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3" r:id="rId2"/>
    <p:sldId id="33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B28D4-7AF3-4B2B-98C4-85CDA27292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12640B-7CAE-47D7-A382-145DDA2C6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C499C-1BE6-44E9-B18C-2610A20F7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96D9-05DE-4BD8-80A7-B9250FABB03A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9F0E0-760C-4EA5-93C5-63D0D7BED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C3251-80C6-4568-A846-B91A130FD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0490-2BC7-476C-BB25-502E6964E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85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C3991-29E7-4BFE-AB0C-C94C1737E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A6EC8C-7C03-4836-8280-5AD582ECEA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5E5EE-22C0-43D2-8F36-244F70109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96D9-05DE-4BD8-80A7-B9250FABB03A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7BCD7-2028-4D68-A130-D772FB940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9505E-A06C-42DF-A51F-5D2530561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0490-2BC7-476C-BB25-502E6964E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3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A5E26C-66A9-4718-8D55-6E1D92A27A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0A325E-61E5-4081-84D1-445EC30BA0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D8939-7CA8-4AAA-A48F-5D8D37DC7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96D9-05DE-4BD8-80A7-B9250FABB03A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97E81-EAA8-453B-A000-8E45EF1ED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BE333-C311-402A-A4CA-FF53199E7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0490-2BC7-476C-BB25-502E6964E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1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740C0-142F-4582-8E99-F1A8971F1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A6EA8-3007-4DF4-ADC0-2D4E8E6FC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0F4F7-4691-46D8-B232-EE9C2EFEF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96D9-05DE-4BD8-80A7-B9250FABB03A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320EE-2C86-47DE-9DD5-F99E2F528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1DD5D5-6A2D-4043-A3BA-D7A9073CF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0490-2BC7-476C-BB25-502E6964E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09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F5070-664A-4DEB-BC2E-2CE5CED98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F906B2-C390-4E02-B779-C9691F5EA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22F5C-3DFA-4BEF-BF20-C3CD1E425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96D9-05DE-4BD8-80A7-B9250FABB03A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D95AF-1578-48EE-A76D-215AA7EC7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2F5F8-DFB6-471A-B9DC-1643CCB16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0490-2BC7-476C-BB25-502E6964E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88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B3EEE-7D4A-4B4C-B2D0-382972A97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BEA3D-93F2-49BD-A40C-4E0D031F0E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7E3392-D687-4113-BA27-E99C6DBC9B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4B5B52-7E71-4B0A-AEF2-9466B50A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96D9-05DE-4BD8-80A7-B9250FABB03A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6B702-2160-4B3F-829F-09A7C02FE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4B3798-59D5-4908-B504-98129E605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0490-2BC7-476C-BB25-502E6964E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1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1969B-959A-4E3F-BF68-800DAD02A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F39FE-A4BB-4B35-B8B0-F9AD5A429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1F0620-61BB-4970-851C-54F1A77DC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841B63-C78E-474D-ABA8-BE2D54624E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CDC1C0-637B-4CCB-8ECD-E32CAD5A71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0C362-7FED-4A17-B27B-E3B6C254F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96D9-05DE-4BD8-80A7-B9250FABB03A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16FACD-FC51-4B9C-8690-2E6D904B0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67C05F-49A4-43AF-A180-07CDD1674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0490-2BC7-476C-BB25-502E6964E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8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1EE80-EBBE-4BA3-8906-F40967E18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870F51-C3D2-42AA-8F52-8E30DAE08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96D9-05DE-4BD8-80A7-B9250FABB03A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0D5011-9704-46DD-8B8C-6444334F0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CB3A73-86A6-4130-8683-BC0567073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0490-2BC7-476C-BB25-502E6964E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69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EC16C5-913A-44D1-BD11-7B4CF4859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96D9-05DE-4BD8-80A7-B9250FABB03A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E4A004-F40C-47AD-BD6C-50BA13679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B3B4AF-07D7-426B-A15E-289DB26F2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0490-2BC7-476C-BB25-502E6964E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68610-CB08-4089-819F-E992B04CC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E317B-0C1C-4C07-84CF-2DCA7960B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9124D9-91C4-4C03-BA05-39EC113A7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51E644-1A88-4950-8049-118648A42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96D9-05DE-4BD8-80A7-B9250FABB03A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DDB331-E861-4913-8ACF-A63DD5C3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825701-F226-4066-8DC0-16269F8DD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0490-2BC7-476C-BB25-502E6964E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0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0EA94-E208-40B3-BDBD-8947B7C8F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F3E73B-FB2E-4015-8F23-64D83E5724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9355A2-B778-4270-BA5C-27AEA38AE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405D5C-EA90-47EC-8DDE-7FD43EE3C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96D9-05DE-4BD8-80A7-B9250FABB03A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A83A0A-467A-4039-B80F-66F1FD2A7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ACB407-BB43-4EE1-8967-86C397D55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0490-2BC7-476C-BB25-502E6964E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0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274A78-C2D6-4F24-AF37-80580E687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DD6CB2-2811-41D4-B6A8-2A1C7CED6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CEDB5-9E94-4317-8903-055E50ED0F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796D9-05DE-4BD8-80A7-B9250FABB03A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A0E8E-825D-46E7-9B6F-2024EF8691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AD756-4178-407C-8BDC-2F75616EE9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80490-2BC7-476C-BB25-502E6964E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downtownsandiego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downtownsandiego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/>
          <p:nvPr/>
        </p:nvGrpSpPr>
        <p:grpSpPr>
          <a:xfrm>
            <a:off x="3200400" y="1524000"/>
            <a:ext cx="6934200" cy="4067100"/>
            <a:chOff x="1140010" y="1857230"/>
            <a:chExt cx="5651601" cy="3534512"/>
          </a:xfrm>
        </p:grpSpPr>
        <p:grpSp>
          <p:nvGrpSpPr>
            <p:cNvPr id="3" name="Group 19"/>
            <p:cNvGrpSpPr/>
            <p:nvPr/>
          </p:nvGrpSpPr>
          <p:grpSpPr>
            <a:xfrm>
              <a:off x="1140010" y="1857230"/>
              <a:ext cx="5651601" cy="3534512"/>
              <a:chOff x="2628505" y="254245"/>
              <a:chExt cx="3242273" cy="2027719"/>
            </a:xfrm>
          </p:grpSpPr>
          <p:grpSp>
            <p:nvGrpSpPr>
              <p:cNvPr id="6" name="Group 8"/>
              <p:cNvGrpSpPr/>
              <p:nvPr/>
            </p:nvGrpSpPr>
            <p:grpSpPr>
              <a:xfrm>
                <a:off x="2825307" y="550222"/>
                <a:ext cx="3018167" cy="1285317"/>
                <a:chOff x="2825307" y="550222"/>
                <a:chExt cx="3018167" cy="1285317"/>
              </a:xfrm>
              <a:solidFill>
                <a:schemeClr val="accent6">
                  <a:lumMod val="60000"/>
                  <a:lumOff val="40000"/>
                </a:schemeClr>
              </a:solidFill>
            </p:grpSpPr>
            <p:sp>
              <p:nvSpPr>
                <p:cNvPr id="41" name="Rectangle 236"/>
                <p:cNvSpPr/>
                <p:nvPr/>
              </p:nvSpPr>
              <p:spPr>
                <a:xfrm rot="10800000">
                  <a:off x="3335276" y="1221488"/>
                  <a:ext cx="213338" cy="270007"/>
                </a:xfrm>
                <a:prstGeom prst="rect">
                  <a:avLst/>
                </a:prstGeom>
                <a:solidFill>
                  <a:srgbClr val="FF000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Rectangle 237"/>
                <p:cNvSpPr/>
                <p:nvPr/>
              </p:nvSpPr>
              <p:spPr>
                <a:xfrm rot="10800000">
                  <a:off x="3335276" y="877444"/>
                  <a:ext cx="213338" cy="270007"/>
                </a:xfrm>
                <a:prstGeom prst="rect">
                  <a:avLst/>
                </a:prstGeom>
                <a:solidFill>
                  <a:srgbClr val="FFC00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3" name="Rectangle 242"/>
                <p:cNvSpPr/>
                <p:nvPr/>
              </p:nvSpPr>
              <p:spPr>
                <a:xfrm rot="10800000">
                  <a:off x="3335276" y="1565532"/>
                  <a:ext cx="213338" cy="270007"/>
                </a:xfrm>
                <a:prstGeom prst="rect">
                  <a:avLst/>
                </a:prstGeom>
                <a:solidFill>
                  <a:srgbClr val="0070C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4" name="Rectangle 236"/>
                <p:cNvSpPr/>
                <p:nvPr/>
              </p:nvSpPr>
              <p:spPr>
                <a:xfrm rot="10800000">
                  <a:off x="3590260" y="1221488"/>
                  <a:ext cx="213338" cy="270007"/>
                </a:xfrm>
                <a:prstGeom prst="rect">
                  <a:avLst/>
                </a:prstGeom>
                <a:solidFill>
                  <a:srgbClr val="FF000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5" name="Rectangle 237"/>
                <p:cNvSpPr/>
                <p:nvPr/>
              </p:nvSpPr>
              <p:spPr>
                <a:xfrm rot="10800000">
                  <a:off x="3590260" y="877444"/>
                  <a:ext cx="213338" cy="270007"/>
                </a:xfrm>
                <a:prstGeom prst="rect">
                  <a:avLst/>
                </a:prstGeom>
                <a:solidFill>
                  <a:srgbClr val="FFC00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" name="Rectangle 242"/>
                <p:cNvSpPr/>
                <p:nvPr/>
              </p:nvSpPr>
              <p:spPr>
                <a:xfrm rot="10800000">
                  <a:off x="3590260" y="1565532"/>
                  <a:ext cx="213338" cy="270007"/>
                </a:xfrm>
                <a:prstGeom prst="rect">
                  <a:avLst/>
                </a:prstGeom>
                <a:solidFill>
                  <a:srgbClr val="0070C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" name="Rectangle 236"/>
                <p:cNvSpPr/>
                <p:nvPr/>
              </p:nvSpPr>
              <p:spPr>
                <a:xfrm rot="10800000">
                  <a:off x="3845245" y="1221488"/>
                  <a:ext cx="213338" cy="270007"/>
                </a:xfrm>
                <a:prstGeom prst="rect">
                  <a:avLst/>
                </a:prstGeom>
                <a:solidFill>
                  <a:srgbClr val="FF000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" name="Rectangle 237"/>
                <p:cNvSpPr/>
                <p:nvPr/>
              </p:nvSpPr>
              <p:spPr>
                <a:xfrm rot="10800000">
                  <a:off x="3845245" y="877444"/>
                  <a:ext cx="213338" cy="270007"/>
                </a:xfrm>
                <a:prstGeom prst="rect">
                  <a:avLst/>
                </a:prstGeom>
                <a:solidFill>
                  <a:srgbClr val="FFC00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" name="Rectangle 242"/>
                <p:cNvSpPr/>
                <p:nvPr/>
              </p:nvSpPr>
              <p:spPr>
                <a:xfrm rot="10800000">
                  <a:off x="3845245" y="1565532"/>
                  <a:ext cx="213338" cy="270007"/>
                </a:xfrm>
                <a:prstGeom prst="rect">
                  <a:avLst/>
                </a:prstGeom>
                <a:solidFill>
                  <a:srgbClr val="0070C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0" name="Rectangle 236"/>
                <p:cNvSpPr/>
                <p:nvPr/>
              </p:nvSpPr>
              <p:spPr>
                <a:xfrm rot="10800000">
                  <a:off x="4100229" y="1221488"/>
                  <a:ext cx="213338" cy="270007"/>
                </a:xfrm>
                <a:prstGeom prst="rect">
                  <a:avLst/>
                </a:prstGeom>
                <a:solidFill>
                  <a:srgbClr val="FF000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Rectangle 237"/>
                <p:cNvSpPr/>
                <p:nvPr/>
              </p:nvSpPr>
              <p:spPr>
                <a:xfrm rot="10800000">
                  <a:off x="4100229" y="877444"/>
                  <a:ext cx="213338" cy="270007"/>
                </a:xfrm>
                <a:prstGeom prst="rect">
                  <a:avLst/>
                </a:prstGeom>
                <a:solidFill>
                  <a:srgbClr val="FFC00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2" name="Rectangle 242"/>
                <p:cNvSpPr/>
                <p:nvPr/>
              </p:nvSpPr>
              <p:spPr>
                <a:xfrm rot="10800000">
                  <a:off x="4100229" y="1565532"/>
                  <a:ext cx="213338" cy="270007"/>
                </a:xfrm>
                <a:prstGeom prst="rect">
                  <a:avLst/>
                </a:prstGeom>
                <a:solidFill>
                  <a:srgbClr val="0070C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" name="Rectangle 236"/>
                <p:cNvSpPr/>
                <p:nvPr/>
              </p:nvSpPr>
              <p:spPr>
                <a:xfrm rot="10800000">
                  <a:off x="4355214" y="1221488"/>
                  <a:ext cx="213338" cy="270007"/>
                </a:xfrm>
                <a:prstGeom prst="rect">
                  <a:avLst/>
                </a:prstGeom>
                <a:solidFill>
                  <a:srgbClr val="FF000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4" name="Rectangle 237"/>
                <p:cNvSpPr/>
                <p:nvPr/>
              </p:nvSpPr>
              <p:spPr>
                <a:xfrm rot="10800000">
                  <a:off x="4355214" y="877444"/>
                  <a:ext cx="213338" cy="270007"/>
                </a:xfrm>
                <a:prstGeom prst="rect">
                  <a:avLst/>
                </a:prstGeom>
                <a:solidFill>
                  <a:srgbClr val="FFC00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5" name="Rectangle 242"/>
                <p:cNvSpPr/>
                <p:nvPr/>
              </p:nvSpPr>
              <p:spPr>
                <a:xfrm rot="10800000">
                  <a:off x="4355214" y="1565532"/>
                  <a:ext cx="213338" cy="270007"/>
                </a:xfrm>
                <a:prstGeom prst="rect">
                  <a:avLst/>
                </a:prstGeom>
                <a:solidFill>
                  <a:srgbClr val="0070C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6" name="Rectangle 236"/>
                <p:cNvSpPr/>
                <p:nvPr/>
              </p:nvSpPr>
              <p:spPr>
                <a:xfrm rot="10800000">
                  <a:off x="4610198" y="1221488"/>
                  <a:ext cx="213338" cy="270007"/>
                </a:xfrm>
                <a:prstGeom prst="rect">
                  <a:avLst/>
                </a:prstGeom>
                <a:solidFill>
                  <a:srgbClr val="FF000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7" name="Rectangle 237"/>
                <p:cNvSpPr/>
                <p:nvPr/>
              </p:nvSpPr>
              <p:spPr>
                <a:xfrm rot="10800000">
                  <a:off x="4610198" y="877444"/>
                  <a:ext cx="213338" cy="270007"/>
                </a:xfrm>
                <a:prstGeom prst="rect">
                  <a:avLst/>
                </a:prstGeom>
                <a:solidFill>
                  <a:srgbClr val="FFC00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8" name="Rectangle 242"/>
                <p:cNvSpPr/>
                <p:nvPr/>
              </p:nvSpPr>
              <p:spPr>
                <a:xfrm rot="10800000">
                  <a:off x="4610198" y="1565532"/>
                  <a:ext cx="213338" cy="270007"/>
                </a:xfrm>
                <a:prstGeom prst="rect">
                  <a:avLst/>
                </a:prstGeom>
                <a:solidFill>
                  <a:srgbClr val="0070C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9" name="Rectangle 236"/>
                <p:cNvSpPr/>
                <p:nvPr/>
              </p:nvSpPr>
              <p:spPr>
                <a:xfrm rot="10800000">
                  <a:off x="4865183" y="1221488"/>
                  <a:ext cx="213338" cy="270007"/>
                </a:xfrm>
                <a:prstGeom prst="rect">
                  <a:avLst/>
                </a:prstGeom>
                <a:solidFill>
                  <a:srgbClr val="FF000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Rectangle 237"/>
                <p:cNvSpPr/>
                <p:nvPr/>
              </p:nvSpPr>
              <p:spPr>
                <a:xfrm rot="10800000">
                  <a:off x="4865183" y="877444"/>
                  <a:ext cx="213338" cy="270007"/>
                </a:xfrm>
                <a:prstGeom prst="rect">
                  <a:avLst/>
                </a:prstGeom>
                <a:solidFill>
                  <a:srgbClr val="FFC00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1" name="Rectangle 242"/>
                <p:cNvSpPr/>
                <p:nvPr/>
              </p:nvSpPr>
              <p:spPr>
                <a:xfrm rot="10800000">
                  <a:off x="4865183" y="1565532"/>
                  <a:ext cx="213338" cy="270007"/>
                </a:xfrm>
                <a:prstGeom prst="rect">
                  <a:avLst/>
                </a:prstGeom>
                <a:solidFill>
                  <a:srgbClr val="0070C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2" name="Rectangle 236"/>
                <p:cNvSpPr/>
                <p:nvPr/>
              </p:nvSpPr>
              <p:spPr>
                <a:xfrm rot="10800000">
                  <a:off x="4865183" y="550222"/>
                  <a:ext cx="213338" cy="270007"/>
                </a:xfrm>
                <a:prstGeom prst="rect">
                  <a:avLst/>
                </a:prstGeom>
                <a:solidFill>
                  <a:srgbClr val="00B05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3" name="Rectangle 236"/>
                <p:cNvSpPr/>
                <p:nvPr/>
              </p:nvSpPr>
              <p:spPr>
                <a:xfrm rot="10800000">
                  <a:off x="5120167" y="1221488"/>
                  <a:ext cx="213338" cy="270007"/>
                </a:xfrm>
                <a:prstGeom prst="rect">
                  <a:avLst/>
                </a:prstGeom>
                <a:solidFill>
                  <a:srgbClr val="FF000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4" name="Rectangle 237"/>
                <p:cNvSpPr/>
                <p:nvPr/>
              </p:nvSpPr>
              <p:spPr>
                <a:xfrm rot="10800000">
                  <a:off x="5120167" y="877444"/>
                  <a:ext cx="213338" cy="270007"/>
                </a:xfrm>
                <a:prstGeom prst="rect">
                  <a:avLst/>
                </a:prstGeom>
                <a:solidFill>
                  <a:srgbClr val="FFC00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5" name="Rectangle 242"/>
                <p:cNvSpPr/>
                <p:nvPr/>
              </p:nvSpPr>
              <p:spPr>
                <a:xfrm rot="10800000">
                  <a:off x="5120167" y="1565532"/>
                  <a:ext cx="213338" cy="270007"/>
                </a:xfrm>
                <a:prstGeom prst="rect">
                  <a:avLst/>
                </a:prstGeom>
                <a:solidFill>
                  <a:srgbClr val="0070C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6" name="Rectangle 236"/>
                <p:cNvSpPr/>
                <p:nvPr/>
              </p:nvSpPr>
              <p:spPr>
                <a:xfrm rot="10800000">
                  <a:off x="5120167" y="550222"/>
                  <a:ext cx="213338" cy="270007"/>
                </a:xfrm>
                <a:prstGeom prst="rect">
                  <a:avLst/>
                </a:prstGeom>
                <a:solidFill>
                  <a:srgbClr val="00B05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7" name="Rectangle 242"/>
                <p:cNvSpPr/>
                <p:nvPr/>
              </p:nvSpPr>
              <p:spPr>
                <a:xfrm rot="10800000">
                  <a:off x="2825307" y="1565532"/>
                  <a:ext cx="213338" cy="270007"/>
                </a:xfrm>
                <a:prstGeom prst="rect">
                  <a:avLst/>
                </a:prstGeom>
                <a:solidFill>
                  <a:srgbClr val="0070C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" name="Rectangle 236"/>
                <p:cNvSpPr/>
                <p:nvPr/>
              </p:nvSpPr>
              <p:spPr>
                <a:xfrm rot="10800000">
                  <a:off x="3080291" y="1221488"/>
                  <a:ext cx="213338" cy="270007"/>
                </a:xfrm>
                <a:prstGeom prst="rect">
                  <a:avLst/>
                </a:prstGeom>
                <a:solidFill>
                  <a:srgbClr val="FF000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9" name="Rectangle 237"/>
                <p:cNvSpPr/>
                <p:nvPr/>
              </p:nvSpPr>
              <p:spPr>
                <a:xfrm rot="10800000">
                  <a:off x="3080291" y="877444"/>
                  <a:ext cx="213338" cy="270007"/>
                </a:xfrm>
                <a:prstGeom prst="rect">
                  <a:avLst/>
                </a:prstGeom>
                <a:solidFill>
                  <a:srgbClr val="FFC00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0" name="Rectangle 242"/>
                <p:cNvSpPr/>
                <p:nvPr/>
              </p:nvSpPr>
              <p:spPr>
                <a:xfrm rot="10800000">
                  <a:off x="3080291" y="1565532"/>
                  <a:ext cx="213338" cy="270007"/>
                </a:xfrm>
                <a:prstGeom prst="rect">
                  <a:avLst/>
                </a:prstGeom>
                <a:solidFill>
                  <a:srgbClr val="0070C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1" name="Rectangle 237"/>
                <p:cNvSpPr/>
                <p:nvPr/>
              </p:nvSpPr>
              <p:spPr>
                <a:xfrm rot="10800000">
                  <a:off x="5375152" y="877444"/>
                  <a:ext cx="213338" cy="270007"/>
                </a:xfrm>
                <a:prstGeom prst="rect">
                  <a:avLst/>
                </a:prstGeom>
                <a:solidFill>
                  <a:srgbClr val="FFC00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2" name="Rectangle 242"/>
                <p:cNvSpPr/>
                <p:nvPr/>
              </p:nvSpPr>
              <p:spPr>
                <a:xfrm rot="10800000">
                  <a:off x="5375152" y="1565532"/>
                  <a:ext cx="213338" cy="270007"/>
                </a:xfrm>
                <a:prstGeom prst="rect">
                  <a:avLst/>
                </a:prstGeom>
                <a:solidFill>
                  <a:srgbClr val="0070C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3" name="Rectangle 236"/>
                <p:cNvSpPr/>
                <p:nvPr/>
              </p:nvSpPr>
              <p:spPr>
                <a:xfrm rot="10800000">
                  <a:off x="5375152" y="550222"/>
                  <a:ext cx="213338" cy="270007"/>
                </a:xfrm>
                <a:prstGeom prst="rect">
                  <a:avLst/>
                </a:prstGeom>
                <a:solidFill>
                  <a:srgbClr val="00B05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4" name="Rectangle 242"/>
                <p:cNvSpPr/>
                <p:nvPr/>
              </p:nvSpPr>
              <p:spPr>
                <a:xfrm rot="10800000">
                  <a:off x="5630136" y="1565532"/>
                  <a:ext cx="213338" cy="270007"/>
                </a:xfrm>
                <a:prstGeom prst="rect">
                  <a:avLst/>
                </a:prstGeom>
                <a:solidFill>
                  <a:srgbClr val="0070C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7" name="Group 22"/>
              <p:cNvGrpSpPr/>
              <p:nvPr/>
            </p:nvGrpSpPr>
            <p:grpSpPr>
              <a:xfrm>
                <a:off x="2903670" y="254245"/>
                <a:ext cx="2967108" cy="1569392"/>
                <a:chOff x="2843926" y="405890"/>
                <a:chExt cx="3160964" cy="1661035"/>
              </a:xfrm>
            </p:grpSpPr>
            <p:sp>
              <p:nvSpPr>
                <p:cNvPr id="28" name="Freeform 27"/>
                <p:cNvSpPr/>
                <p:nvPr/>
              </p:nvSpPr>
              <p:spPr>
                <a:xfrm>
                  <a:off x="3005919" y="576605"/>
                  <a:ext cx="226814" cy="437410"/>
                </a:xfrm>
                <a:custGeom>
                  <a:avLst/>
                  <a:gdLst>
                    <a:gd name="connsiteX0" fmla="*/ 406400 w 1168400"/>
                    <a:gd name="connsiteY0" fmla="*/ 0 h 2209800"/>
                    <a:gd name="connsiteX1" fmla="*/ 1168400 w 1168400"/>
                    <a:gd name="connsiteY1" fmla="*/ 25400 h 2209800"/>
                    <a:gd name="connsiteX2" fmla="*/ 901700 w 1168400"/>
                    <a:gd name="connsiteY2" fmla="*/ 2209800 h 2209800"/>
                    <a:gd name="connsiteX3" fmla="*/ 0 w 1168400"/>
                    <a:gd name="connsiteY3" fmla="*/ 2044700 h 2209800"/>
                    <a:gd name="connsiteX4" fmla="*/ 406400 w 1168400"/>
                    <a:gd name="connsiteY4" fmla="*/ 0 h 220980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1084580 w 1351280"/>
                    <a:gd name="connsiteY2" fmla="*/ 220980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502920 w 1351280"/>
                    <a:gd name="connsiteY2" fmla="*/ 242316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0 w 1351280"/>
                    <a:gd name="connsiteY0" fmla="*/ 111760 h 2397760"/>
                    <a:gd name="connsiteX1" fmla="*/ 1351280 w 1351280"/>
                    <a:gd name="connsiteY1" fmla="*/ 0 h 2397760"/>
                    <a:gd name="connsiteX2" fmla="*/ 502920 w 1351280"/>
                    <a:gd name="connsiteY2" fmla="*/ 2397760 h 2397760"/>
                    <a:gd name="connsiteX3" fmla="*/ 0 w 1351280"/>
                    <a:gd name="connsiteY3" fmla="*/ 2397760 h 2397760"/>
                    <a:gd name="connsiteX4" fmla="*/ 0 w 1351280"/>
                    <a:gd name="connsiteY4" fmla="*/ 111760 h 2397760"/>
                    <a:gd name="connsiteX0" fmla="*/ 0 w 502920"/>
                    <a:gd name="connsiteY0" fmla="*/ 0 h 2286000"/>
                    <a:gd name="connsiteX1" fmla="*/ 228600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502920"/>
                    <a:gd name="connsiteY0" fmla="*/ 0 h 2286000"/>
                    <a:gd name="connsiteX1" fmla="*/ 256032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2103120"/>
                    <a:gd name="connsiteY0" fmla="*/ 0 h 2286000"/>
                    <a:gd name="connsiteX1" fmla="*/ 256032 w 2103120"/>
                    <a:gd name="connsiteY1" fmla="*/ 0 h 2286000"/>
                    <a:gd name="connsiteX2" fmla="*/ 2103120 w 2103120"/>
                    <a:gd name="connsiteY2" fmla="*/ 2286000 h 2286000"/>
                    <a:gd name="connsiteX3" fmla="*/ 0 w 2103120"/>
                    <a:gd name="connsiteY3" fmla="*/ 2286000 h 2286000"/>
                    <a:gd name="connsiteX4" fmla="*/ 0 w 2103120"/>
                    <a:gd name="connsiteY4" fmla="*/ 0 h 2286000"/>
                    <a:gd name="connsiteX0" fmla="*/ 0 w 2103120"/>
                    <a:gd name="connsiteY0" fmla="*/ 0 h 2286000"/>
                    <a:gd name="connsiteX1" fmla="*/ 2103120 w 2103120"/>
                    <a:gd name="connsiteY1" fmla="*/ 0 h 2286000"/>
                    <a:gd name="connsiteX2" fmla="*/ 2103120 w 2103120"/>
                    <a:gd name="connsiteY2" fmla="*/ 2286000 h 2286000"/>
                    <a:gd name="connsiteX3" fmla="*/ 0 w 2103120"/>
                    <a:gd name="connsiteY3" fmla="*/ 2286000 h 2286000"/>
                    <a:gd name="connsiteX4" fmla="*/ 0 w 2103120"/>
                    <a:gd name="connsiteY4" fmla="*/ 0 h 2286000"/>
                    <a:gd name="connsiteX0" fmla="*/ 0 w 2103120"/>
                    <a:gd name="connsiteY0" fmla="*/ 114300 h 2400300"/>
                    <a:gd name="connsiteX1" fmla="*/ 411480 w 2103120"/>
                    <a:gd name="connsiteY1" fmla="*/ 0 h 2400300"/>
                    <a:gd name="connsiteX2" fmla="*/ 2103120 w 2103120"/>
                    <a:gd name="connsiteY2" fmla="*/ 114300 h 2400300"/>
                    <a:gd name="connsiteX3" fmla="*/ 2103120 w 2103120"/>
                    <a:gd name="connsiteY3" fmla="*/ 2400300 h 2400300"/>
                    <a:gd name="connsiteX4" fmla="*/ 0 w 2103120"/>
                    <a:gd name="connsiteY4" fmla="*/ 2400300 h 2400300"/>
                    <a:gd name="connsiteX5" fmla="*/ 0 w 2103120"/>
                    <a:gd name="connsiteY5" fmla="*/ 114300 h 2400300"/>
                    <a:gd name="connsiteX0" fmla="*/ 0 w 2103120"/>
                    <a:gd name="connsiteY0" fmla="*/ 114300 h 2400300"/>
                    <a:gd name="connsiteX1" fmla="*/ 411480 w 2103120"/>
                    <a:gd name="connsiteY1" fmla="*/ 0 h 2400300"/>
                    <a:gd name="connsiteX2" fmla="*/ 1691640 w 2103120"/>
                    <a:gd name="connsiteY2" fmla="*/ 0 h 2400300"/>
                    <a:gd name="connsiteX3" fmla="*/ 2103120 w 2103120"/>
                    <a:gd name="connsiteY3" fmla="*/ 114300 h 2400300"/>
                    <a:gd name="connsiteX4" fmla="*/ 2103120 w 2103120"/>
                    <a:gd name="connsiteY4" fmla="*/ 2400300 h 2400300"/>
                    <a:gd name="connsiteX5" fmla="*/ 0 w 2103120"/>
                    <a:gd name="connsiteY5" fmla="*/ 2400300 h 2400300"/>
                    <a:gd name="connsiteX6" fmla="*/ 0 w 2103120"/>
                    <a:gd name="connsiteY6" fmla="*/ 114300 h 2400300"/>
                    <a:gd name="connsiteX0" fmla="*/ 0 w 2103120"/>
                    <a:gd name="connsiteY0" fmla="*/ 114300 h 2514600"/>
                    <a:gd name="connsiteX1" fmla="*/ 411480 w 2103120"/>
                    <a:gd name="connsiteY1" fmla="*/ 0 h 2514600"/>
                    <a:gd name="connsiteX2" fmla="*/ 1691640 w 2103120"/>
                    <a:gd name="connsiteY2" fmla="*/ 0 h 2514600"/>
                    <a:gd name="connsiteX3" fmla="*/ 2103120 w 2103120"/>
                    <a:gd name="connsiteY3" fmla="*/ 114300 h 2514600"/>
                    <a:gd name="connsiteX4" fmla="*/ 2103120 w 2103120"/>
                    <a:gd name="connsiteY4" fmla="*/ 2400300 h 2514600"/>
                    <a:gd name="connsiteX5" fmla="*/ 411480 w 2103120"/>
                    <a:gd name="connsiteY5" fmla="*/ 2514600 h 2514600"/>
                    <a:gd name="connsiteX6" fmla="*/ 0 w 2103120"/>
                    <a:gd name="connsiteY6" fmla="*/ 2400300 h 2514600"/>
                    <a:gd name="connsiteX7" fmla="*/ 0 w 2103120"/>
                    <a:gd name="connsiteY7" fmla="*/ 114300 h 2514600"/>
                    <a:gd name="connsiteX0" fmla="*/ 0 w 2103120"/>
                    <a:gd name="connsiteY0" fmla="*/ 114300 h 2514600"/>
                    <a:gd name="connsiteX1" fmla="*/ 411480 w 2103120"/>
                    <a:gd name="connsiteY1" fmla="*/ 0 h 2514600"/>
                    <a:gd name="connsiteX2" fmla="*/ 1691640 w 2103120"/>
                    <a:gd name="connsiteY2" fmla="*/ 0 h 2514600"/>
                    <a:gd name="connsiteX3" fmla="*/ 2103120 w 2103120"/>
                    <a:gd name="connsiteY3" fmla="*/ 114300 h 2514600"/>
                    <a:gd name="connsiteX4" fmla="*/ 2103120 w 2103120"/>
                    <a:gd name="connsiteY4" fmla="*/ 2400300 h 2514600"/>
                    <a:gd name="connsiteX5" fmla="*/ 1691640 w 2103120"/>
                    <a:gd name="connsiteY5" fmla="*/ 2514600 h 2514600"/>
                    <a:gd name="connsiteX6" fmla="*/ 411480 w 2103120"/>
                    <a:gd name="connsiteY6" fmla="*/ 2514600 h 2514600"/>
                    <a:gd name="connsiteX7" fmla="*/ 0 w 2103120"/>
                    <a:gd name="connsiteY7" fmla="*/ 2400300 h 2514600"/>
                    <a:gd name="connsiteX8" fmla="*/ 0 w 2103120"/>
                    <a:gd name="connsiteY8" fmla="*/ 114300 h 2514600"/>
                    <a:gd name="connsiteX0" fmla="*/ 0 w 2103120"/>
                    <a:gd name="connsiteY0" fmla="*/ 162718 h 2563018"/>
                    <a:gd name="connsiteX1" fmla="*/ 411480 w 2103120"/>
                    <a:gd name="connsiteY1" fmla="*/ 48418 h 2563018"/>
                    <a:gd name="connsiteX2" fmla="*/ 1691640 w 2103120"/>
                    <a:gd name="connsiteY2" fmla="*/ 48418 h 2563018"/>
                    <a:gd name="connsiteX3" fmla="*/ 2103120 w 2103120"/>
                    <a:gd name="connsiteY3" fmla="*/ 162718 h 2563018"/>
                    <a:gd name="connsiteX4" fmla="*/ 2103120 w 2103120"/>
                    <a:gd name="connsiteY4" fmla="*/ 2448718 h 2563018"/>
                    <a:gd name="connsiteX5" fmla="*/ 1691640 w 2103120"/>
                    <a:gd name="connsiteY5" fmla="*/ 2563018 h 2563018"/>
                    <a:gd name="connsiteX6" fmla="*/ 411480 w 2103120"/>
                    <a:gd name="connsiteY6" fmla="*/ 2563018 h 2563018"/>
                    <a:gd name="connsiteX7" fmla="*/ 0 w 2103120"/>
                    <a:gd name="connsiteY7" fmla="*/ 2448718 h 2563018"/>
                    <a:gd name="connsiteX8" fmla="*/ 0 w 2103120"/>
                    <a:gd name="connsiteY8" fmla="*/ 162718 h 2563018"/>
                    <a:gd name="connsiteX0" fmla="*/ 0 w 2103120"/>
                    <a:gd name="connsiteY0" fmla="*/ 273843 h 2674143"/>
                    <a:gd name="connsiteX1" fmla="*/ 411480 w 2103120"/>
                    <a:gd name="connsiteY1" fmla="*/ 159543 h 2674143"/>
                    <a:gd name="connsiteX2" fmla="*/ 1691640 w 2103120"/>
                    <a:gd name="connsiteY2" fmla="*/ 159543 h 2674143"/>
                    <a:gd name="connsiteX3" fmla="*/ 2103120 w 2103120"/>
                    <a:gd name="connsiteY3" fmla="*/ 273843 h 2674143"/>
                    <a:gd name="connsiteX4" fmla="*/ 2103120 w 2103120"/>
                    <a:gd name="connsiteY4" fmla="*/ 2559843 h 2674143"/>
                    <a:gd name="connsiteX5" fmla="*/ 1691640 w 2103120"/>
                    <a:gd name="connsiteY5" fmla="*/ 2674143 h 2674143"/>
                    <a:gd name="connsiteX6" fmla="*/ 411480 w 2103120"/>
                    <a:gd name="connsiteY6" fmla="*/ 2674143 h 2674143"/>
                    <a:gd name="connsiteX7" fmla="*/ 0 w 2103120"/>
                    <a:gd name="connsiteY7" fmla="*/ 2559843 h 2674143"/>
                    <a:gd name="connsiteX8" fmla="*/ 0 w 2103120"/>
                    <a:gd name="connsiteY8" fmla="*/ 273843 h 2674143"/>
                    <a:gd name="connsiteX0" fmla="*/ 952 w 2104072"/>
                    <a:gd name="connsiteY0" fmla="*/ 273843 h 2674143"/>
                    <a:gd name="connsiteX1" fmla="*/ 412432 w 2104072"/>
                    <a:gd name="connsiteY1" fmla="*/ 159543 h 2674143"/>
                    <a:gd name="connsiteX2" fmla="*/ 1692592 w 2104072"/>
                    <a:gd name="connsiteY2" fmla="*/ 159543 h 2674143"/>
                    <a:gd name="connsiteX3" fmla="*/ 2104072 w 2104072"/>
                    <a:gd name="connsiteY3" fmla="*/ 273843 h 2674143"/>
                    <a:gd name="connsiteX4" fmla="*/ 2104072 w 2104072"/>
                    <a:gd name="connsiteY4" fmla="*/ 2559843 h 2674143"/>
                    <a:gd name="connsiteX5" fmla="*/ 1692592 w 2104072"/>
                    <a:gd name="connsiteY5" fmla="*/ 2674143 h 2674143"/>
                    <a:gd name="connsiteX6" fmla="*/ 412432 w 2104072"/>
                    <a:gd name="connsiteY6" fmla="*/ 2674143 h 2674143"/>
                    <a:gd name="connsiteX7" fmla="*/ 952 w 2104072"/>
                    <a:gd name="connsiteY7" fmla="*/ 2559843 h 2674143"/>
                    <a:gd name="connsiteX8" fmla="*/ 952 w 2104072"/>
                    <a:gd name="connsiteY8" fmla="*/ 273843 h 2674143"/>
                    <a:gd name="connsiteX0" fmla="*/ 1428 w 2104548"/>
                    <a:gd name="connsiteY0" fmla="*/ 273843 h 2674143"/>
                    <a:gd name="connsiteX1" fmla="*/ 412908 w 2104548"/>
                    <a:gd name="connsiteY1" fmla="*/ 159543 h 2674143"/>
                    <a:gd name="connsiteX2" fmla="*/ 1693068 w 2104548"/>
                    <a:gd name="connsiteY2" fmla="*/ 159543 h 2674143"/>
                    <a:gd name="connsiteX3" fmla="*/ 2104548 w 2104548"/>
                    <a:gd name="connsiteY3" fmla="*/ 273843 h 2674143"/>
                    <a:gd name="connsiteX4" fmla="*/ 2104548 w 2104548"/>
                    <a:gd name="connsiteY4" fmla="*/ 2559843 h 2674143"/>
                    <a:gd name="connsiteX5" fmla="*/ 1693068 w 2104548"/>
                    <a:gd name="connsiteY5" fmla="*/ 2674143 h 2674143"/>
                    <a:gd name="connsiteX6" fmla="*/ 412908 w 2104548"/>
                    <a:gd name="connsiteY6" fmla="*/ 2674143 h 2674143"/>
                    <a:gd name="connsiteX7" fmla="*/ 1428 w 2104548"/>
                    <a:gd name="connsiteY7" fmla="*/ 2559843 h 2674143"/>
                    <a:gd name="connsiteX8" fmla="*/ 1428 w 2104548"/>
                    <a:gd name="connsiteY8" fmla="*/ 273843 h 2674143"/>
                    <a:gd name="connsiteX0" fmla="*/ 0 w 2103120"/>
                    <a:gd name="connsiteY0" fmla="*/ 273843 h 2674143"/>
                    <a:gd name="connsiteX1" fmla="*/ 411480 w 2103120"/>
                    <a:gd name="connsiteY1" fmla="*/ 159543 h 2674143"/>
                    <a:gd name="connsiteX2" fmla="*/ 1691640 w 2103120"/>
                    <a:gd name="connsiteY2" fmla="*/ 159543 h 2674143"/>
                    <a:gd name="connsiteX3" fmla="*/ 2103120 w 2103120"/>
                    <a:gd name="connsiteY3" fmla="*/ 273843 h 2674143"/>
                    <a:gd name="connsiteX4" fmla="*/ 2103120 w 2103120"/>
                    <a:gd name="connsiteY4" fmla="*/ 2559843 h 2674143"/>
                    <a:gd name="connsiteX5" fmla="*/ 1691640 w 2103120"/>
                    <a:gd name="connsiteY5" fmla="*/ 2674143 h 2674143"/>
                    <a:gd name="connsiteX6" fmla="*/ 411480 w 2103120"/>
                    <a:gd name="connsiteY6" fmla="*/ 2674143 h 2674143"/>
                    <a:gd name="connsiteX7" fmla="*/ 0 w 2103120"/>
                    <a:gd name="connsiteY7" fmla="*/ 2559843 h 2674143"/>
                    <a:gd name="connsiteX8" fmla="*/ 0 w 2103120"/>
                    <a:gd name="connsiteY8" fmla="*/ 273843 h 2674143"/>
                    <a:gd name="connsiteX0" fmla="*/ 0 w 2103120"/>
                    <a:gd name="connsiteY0" fmla="*/ 273843 h 2674143"/>
                    <a:gd name="connsiteX1" fmla="*/ 411480 w 2103120"/>
                    <a:gd name="connsiteY1" fmla="*/ 159543 h 2674143"/>
                    <a:gd name="connsiteX2" fmla="*/ 1691640 w 2103120"/>
                    <a:gd name="connsiteY2" fmla="*/ 159543 h 2674143"/>
                    <a:gd name="connsiteX3" fmla="*/ 2103120 w 2103120"/>
                    <a:gd name="connsiteY3" fmla="*/ 273843 h 2674143"/>
                    <a:gd name="connsiteX4" fmla="*/ 2103120 w 2103120"/>
                    <a:gd name="connsiteY4" fmla="*/ 2559843 h 2674143"/>
                    <a:gd name="connsiteX5" fmla="*/ 1691640 w 2103120"/>
                    <a:gd name="connsiteY5" fmla="*/ 2674143 h 2674143"/>
                    <a:gd name="connsiteX6" fmla="*/ 411480 w 2103120"/>
                    <a:gd name="connsiteY6" fmla="*/ 2674143 h 2674143"/>
                    <a:gd name="connsiteX7" fmla="*/ 0 w 2103120"/>
                    <a:gd name="connsiteY7" fmla="*/ 2559843 h 2674143"/>
                    <a:gd name="connsiteX8" fmla="*/ 0 w 2103120"/>
                    <a:gd name="connsiteY8" fmla="*/ 273843 h 2674143"/>
                    <a:gd name="connsiteX0" fmla="*/ 0 w 2103120"/>
                    <a:gd name="connsiteY0" fmla="*/ 273843 h 2674143"/>
                    <a:gd name="connsiteX1" fmla="*/ 411480 w 2103120"/>
                    <a:gd name="connsiteY1" fmla="*/ 159543 h 2674143"/>
                    <a:gd name="connsiteX2" fmla="*/ 1691640 w 2103120"/>
                    <a:gd name="connsiteY2" fmla="*/ 159543 h 2674143"/>
                    <a:gd name="connsiteX3" fmla="*/ 2103120 w 2103120"/>
                    <a:gd name="connsiteY3" fmla="*/ 273843 h 2674143"/>
                    <a:gd name="connsiteX4" fmla="*/ 2103120 w 2103120"/>
                    <a:gd name="connsiteY4" fmla="*/ 2559843 h 2674143"/>
                    <a:gd name="connsiteX5" fmla="*/ 1691640 w 2103120"/>
                    <a:gd name="connsiteY5" fmla="*/ 2674143 h 2674143"/>
                    <a:gd name="connsiteX6" fmla="*/ 411480 w 2103120"/>
                    <a:gd name="connsiteY6" fmla="*/ 2674143 h 2674143"/>
                    <a:gd name="connsiteX7" fmla="*/ 0 w 2103120"/>
                    <a:gd name="connsiteY7" fmla="*/ 2559843 h 2674143"/>
                    <a:gd name="connsiteX8" fmla="*/ 0 w 2103120"/>
                    <a:gd name="connsiteY8" fmla="*/ 273843 h 2674143"/>
                    <a:gd name="connsiteX0" fmla="*/ 0 w 2103120"/>
                    <a:gd name="connsiteY0" fmla="*/ 273843 h 2674143"/>
                    <a:gd name="connsiteX1" fmla="*/ 411480 w 2103120"/>
                    <a:gd name="connsiteY1" fmla="*/ 159543 h 2674143"/>
                    <a:gd name="connsiteX2" fmla="*/ 1691640 w 2103120"/>
                    <a:gd name="connsiteY2" fmla="*/ 159543 h 2674143"/>
                    <a:gd name="connsiteX3" fmla="*/ 2103120 w 2103120"/>
                    <a:gd name="connsiteY3" fmla="*/ 273843 h 2674143"/>
                    <a:gd name="connsiteX4" fmla="*/ 2103120 w 2103120"/>
                    <a:gd name="connsiteY4" fmla="*/ 2559843 h 2674143"/>
                    <a:gd name="connsiteX5" fmla="*/ 1691640 w 2103120"/>
                    <a:gd name="connsiteY5" fmla="*/ 2674143 h 2674143"/>
                    <a:gd name="connsiteX6" fmla="*/ 411480 w 2103120"/>
                    <a:gd name="connsiteY6" fmla="*/ 2674143 h 2674143"/>
                    <a:gd name="connsiteX7" fmla="*/ 0 w 2103120"/>
                    <a:gd name="connsiteY7" fmla="*/ 2559843 h 2674143"/>
                    <a:gd name="connsiteX8" fmla="*/ 0 w 2103120"/>
                    <a:gd name="connsiteY8" fmla="*/ 273843 h 2674143"/>
                    <a:gd name="connsiteX0" fmla="*/ 0 w 2103120"/>
                    <a:gd name="connsiteY0" fmla="*/ 273843 h 2674143"/>
                    <a:gd name="connsiteX1" fmla="*/ 411480 w 2103120"/>
                    <a:gd name="connsiteY1" fmla="*/ 159543 h 2674143"/>
                    <a:gd name="connsiteX2" fmla="*/ 1691640 w 2103120"/>
                    <a:gd name="connsiteY2" fmla="*/ 159543 h 2674143"/>
                    <a:gd name="connsiteX3" fmla="*/ 2103120 w 2103120"/>
                    <a:gd name="connsiteY3" fmla="*/ 273843 h 2674143"/>
                    <a:gd name="connsiteX4" fmla="*/ 2103120 w 2103120"/>
                    <a:gd name="connsiteY4" fmla="*/ 2559843 h 2674143"/>
                    <a:gd name="connsiteX5" fmla="*/ 1691640 w 2103120"/>
                    <a:gd name="connsiteY5" fmla="*/ 2674143 h 2674143"/>
                    <a:gd name="connsiteX6" fmla="*/ 411480 w 2103120"/>
                    <a:gd name="connsiteY6" fmla="*/ 2674143 h 2674143"/>
                    <a:gd name="connsiteX7" fmla="*/ 0 w 2103120"/>
                    <a:gd name="connsiteY7" fmla="*/ 2559843 h 2674143"/>
                    <a:gd name="connsiteX8" fmla="*/ 0 w 2103120"/>
                    <a:gd name="connsiteY8" fmla="*/ 273843 h 2674143"/>
                    <a:gd name="connsiteX0" fmla="*/ 0 w 2103120"/>
                    <a:gd name="connsiteY0" fmla="*/ 273843 h 2674143"/>
                    <a:gd name="connsiteX1" fmla="*/ 411480 w 2103120"/>
                    <a:gd name="connsiteY1" fmla="*/ 159543 h 2674143"/>
                    <a:gd name="connsiteX2" fmla="*/ 1691640 w 2103120"/>
                    <a:gd name="connsiteY2" fmla="*/ 159543 h 2674143"/>
                    <a:gd name="connsiteX3" fmla="*/ 2103120 w 2103120"/>
                    <a:gd name="connsiteY3" fmla="*/ 273843 h 2674143"/>
                    <a:gd name="connsiteX4" fmla="*/ 2103120 w 2103120"/>
                    <a:gd name="connsiteY4" fmla="*/ 2559843 h 2674143"/>
                    <a:gd name="connsiteX5" fmla="*/ 1691640 w 2103120"/>
                    <a:gd name="connsiteY5" fmla="*/ 2674143 h 2674143"/>
                    <a:gd name="connsiteX6" fmla="*/ 411480 w 2103120"/>
                    <a:gd name="connsiteY6" fmla="*/ 2674143 h 2674143"/>
                    <a:gd name="connsiteX7" fmla="*/ 0 w 2103120"/>
                    <a:gd name="connsiteY7" fmla="*/ 2559843 h 2674143"/>
                    <a:gd name="connsiteX8" fmla="*/ 0 w 2103120"/>
                    <a:gd name="connsiteY8" fmla="*/ 273843 h 2674143"/>
                    <a:gd name="connsiteX0" fmla="*/ 0 w 2103120"/>
                    <a:gd name="connsiteY0" fmla="*/ 273843 h 2674143"/>
                    <a:gd name="connsiteX1" fmla="*/ 411480 w 2103120"/>
                    <a:gd name="connsiteY1" fmla="*/ 159543 h 2674143"/>
                    <a:gd name="connsiteX2" fmla="*/ 1691640 w 2103120"/>
                    <a:gd name="connsiteY2" fmla="*/ 159543 h 2674143"/>
                    <a:gd name="connsiteX3" fmla="*/ 2103120 w 2103120"/>
                    <a:gd name="connsiteY3" fmla="*/ 273843 h 2674143"/>
                    <a:gd name="connsiteX4" fmla="*/ 2103120 w 2103120"/>
                    <a:gd name="connsiteY4" fmla="*/ 2559843 h 2674143"/>
                    <a:gd name="connsiteX5" fmla="*/ 1691640 w 2103120"/>
                    <a:gd name="connsiteY5" fmla="*/ 2674143 h 2674143"/>
                    <a:gd name="connsiteX6" fmla="*/ 411480 w 2103120"/>
                    <a:gd name="connsiteY6" fmla="*/ 2674143 h 2674143"/>
                    <a:gd name="connsiteX7" fmla="*/ 0 w 2103120"/>
                    <a:gd name="connsiteY7" fmla="*/ 2559843 h 2674143"/>
                    <a:gd name="connsiteX8" fmla="*/ 0 w 2103120"/>
                    <a:gd name="connsiteY8" fmla="*/ 273843 h 2674143"/>
                    <a:gd name="connsiteX0" fmla="*/ 0 w 2103120"/>
                    <a:gd name="connsiteY0" fmla="*/ 281781 h 2682081"/>
                    <a:gd name="connsiteX1" fmla="*/ 411480 w 2103120"/>
                    <a:gd name="connsiteY1" fmla="*/ 167481 h 2682081"/>
                    <a:gd name="connsiteX2" fmla="*/ 1691640 w 2103120"/>
                    <a:gd name="connsiteY2" fmla="*/ 167481 h 2682081"/>
                    <a:gd name="connsiteX3" fmla="*/ 2103120 w 2103120"/>
                    <a:gd name="connsiteY3" fmla="*/ 281781 h 2682081"/>
                    <a:gd name="connsiteX4" fmla="*/ 2103120 w 2103120"/>
                    <a:gd name="connsiteY4" fmla="*/ 2567781 h 2682081"/>
                    <a:gd name="connsiteX5" fmla="*/ 1691640 w 2103120"/>
                    <a:gd name="connsiteY5" fmla="*/ 2682081 h 2682081"/>
                    <a:gd name="connsiteX6" fmla="*/ 411480 w 2103120"/>
                    <a:gd name="connsiteY6" fmla="*/ 2682081 h 2682081"/>
                    <a:gd name="connsiteX7" fmla="*/ 0 w 2103120"/>
                    <a:gd name="connsiteY7" fmla="*/ 2567781 h 2682081"/>
                    <a:gd name="connsiteX8" fmla="*/ 0 w 2103120"/>
                    <a:gd name="connsiteY8" fmla="*/ 281781 h 2682081"/>
                    <a:gd name="connsiteX0" fmla="*/ 0 w 2103120"/>
                    <a:gd name="connsiteY0" fmla="*/ 281781 h 2682081"/>
                    <a:gd name="connsiteX1" fmla="*/ 411480 w 2103120"/>
                    <a:gd name="connsiteY1" fmla="*/ 167481 h 2682081"/>
                    <a:gd name="connsiteX2" fmla="*/ 1691640 w 2103120"/>
                    <a:gd name="connsiteY2" fmla="*/ 167481 h 2682081"/>
                    <a:gd name="connsiteX3" fmla="*/ 2103120 w 2103120"/>
                    <a:gd name="connsiteY3" fmla="*/ 281781 h 2682081"/>
                    <a:gd name="connsiteX4" fmla="*/ 2103120 w 2103120"/>
                    <a:gd name="connsiteY4" fmla="*/ 2567781 h 2682081"/>
                    <a:gd name="connsiteX5" fmla="*/ 1691640 w 2103120"/>
                    <a:gd name="connsiteY5" fmla="*/ 2682081 h 2682081"/>
                    <a:gd name="connsiteX6" fmla="*/ 411480 w 2103120"/>
                    <a:gd name="connsiteY6" fmla="*/ 2682081 h 2682081"/>
                    <a:gd name="connsiteX7" fmla="*/ 0 w 2103120"/>
                    <a:gd name="connsiteY7" fmla="*/ 2567781 h 2682081"/>
                    <a:gd name="connsiteX8" fmla="*/ 0 w 2103120"/>
                    <a:gd name="connsiteY8" fmla="*/ 281781 h 2682081"/>
                    <a:gd name="connsiteX0" fmla="*/ 0 w 2103120"/>
                    <a:gd name="connsiteY0" fmla="*/ 280987 h 2681287"/>
                    <a:gd name="connsiteX1" fmla="*/ 411480 w 2103120"/>
                    <a:gd name="connsiteY1" fmla="*/ 166687 h 2681287"/>
                    <a:gd name="connsiteX2" fmla="*/ 1691640 w 2103120"/>
                    <a:gd name="connsiteY2" fmla="*/ 166687 h 2681287"/>
                    <a:gd name="connsiteX3" fmla="*/ 2103120 w 2103120"/>
                    <a:gd name="connsiteY3" fmla="*/ 280987 h 2681287"/>
                    <a:gd name="connsiteX4" fmla="*/ 2103120 w 2103120"/>
                    <a:gd name="connsiteY4" fmla="*/ 2566987 h 2681287"/>
                    <a:gd name="connsiteX5" fmla="*/ 1691640 w 2103120"/>
                    <a:gd name="connsiteY5" fmla="*/ 2681287 h 2681287"/>
                    <a:gd name="connsiteX6" fmla="*/ 411480 w 2103120"/>
                    <a:gd name="connsiteY6" fmla="*/ 2681287 h 2681287"/>
                    <a:gd name="connsiteX7" fmla="*/ 0 w 2103120"/>
                    <a:gd name="connsiteY7" fmla="*/ 2566987 h 2681287"/>
                    <a:gd name="connsiteX8" fmla="*/ 0 w 2103120"/>
                    <a:gd name="connsiteY8" fmla="*/ 280987 h 2681287"/>
                    <a:gd name="connsiteX0" fmla="*/ 0 w 2103120"/>
                    <a:gd name="connsiteY0" fmla="*/ 278209 h 2678509"/>
                    <a:gd name="connsiteX1" fmla="*/ 411480 w 2103120"/>
                    <a:gd name="connsiteY1" fmla="*/ 163909 h 2678509"/>
                    <a:gd name="connsiteX2" fmla="*/ 1691640 w 2103120"/>
                    <a:gd name="connsiteY2" fmla="*/ 163909 h 2678509"/>
                    <a:gd name="connsiteX3" fmla="*/ 2103120 w 2103120"/>
                    <a:gd name="connsiteY3" fmla="*/ 278209 h 2678509"/>
                    <a:gd name="connsiteX4" fmla="*/ 2103120 w 2103120"/>
                    <a:gd name="connsiteY4" fmla="*/ 2564209 h 2678509"/>
                    <a:gd name="connsiteX5" fmla="*/ 1691640 w 2103120"/>
                    <a:gd name="connsiteY5" fmla="*/ 2678509 h 2678509"/>
                    <a:gd name="connsiteX6" fmla="*/ 411480 w 2103120"/>
                    <a:gd name="connsiteY6" fmla="*/ 2678509 h 2678509"/>
                    <a:gd name="connsiteX7" fmla="*/ 0 w 2103120"/>
                    <a:gd name="connsiteY7" fmla="*/ 2564209 h 2678509"/>
                    <a:gd name="connsiteX8" fmla="*/ 0 w 2103120"/>
                    <a:gd name="connsiteY8" fmla="*/ 278209 h 2678509"/>
                    <a:gd name="connsiteX0" fmla="*/ 0 w 2103120"/>
                    <a:gd name="connsiteY0" fmla="*/ 278209 h 2678509"/>
                    <a:gd name="connsiteX1" fmla="*/ 411480 w 2103120"/>
                    <a:gd name="connsiteY1" fmla="*/ 163909 h 2678509"/>
                    <a:gd name="connsiteX2" fmla="*/ 1691640 w 2103120"/>
                    <a:gd name="connsiteY2" fmla="*/ 163909 h 2678509"/>
                    <a:gd name="connsiteX3" fmla="*/ 2103120 w 2103120"/>
                    <a:gd name="connsiteY3" fmla="*/ 278209 h 2678509"/>
                    <a:gd name="connsiteX4" fmla="*/ 2103120 w 2103120"/>
                    <a:gd name="connsiteY4" fmla="*/ 2564209 h 2678509"/>
                    <a:gd name="connsiteX5" fmla="*/ 1691640 w 2103120"/>
                    <a:gd name="connsiteY5" fmla="*/ 2678509 h 2678509"/>
                    <a:gd name="connsiteX6" fmla="*/ 411480 w 2103120"/>
                    <a:gd name="connsiteY6" fmla="*/ 2678509 h 2678509"/>
                    <a:gd name="connsiteX7" fmla="*/ 0 w 2103120"/>
                    <a:gd name="connsiteY7" fmla="*/ 2564209 h 2678509"/>
                    <a:gd name="connsiteX8" fmla="*/ 0 w 2103120"/>
                    <a:gd name="connsiteY8" fmla="*/ 278209 h 2678509"/>
                    <a:gd name="connsiteX0" fmla="*/ 0 w 2103120"/>
                    <a:gd name="connsiteY0" fmla="*/ 278209 h 2678509"/>
                    <a:gd name="connsiteX1" fmla="*/ 411480 w 2103120"/>
                    <a:gd name="connsiteY1" fmla="*/ 163909 h 2678509"/>
                    <a:gd name="connsiteX2" fmla="*/ 1691640 w 2103120"/>
                    <a:gd name="connsiteY2" fmla="*/ 163909 h 2678509"/>
                    <a:gd name="connsiteX3" fmla="*/ 2103120 w 2103120"/>
                    <a:gd name="connsiteY3" fmla="*/ 278209 h 2678509"/>
                    <a:gd name="connsiteX4" fmla="*/ 2103120 w 2103120"/>
                    <a:gd name="connsiteY4" fmla="*/ 2564209 h 2678509"/>
                    <a:gd name="connsiteX5" fmla="*/ 1691640 w 2103120"/>
                    <a:gd name="connsiteY5" fmla="*/ 2678509 h 2678509"/>
                    <a:gd name="connsiteX6" fmla="*/ 411480 w 2103120"/>
                    <a:gd name="connsiteY6" fmla="*/ 2678509 h 2678509"/>
                    <a:gd name="connsiteX7" fmla="*/ 0 w 2103120"/>
                    <a:gd name="connsiteY7" fmla="*/ 2564209 h 2678509"/>
                    <a:gd name="connsiteX8" fmla="*/ 0 w 2103120"/>
                    <a:gd name="connsiteY8" fmla="*/ 278209 h 2678509"/>
                    <a:gd name="connsiteX0" fmla="*/ 0 w 2103120"/>
                    <a:gd name="connsiteY0" fmla="*/ 278209 h 2678509"/>
                    <a:gd name="connsiteX1" fmla="*/ 411480 w 2103120"/>
                    <a:gd name="connsiteY1" fmla="*/ 163909 h 2678509"/>
                    <a:gd name="connsiteX2" fmla="*/ 1691640 w 2103120"/>
                    <a:gd name="connsiteY2" fmla="*/ 163909 h 2678509"/>
                    <a:gd name="connsiteX3" fmla="*/ 2103120 w 2103120"/>
                    <a:gd name="connsiteY3" fmla="*/ 278209 h 2678509"/>
                    <a:gd name="connsiteX4" fmla="*/ 2103120 w 2103120"/>
                    <a:gd name="connsiteY4" fmla="*/ 2564209 h 2678509"/>
                    <a:gd name="connsiteX5" fmla="*/ 1691640 w 2103120"/>
                    <a:gd name="connsiteY5" fmla="*/ 2678509 h 2678509"/>
                    <a:gd name="connsiteX6" fmla="*/ 411480 w 2103120"/>
                    <a:gd name="connsiteY6" fmla="*/ 2678509 h 2678509"/>
                    <a:gd name="connsiteX7" fmla="*/ 0 w 2103120"/>
                    <a:gd name="connsiteY7" fmla="*/ 2564209 h 2678509"/>
                    <a:gd name="connsiteX8" fmla="*/ 0 w 2103120"/>
                    <a:gd name="connsiteY8" fmla="*/ 278209 h 2678509"/>
                    <a:gd name="connsiteX0" fmla="*/ 0 w 2103120"/>
                    <a:gd name="connsiteY0" fmla="*/ 278209 h 2678509"/>
                    <a:gd name="connsiteX1" fmla="*/ 411480 w 2103120"/>
                    <a:gd name="connsiteY1" fmla="*/ 163909 h 2678509"/>
                    <a:gd name="connsiteX2" fmla="*/ 1691640 w 2103120"/>
                    <a:gd name="connsiteY2" fmla="*/ 163909 h 2678509"/>
                    <a:gd name="connsiteX3" fmla="*/ 2103120 w 2103120"/>
                    <a:gd name="connsiteY3" fmla="*/ 278209 h 2678509"/>
                    <a:gd name="connsiteX4" fmla="*/ 2103120 w 2103120"/>
                    <a:gd name="connsiteY4" fmla="*/ 2564209 h 2678509"/>
                    <a:gd name="connsiteX5" fmla="*/ 1691640 w 2103120"/>
                    <a:gd name="connsiteY5" fmla="*/ 2678509 h 2678509"/>
                    <a:gd name="connsiteX6" fmla="*/ 411480 w 2103120"/>
                    <a:gd name="connsiteY6" fmla="*/ 2678509 h 2678509"/>
                    <a:gd name="connsiteX7" fmla="*/ 0 w 2103120"/>
                    <a:gd name="connsiteY7" fmla="*/ 2564209 h 2678509"/>
                    <a:gd name="connsiteX8" fmla="*/ 0 w 2103120"/>
                    <a:gd name="connsiteY8" fmla="*/ 278209 h 2678509"/>
                    <a:gd name="connsiteX0" fmla="*/ 0 w 2103120"/>
                    <a:gd name="connsiteY0" fmla="*/ 278209 h 2678509"/>
                    <a:gd name="connsiteX1" fmla="*/ 411480 w 2103120"/>
                    <a:gd name="connsiteY1" fmla="*/ 163909 h 2678509"/>
                    <a:gd name="connsiteX2" fmla="*/ 1691640 w 2103120"/>
                    <a:gd name="connsiteY2" fmla="*/ 163909 h 2678509"/>
                    <a:gd name="connsiteX3" fmla="*/ 2103120 w 2103120"/>
                    <a:gd name="connsiteY3" fmla="*/ 278209 h 2678509"/>
                    <a:gd name="connsiteX4" fmla="*/ 2103120 w 2103120"/>
                    <a:gd name="connsiteY4" fmla="*/ 2564209 h 2678509"/>
                    <a:gd name="connsiteX5" fmla="*/ 1691640 w 2103120"/>
                    <a:gd name="connsiteY5" fmla="*/ 2678509 h 2678509"/>
                    <a:gd name="connsiteX6" fmla="*/ 411480 w 2103120"/>
                    <a:gd name="connsiteY6" fmla="*/ 2678509 h 2678509"/>
                    <a:gd name="connsiteX7" fmla="*/ 0 w 2103120"/>
                    <a:gd name="connsiteY7" fmla="*/ 2564209 h 2678509"/>
                    <a:gd name="connsiteX8" fmla="*/ 0 w 2103120"/>
                    <a:gd name="connsiteY8" fmla="*/ 278209 h 2678509"/>
                    <a:gd name="connsiteX0" fmla="*/ 0 w 2103120"/>
                    <a:gd name="connsiteY0" fmla="*/ 278209 h 2678509"/>
                    <a:gd name="connsiteX1" fmla="*/ 411480 w 2103120"/>
                    <a:gd name="connsiteY1" fmla="*/ 163909 h 2678509"/>
                    <a:gd name="connsiteX2" fmla="*/ 1691640 w 2103120"/>
                    <a:gd name="connsiteY2" fmla="*/ 163909 h 2678509"/>
                    <a:gd name="connsiteX3" fmla="*/ 2103120 w 2103120"/>
                    <a:gd name="connsiteY3" fmla="*/ 278209 h 2678509"/>
                    <a:gd name="connsiteX4" fmla="*/ 2103120 w 2103120"/>
                    <a:gd name="connsiteY4" fmla="*/ 2564209 h 2678509"/>
                    <a:gd name="connsiteX5" fmla="*/ 1691640 w 2103120"/>
                    <a:gd name="connsiteY5" fmla="*/ 2678509 h 2678509"/>
                    <a:gd name="connsiteX6" fmla="*/ 411480 w 2103120"/>
                    <a:gd name="connsiteY6" fmla="*/ 2678509 h 2678509"/>
                    <a:gd name="connsiteX7" fmla="*/ 0 w 2103120"/>
                    <a:gd name="connsiteY7" fmla="*/ 2564209 h 2678509"/>
                    <a:gd name="connsiteX8" fmla="*/ 0 w 2103120"/>
                    <a:gd name="connsiteY8" fmla="*/ 278209 h 2678509"/>
                    <a:gd name="connsiteX0" fmla="*/ 0 w 2103120"/>
                    <a:gd name="connsiteY0" fmla="*/ 278209 h 2678509"/>
                    <a:gd name="connsiteX1" fmla="*/ 411480 w 2103120"/>
                    <a:gd name="connsiteY1" fmla="*/ 163909 h 2678509"/>
                    <a:gd name="connsiteX2" fmla="*/ 1691640 w 2103120"/>
                    <a:gd name="connsiteY2" fmla="*/ 163909 h 2678509"/>
                    <a:gd name="connsiteX3" fmla="*/ 2103120 w 2103120"/>
                    <a:gd name="connsiteY3" fmla="*/ 278209 h 2678509"/>
                    <a:gd name="connsiteX4" fmla="*/ 2103120 w 2103120"/>
                    <a:gd name="connsiteY4" fmla="*/ 2564209 h 2678509"/>
                    <a:gd name="connsiteX5" fmla="*/ 1691640 w 2103120"/>
                    <a:gd name="connsiteY5" fmla="*/ 2678509 h 2678509"/>
                    <a:gd name="connsiteX6" fmla="*/ 411480 w 2103120"/>
                    <a:gd name="connsiteY6" fmla="*/ 2678509 h 2678509"/>
                    <a:gd name="connsiteX7" fmla="*/ 0 w 2103120"/>
                    <a:gd name="connsiteY7" fmla="*/ 2564209 h 2678509"/>
                    <a:gd name="connsiteX8" fmla="*/ 0 w 2103120"/>
                    <a:gd name="connsiteY8" fmla="*/ 278209 h 2678509"/>
                    <a:gd name="connsiteX0" fmla="*/ 0 w 2103120"/>
                    <a:gd name="connsiteY0" fmla="*/ 278209 h 2678509"/>
                    <a:gd name="connsiteX1" fmla="*/ 411480 w 2103120"/>
                    <a:gd name="connsiteY1" fmla="*/ 163909 h 2678509"/>
                    <a:gd name="connsiteX2" fmla="*/ 1691640 w 2103120"/>
                    <a:gd name="connsiteY2" fmla="*/ 163909 h 2678509"/>
                    <a:gd name="connsiteX3" fmla="*/ 2103120 w 2103120"/>
                    <a:gd name="connsiteY3" fmla="*/ 278209 h 2678509"/>
                    <a:gd name="connsiteX4" fmla="*/ 2103120 w 2103120"/>
                    <a:gd name="connsiteY4" fmla="*/ 2564209 h 2678509"/>
                    <a:gd name="connsiteX5" fmla="*/ 1691640 w 2103120"/>
                    <a:gd name="connsiteY5" fmla="*/ 2678509 h 2678509"/>
                    <a:gd name="connsiteX6" fmla="*/ 411480 w 2103120"/>
                    <a:gd name="connsiteY6" fmla="*/ 2678509 h 2678509"/>
                    <a:gd name="connsiteX7" fmla="*/ 0 w 2103120"/>
                    <a:gd name="connsiteY7" fmla="*/ 2564209 h 2678509"/>
                    <a:gd name="connsiteX8" fmla="*/ 0 w 2103120"/>
                    <a:gd name="connsiteY8" fmla="*/ 278209 h 2678509"/>
                    <a:gd name="connsiteX0" fmla="*/ 0 w 2103120"/>
                    <a:gd name="connsiteY0" fmla="*/ 278209 h 2678509"/>
                    <a:gd name="connsiteX1" fmla="*/ 411480 w 2103120"/>
                    <a:gd name="connsiteY1" fmla="*/ 163909 h 2678509"/>
                    <a:gd name="connsiteX2" fmla="*/ 1691640 w 2103120"/>
                    <a:gd name="connsiteY2" fmla="*/ 163909 h 2678509"/>
                    <a:gd name="connsiteX3" fmla="*/ 2103120 w 2103120"/>
                    <a:gd name="connsiteY3" fmla="*/ 278209 h 2678509"/>
                    <a:gd name="connsiteX4" fmla="*/ 2103120 w 2103120"/>
                    <a:gd name="connsiteY4" fmla="*/ 2564209 h 2678509"/>
                    <a:gd name="connsiteX5" fmla="*/ 1691640 w 2103120"/>
                    <a:gd name="connsiteY5" fmla="*/ 2678509 h 2678509"/>
                    <a:gd name="connsiteX6" fmla="*/ 411480 w 2103120"/>
                    <a:gd name="connsiteY6" fmla="*/ 2678509 h 2678509"/>
                    <a:gd name="connsiteX7" fmla="*/ 0 w 2103120"/>
                    <a:gd name="connsiteY7" fmla="*/ 2564209 h 2678509"/>
                    <a:gd name="connsiteX8" fmla="*/ 0 w 2103120"/>
                    <a:gd name="connsiteY8" fmla="*/ 278209 h 2678509"/>
                    <a:gd name="connsiteX0" fmla="*/ 0 w 2103120"/>
                    <a:gd name="connsiteY0" fmla="*/ 275431 h 2675731"/>
                    <a:gd name="connsiteX1" fmla="*/ 411480 w 2103120"/>
                    <a:gd name="connsiteY1" fmla="*/ 161131 h 2675731"/>
                    <a:gd name="connsiteX2" fmla="*/ 1691640 w 2103120"/>
                    <a:gd name="connsiteY2" fmla="*/ 161131 h 2675731"/>
                    <a:gd name="connsiteX3" fmla="*/ 2103120 w 2103120"/>
                    <a:gd name="connsiteY3" fmla="*/ 275431 h 2675731"/>
                    <a:gd name="connsiteX4" fmla="*/ 2103120 w 2103120"/>
                    <a:gd name="connsiteY4" fmla="*/ 2561431 h 2675731"/>
                    <a:gd name="connsiteX5" fmla="*/ 1691640 w 2103120"/>
                    <a:gd name="connsiteY5" fmla="*/ 2675731 h 2675731"/>
                    <a:gd name="connsiteX6" fmla="*/ 411480 w 2103120"/>
                    <a:gd name="connsiteY6" fmla="*/ 2675731 h 2675731"/>
                    <a:gd name="connsiteX7" fmla="*/ 0 w 2103120"/>
                    <a:gd name="connsiteY7" fmla="*/ 2561431 h 2675731"/>
                    <a:gd name="connsiteX8" fmla="*/ 0 w 2103120"/>
                    <a:gd name="connsiteY8" fmla="*/ 275431 h 2675731"/>
                    <a:gd name="connsiteX0" fmla="*/ 0 w 2103120"/>
                    <a:gd name="connsiteY0" fmla="*/ 273843 h 2674143"/>
                    <a:gd name="connsiteX1" fmla="*/ 411480 w 2103120"/>
                    <a:gd name="connsiteY1" fmla="*/ 159543 h 2674143"/>
                    <a:gd name="connsiteX2" fmla="*/ 1691640 w 2103120"/>
                    <a:gd name="connsiteY2" fmla="*/ 159543 h 2674143"/>
                    <a:gd name="connsiteX3" fmla="*/ 2103120 w 2103120"/>
                    <a:gd name="connsiteY3" fmla="*/ 273843 h 2674143"/>
                    <a:gd name="connsiteX4" fmla="*/ 2103120 w 2103120"/>
                    <a:gd name="connsiteY4" fmla="*/ 2559843 h 2674143"/>
                    <a:gd name="connsiteX5" fmla="*/ 1691640 w 2103120"/>
                    <a:gd name="connsiteY5" fmla="*/ 2674143 h 2674143"/>
                    <a:gd name="connsiteX6" fmla="*/ 411480 w 2103120"/>
                    <a:gd name="connsiteY6" fmla="*/ 2674143 h 2674143"/>
                    <a:gd name="connsiteX7" fmla="*/ 0 w 2103120"/>
                    <a:gd name="connsiteY7" fmla="*/ 2559843 h 2674143"/>
                    <a:gd name="connsiteX8" fmla="*/ 0 w 2103120"/>
                    <a:gd name="connsiteY8" fmla="*/ 273843 h 2674143"/>
                    <a:gd name="connsiteX0" fmla="*/ 0 w 2103120"/>
                    <a:gd name="connsiteY0" fmla="*/ 273843 h 2736452"/>
                    <a:gd name="connsiteX1" fmla="*/ 411480 w 2103120"/>
                    <a:gd name="connsiteY1" fmla="*/ 159543 h 2736452"/>
                    <a:gd name="connsiteX2" fmla="*/ 1691640 w 2103120"/>
                    <a:gd name="connsiteY2" fmla="*/ 159543 h 2736452"/>
                    <a:gd name="connsiteX3" fmla="*/ 2103120 w 2103120"/>
                    <a:gd name="connsiteY3" fmla="*/ 273843 h 2736452"/>
                    <a:gd name="connsiteX4" fmla="*/ 2103120 w 2103120"/>
                    <a:gd name="connsiteY4" fmla="*/ 2559843 h 2736452"/>
                    <a:gd name="connsiteX5" fmla="*/ 1691640 w 2103120"/>
                    <a:gd name="connsiteY5" fmla="*/ 2674143 h 2736452"/>
                    <a:gd name="connsiteX6" fmla="*/ 411480 w 2103120"/>
                    <a:gd name="connsiteY6" fmla="*/ 2674143 h 2736452"/>
                    <a:gd name="connsiteX7" fmla="*/ 0 w 2103120"/>
                    <a:gd name="connsiteY7" fmla="*/ 2559843 h 2736452"/>
                    <a:gd name="connsiteX8" fmla="*/ 0 w 2103120"/>
                    <a:gd name="connsiteY8" fmla="*/ 273843 h 2736452"/>
                    <a:gd name="connsiteX0" fmla="*/ 0 w 2103120"/>
                    <a:gd name="connsiteY0" fmla="*/ 273843 h 2823765"/>
                    <a:gd name="connsiteX1" fmla="*/ 411480 w 2103120"/>
                    <a:gd name="connsiteY1" fmla="*/ 159543 h 2823765"/>
                    <a:gd name="connsiteX2" fmla="*/ 1691640 w 2103120"/>
                    <a:gd name="connsiteY2" fmla="*/ 159543 h 2823765"/>
                    <a:gd name="connsiteX3" fmla="*/ 2103120 w 2103120"/>
                    <a:gd name="connsiteY3" fmla="*/ 273843 h 2823765"/>
                    <a:gd name="connsiteX4" fmla="*/ 2103120 w 2103120"/>
                    <a:gd name="connsiteY4" fmla="*/ 2559843 h 2823765"/>
                    <a:gd name="connsiteX5" fmla="*/ 1691640 w 2103120"/>
                    <a:gd name="connsiteY5" fmla="*/ 2674143 h 2823765"/>
                    <a:gd name="connsiteX6" fmla="*/ 411480 w 2103120"/>
                    <a:gd name="connsiteY6" fmla="*/ 2674143 h 2823765"/>
                    <a:gd name="connsiteX7" fmla="*/ 0 w 2103120"/>
                    <a:gd name="connsiteY7" fmla="*/ 2559843 h 2823765"/>
                    <a:gd name="connsiteX8" fmla="*/ 0 w 2103120"/>
                    <a:gd name="connsiteY8" fmla="*/ 273843 h 2823765"/>
                    <a:gd name="connsiteX0" fmla="*/ 0 w 2103120"/>
                    <a:gd name="connsiteY0" fmla="*/ 273843 h 2823765"/>
                    <a:gd name="connsiteX1" fmla="*/ 411480 w 2103120"/>
                    <a:gd name="connsiteY1" fmla="*/ 159543 h 2823765"/>
                    <a:gd name="connsiteX2" fmla="*/ 1691640 w 2103120"/>
                    <a:gd name="connsiteY2" fmla="*/ 159543 h 2823765"/>
                    <a:gd name="connsiteX3" fmla="*/ 2103120 w 2103120"/>
                    <a:gd name="connsiteY3" fmla="*/ 273843 h 2823765"/>
                    <a:gd name="connsiteX4" fmla="*/ 2103120 w 2103120"/>
                    <a:gd name="connsiteY4" fmla="*/ 2559843 h 2823765"/>
                    <a:gd name="connsiteX5" fmla="*/ 1691640 w 2103120"/>
                    <a:gd name="connsiteY5" fmla="*/ 2674143 h 2823765"/>
                    <a:gd name="connsiteX6" fmla="*/ 411480 w 2103120"/>
                    <a:gd name="connsiteY6" fmla="*/ 2674143 h 2823765"/>
                    <a:gd name="connsiteX7" fmla="*/ 0 w 2103120"/>
                    <a:gd name="connsiteY7" fmla="*/ 2559843 h 2823765"/>
                    <a:gd name="connsiteX8" fmla="*/ 0 w 2103120"/>
                    <a:gd name="connsiteY8" fmla="*/ 273843 h 2823765"/>
                    <a:gd name="connsiteX0" fmla="*/ 0 w 2103120"/>
                    <a:gd name="connsiteY0" fmla="*/ 273843 h 2823765"/>
                    <a:gd name="connsiteX1" fmla="*/ 411480 w 2103120"/>
                    <a:gd name="connsiteY1" fmla="*/ 159543 h 2823765"/>
                    <a:gd name="connsiteX2" fmla="*/ 1691640 w 2103120"/>
                    <a:gd name="connsiteY2" fmla="*/ 159543 h 2823765"/>
                    <a:gd name="connsiteX3" fmla="*/ 2103120 w 2103120"/>
                    <a:gd name="connsiteY3" fmla="*/ 273843 h 2823765"/>
                    <a:gd name="connsiteX4" fmla="*/ 2103120 w 2103120"/>
                    <a:gd name="connsiteY4" fmla="*/ 2559843 h 2823765"/>
                    <a:gd name="connsiteX5" fmla="*/ 1691640 w 2103120"/>
                    <a:gd name="connsiteY5" fmla="*/ 2674143 h 2823765"/>
                    <a:gd name="connsiteX6" fmla="*/ 411480 w 2103120"/>
                    <a:gd name="connsiteY6" fmla="*/ 2674143 h 2823765"/>
                    <a:gd name="connsiteX7" fmla="*/ 0 w 2103120"/>
                    <a:gd name="connsiteY7" fmla="*/ 2559843 h 2823765"/>
                    <a:gd name="connsiteX8" fmla="*/ 0 w 2103120"/>
                    <a:gd name="connsiteY8" fmla="*/ 273843 h 2823765"/>
                    <a:gd name="connsiteX0" fmla="*/ 0 w 2103120"/>
                    <a:gd name="connsiteY0" fmla="*/ 273843 h 2828924"/>
                    <a:gd name="connsiteX1" fmla="*/ 411480 w 2103120"/>
                    <a:gd name="connsiteY1" fmla="*/ 159543 h 2828924"/>
                    <a:gd name="connsiteX2" fmla="*/ 1691640 w 2103120"/>
                    <a:gd name="connsiteY2" fmla="*/ 159543 h 2828924"/>
                    <a:gd name="connsiteX3" fmla="*/ 2103120 w 2103120"/>
                    <a:gd name="connsiteY3" fmla="*/ 273843 h 2828924"/>
                    <a:gd name="connsiteX4" fmla="*/ 2103120 w 2103120"/>
                    <a:gd name="connsiteY4" fmla="*/ 2559843 h 2828924"/>
                    <a:gd name="connsiteX5" fmla="*/ 1691640 w 2103120"/>
                    <a:gd name="connsiteY5" fmla="*/ 2674143 h 2828924"/>
                    <a:gd name="connsiteX6" fmla="*/ 411480 w 2103120"/>
                    <a:gd name="connsiteY6" fmla="*/ 2674143 h 2828924"/>
                    <a:gd name="connsiteX7" fmla="*/ 0 w 2103120"/>
                    <a:gd name="connsiteY7" fmla="*/ 2559843 h 2828924"/>
                    <a:gd name="connsiteX8" fmla="*/ 0 w 2103120"/>
                    <a:gd name="connsiteY8" fmla="*/ 273843 h 2828924"/>
                    <a:gd name="connsiteX0" fmla="*/ 0 w 2103120"/>
                    <a:gd name="connsiteY0" fmla="*/ 273843 h 2823765"/>
                    <a:gd name="connsiteX1" fmla="*/ 411480 w 2103120"/>
                    <a:gd name="connsiteY1" fmla="*/ 159543 h 2823765"/>
                    <a:gd name="connsiteX2" fmla="*/ 1691640 w 2103120"/>
                    <a:gd name="connsiteY2" fmla="*/ 159543 h 2823765"/>
                    <a:gd name="connsiteX3" fmla="*/ 2103120 w 2103120"/>
                    <a:gd name="connsiteY3" fmla="*/ 273843 h 2823765"/>
                    <a:gd name="connsiteX4" fmla="*/ 2103120 w 2103120"/>
                    <a:gd name="connsiteY4" fmla="*/ 2559843 h 2823765"/>
                    <a:gd name="connsiteX5" fmla="*/ 1691640 w 2103120"/>
                    <a:gd name="connsiteY5" fmla="*/ 2674143 h 2823765"/>
                    <a:gd name="connsiteX6" fmla="*/ 411480 w 2103120"/>
                    <a:gd name="connsiteY6" fmla="*/ 2674143 h 2823765"/>
                    <a:gd name="connsiteX7" fmla="*/ 0 w 2103120"/>
                    <a:gd name="connsiteY7" fmla="*/ 2559843 h 2823765"/>
                    <a:gd name="connsiteX8" fmla="*/ 0 w 2103120"/>
                    <a:gd name="connsiteY8" fmla="*/ 273843 h 2823765"/>
                    <a:gd name="connsiteX0" fmla="*/ 0 w 2103120"/>
                    <a:gd name="connsiteY0" fmla="*/ 273843 h 2829322"/>
                    <a:gd name="connsiteX1" fmla="*/ 411480 w 2103120"/>
                    <a:gd name="connsiteY1" fmla="*/ 159543 h 2829322"/>
                    <a:gd name="connsiteX2" fmla="*/ 1691640 w 2103120"/>
                    <a:gd name="connsiteY2" fmla="*/ 159543 h 2829322"/>
                    <a:gd name="connsiteX3" fmla="*/ 2103120 w 2103120"/>
                    <a:gd name="connsiteY3" fmla="*/ 273843 h 2829322"/>
                    <a:gd name="connsiteX4" fmla="*/ 2103120 w 2103120"/>
                    <a:gd name="connsiteY4" fmla="*/ 2559843 h 2829322"/>
                    <a:gd name="connsiteX5" fmla="*/ 1691640 w 2103120"/>
                    <a:gd name="connsiteY5" fmla="*/ 2674143 h 2829322"/>
                    <a:gd name="connsiteX6" fmla="*/ 411480 w 2103120"/>
                    <a:gd name="connsiteY6" fmla="*/ 2674143 h 2829322"/>
                    <a:gd name="connsiteX7" fmla="*/ 0 w 2103120"/>
                    <a:gd name="connsiteY7" fmla="*/ 2559843 h 2829322"/>
                    <a:gd name="connsiteX8" fmla="*/ 0 w 2103120"/>
                    <a:gd name="connsiteY8" fmla="*/ 273843 h 2829322"/>
                    <a:gd name="connsiteX0" fmla="*/ 0 w 2103120"/>
                    <a:gd name="connsiteY0" fmla="*/ 273843 h 2824559"/>
                    <a:gd name="connsiteX1" fmla="*/ 411480 w 2103120"/>
                    <a:gd name="connsiteY1" fmla="*/ 159543 h 2824559"/>
                    <a:gd name="connsiteX2" fmla="*/ 1691640 w 2103120"/>
                    <a:gd name="connsiteY2" fmla="*/ 159543 h 2824559"/>
                    <a:gd name="connsiteX3" fmla="*/ 2103120 w 2103120"/>
                    <a:gd name="connsiteY3" fmla="*/ 273843 h 2824559"/>
                    <a:gd name="connsiteX4" fmla="*/ 2103120 w 2103120"/>
                    <a:gd name="connsiteY4" fmla="*/ 2559843 h 2824559"/>
                    <a:gd name="connsiteX5" fmla="*/ 1691640 w 2103120"/>
                    <a:gd name="connsiteY5" fmla="*/ 2674143 h 2824559"/>
                    <a:gd name="connsiteX6" fmla="*/ 411480 w 2103120"/>
                    <a:gd name="connsiteY6" fmla="*/ 2674143 h 2824559"/>
                    <a:gd name="connsiteX7" fmla="*/ 0 w 2103120"/>
                    <a:gd name="connsiteY7" fmla="*/ 2559843 h 2824559"/>
                    <a:gd name="connsiteX8" fmla="*/ 0 w 2103120"/>
                    <a:gd name="connsiteY8" fmla="*/ 273843 h 2824559"/>
                    <a:gd name="connsiteX0" fmla="*/ 0 w 2103120"/>
                    <a:gd name="connsiteY0" fmla="*/ 273843 h 2829718"/>
                    <a:gd name="connsiteX1" fmla="*/ 411480 w 2103120"/>
                    <a:gd name="connsiteY1" fmla="*/ 159543 h 2829718"/>
                    <a:gd name="connsiteX2" fmla="*/ 1691640 w 2103120"/>
                    <a:gd name="connsiteY2" fmla="*/ 159543 h 2829718"/>
                    <a:gd name="connsiteX3" fmla="*/ 2103120 w 2103120"/>
                    <a:gd name="connsiteY3" fmla="*/ 273843 h 2829718"/>
                    <a:gd name="connsiteX4" fmla="*/ 2103120 w 2103120"/>
                    <a:gd name="connsiteY4" fmla="*/ 2559843 h 2829718"/>
                    <a:gd name="connsiteX5" fmla="*/ 1691640 w 2103120"/>
                    <a:gd name="connsiteY5" fmla="*/ 2674143 h 2829718"/>
                    <a:gd name="connsiteX6" fmla="*/ 411480 w 2103120"/>
                    <a:gd name="connsiteY6" fmla="*/ 2674143 h 2829718"/>
                    <a:gd name="connsiteX7" fmla="*/ 0 w 2103120"/>
                    <a:gd name="connsiteY7" fmla="*/ 2559843 h 2829718"/>
                    <a:gd name="connsiteX8" fmla="*/ 0 w 2103120"/>
                    <a:gd name="connsiteY8" fmla="*/ 273843 h 2829718"/>
                    <a:gd name="connsiteX0" fmla="*/ 0 w 2103120"/>
                    <a:gd name="connsiteY0" fmla="*/ 273843 h 2824955"/>
                    <a:gd name="connsiteX1" fmla="*/ 411480 w 2103120"/>
                    <a:gd name="connsiteY1" fmla="*/ 159543 h 2824955"/>
                    <a:gd name="connsiteX2" fmla="*/ 1691640 w 2103120"/>
                    <a:gd name="connsiteY2" fmla="*/ 159543 h 2824955"/>
                    <a:gd name="connsiteX3" fmla="*/ 2103120 w 2103120"/>
                    <a:gd name="connsiteY3" fmla="*/ 273843 h 2824955"/>
                    <a:gd name="connsiteX4" fmla="*/ 2103120 w 2103120"/>
                    <a:gd name="connsiteY4" fmla="*/ 2559843 h 2824955"/>
                    <a:gd name="connsiteX5" fmla="*/ 1691640 w 2103120"/>
                    <a:gd name="connsiteY5" fmla="*/ 2674143 h 2824955"/>
                    <a:gd name="connsiteX6" fmla="*/ 411480 w 2103120"/>
                    <a:gd name="connsiteY6" fmla="*/ 2674143 h 2824955"/>
                    <a:gd name="connsiteX7" fmla="*/ 0 w 2103120"/>
                    <a:gd name="connsiteY7" fmla="*/ 2559843 h 2824955"/>
                    <a:gd name="connsiteX8" fmla="*/ 0 w 2103120"/>
                    <a:gd name="connsiteY8" fmla="*/ 273843 h 2824955"/>
                    <a:gd name="connsiteX0" fmla="*/ 0 w 2103120"/>
                    <a:gd name="connsiteY0" fmla="*/ 273843 h 2828130"/>
                    <a:gd name="connsiteX1" fmla="*/ 411480 w 2103120"/>
                    <a:gd name="connsiteY1" fmla="*/ 159543 h 2828130"/>
                    <a:gd name="connsiteX2" fmla="*/ 1691640 w 2103120"/>
                    <a:gd name="connsiteY2" fmla="*/ 159543 h 2828130"/>
                    <a:gd name="connsiteX3" fmla="*/ 2103120 w 2103120"/>
                    <a:gd name="connsiteY3" fmla="*/ 273843 h 2828130"/>
                    <a:gd name="connsiteX4" fmla="*/ 2103120 w 2103120"/>
                    <a:gd name="connsiteY4" fmla="*/ 2559843 h 2828130"/>
                    <a:gd name="connsiteX5" fmla="*/ 1691640 w 2103120"/>
                    <a:gd name="connsiteY5" fmla="*/ 2674143 h 2828130"/>
                    <a:gd name="connsiteX6" fmla="*/ 411480 w 2103120"/>
                    <a:gd name="connsiteY6" fmla="*/ 2674143 h 2828130"/>
                    <a:gd name="connsiteX7" fmla="*/ 0 w 2103120"/>
                    <a:gd name="connsiteY7" fmla="*/ 2559843 h 2828130"/>
                    <a:gd name="connsiteX8" fmla="*/ 0 w 2103120"/>
                    <a:gd name="connsiteY8" fmla="*/ 273843 h 2828130"/>
                    <a:gd name="connsiteX0" fmla="*/ 411480 w 2103120"/>
                    <a:gd name="connsiteY0" fmla="*/ 159543 h 2828130"/>
                    <a:gd name="connsiteX1" fmla="*/ 1691640 w 2103120"/>
                    <a:gd name="connsiteY1" fmla="*/ 159543 h 2828130"/>
                    <a:gd name="connsiteX2" fmla="*/ 2103120 w 2103120"/>
                    <a:gd name="connsiteY2" fmla="*/ 273843 h 2828130"/>
                    <a:gd name="connsiteX3" fmla="*/ 2103120 w 2103120"/>
                    <a:gd name="connsiteY3" fmla="*/ 2559843 h 2828130"/>
                    <a:gd name="connsiteX4" fmla="*/ 1691640 w 2103120"/>
                    <a:gd name="connsiteY4" fmla="*/ 2674143 h 2828130"/>
                    <a:gd name="connsiteX5" fmla="*/ 411480 w 2103120"/>
                    <a:gd name="connsiteY5" fmla="*/ 2674143 h 2828130"/>
                    <a:gd name="connsiteX6" fmla="*/ 0 w 2103120"/>
                    <a:gd name="connsiteY6" fmla="*/ 2559843 h 2828130"/>
                    <a:gd name="connsiteX7" fmla="*/ 0 w 2103120"/>
                    <a:gd name="connsiteY7" fmla="*/ 273843 h 2828130"/>
                    <a:gd name="connsiteX8" fmla="*/ 502920 w 2103120"/>
                    <a:gd name="connsiteY8" fmla="*/ 235743 h 2828130"/>
                    <a:gd name="connsiteX0" fmla="*/ 411480 w 2103120"/>
                    <a:gd name="connsiteY0" fmla="*/ 158353 h 2826940"/>
                    <a:gd name="connsiteX1" fmla="*/ 1691640 w 2103120"/>
                    <a:gd name="connsiteY1" fmla="*/ 158353 h 2826940"/>
                    <a:gd name="connsiteX2" fmla="*/ 2103120 w 2103120"/>
                    <a:gd name="connsiteY2" fmla="*/ 272653 h 2826940"/>
                    <a:gd name="connsiteX3" fmla="*/ 2103120 w 2103120"/>
                    <a:gd name="connsiteY3" fmla="*/ 2558653 h 2826940"/>
                    <a:gd name="connsiteX4" fmla="*/ 1691640 w 2103120"/>
                    <a:gd name="connsiteY4" fmla="*/ 2672953 h 2826940"/>
                    <a:gd name="connsiteX5" fmla="*/ 411480 w 2103120"/>
                    <a:gd name="connsiteY5" fmla="*/ 2672953 h 2826940"/>
                    <a:gd name="connsiteX6" fmla="*/ 0 w 2103120"/>
                    <a:gd name="connsiteY6" fmla="*/ 2558653 h 2826940"/>
                    <a:gd name="connsiteX7" fmla="*/ 0 w 2103120"/>
                    <a:gd name="connsiteY7" fmla="*/ 272653 h 2826940"/>
                    <a:gd name="connsiteX0" fmla="*/ 1691640 w 2103120"/>
                    <a:gd name="connsiteY0" fmla="*/ 158353 h 2826940"/>
                    <a:gd name="connsiteX1" fmla="*/ 2103120 w 2103120"/>
                    <a:gd name="connsiteY1" fmla="*/ 272653 h 2826940"/>
                    <a:gd name="connsiteX2" fmla="*/ 2103120 w 2103120"/>
                    <a:gd name="connsiteY2" fmla="*/ 2558653 h 2826940"/>
                    <a:gd name="connsiteX3" fmla="*/ 1691640 w 2103120"/>
                    <a:gd name="connsiteY3" fmla="*/ 2672953 h 2826940"/>
                    <a:gd name="connsiteX4" fmla="*/ 411480 w 2103120"/>
                    <a:gd name="connsiteY4" fmla="*/ 2672953 h 2826940"/>
                    <a:gd name="connsiteX5" fmla="*/ 0 w 2103120"/>
                    <a:gd name="connsiteY5" fmla="*/ 2558653 h 2826940"/>
                    <a:gd name="connsiteX6" fmla="*/ 0 w 2103120"/>
                    <a:gd name="connsiteY6" fmla="*/ 272653 h 2826940"/>
                    <a:gd name="connsiteX0" fmla="*/ 2103120 w 2103120"/>
                    <a:gd name="connsiteY0" fmla="*/ 0 h 2554287"/>
                    <a:gd name="connsiteX1" fmla="*/ 2103120 w 2103120"/>
                    <a:gd name="connsiteY1" fmla="*/ 2286000 h 2554287"/>
                    <a:gd name="connsiteX2" fmla="*/ 1691640 w 2103120"/>
                    <a:gd name="connsiteY2" fmla="*/ 2400300 h 2554287"/>
                    <a:gd name="connsiteX3" fmla="*/ 411480 w 2103120"/>
                    <a:gd name="connsiteY3" fmla="*/ 2400300 h 2554287"/>
                    <a:gd name="connsiteX4" fmla="*/ 0 w 2103120"/>
                    <a:gd name="connsiteY4" fmla="*/ 2286000 h 2554287"/>
                    <a:gd name="connsiteX5" fmla="*/ 0 w 2103120"/>
                    <a:gd name="connsiteY5" fmla="*/ 0 h 2554287"/>
                    <a:gd name="connsiteX0" fmla="*/ 2103120 w 2103120"/>
                    <a:gd name="connsiteY0" fmla="*/ 0 h 2555874"/>
                    <a:gd name="connsiteX1" fmla="*/ 2103120 w 2103120"/>
                    <a:gd name="connsiteY1" fmla="*/ 2286000 h 2555874"/>
                    <a:gd name="connsiteX2" fmla="*/ 1691640 w 2103120"/>
                    <a:gd name="connsiteY2" fmla="*/ 2400300 h 2555874"/>
                    <a:gd name="connsiteX3" fmla="*/ 320040 w 2103120"/>
                    <a:gd name="connsiteY3" fmla="*/ 2401887 h 2555874"/>
                    <a:gd name="connsiteX4" fmla="*/ 0 w 2103120"/>
                    <a:gd name="connsiteY4" fmla="*/ 2286000 h 2555874"/>
                    <a:gd name="connsiteX5" fmla="*/ 0 w 2103120"/>
                    <a:gd name="connsiteY5" fmla="*/ 0 h 2555874"/>
                    <a:gd name="connsiteX0" fmla="*/ 2103120 w 2114550"/>
                    <a:gd name="connsiteY0" fmla="*/ 0 h 2555874"/>
                    <a:gd name="connsiteX1" fmla="*/ 2103120 w 2114550"/>
                    <a:gd name="connsiteY1" fmla="*/ 2286000 h 2555874"/>
                    <a:gd name="connsiteX2" fmla="*/ 1965960 w 2114550"/>
                    <a:gd name="connsiteY2" fmla="*/ 2401887 h 2555874"/>
                    <a:gd name="connsiteX3" fmla="*/ 320040 w 2114550"/>
                    <a:gd name="connsiteY3" fmla="*/ 2401887 h 2555874"/>
                    <a:gd name="connsiteX4" fmla="*/ 0 w 2114550"/>
                    <a:gd name="connsiteY4" fmla="*/ 2286000 h 2555874"/>
                    <a:gd name="connsiteX5" fmla="*/ 0 w 2114550"/>
                    <a:gd name="connsiteY5" fmla="*/ 0 h 2555874"/>
                    <a:gd name="connsiteX0" fmla="*/ 2103120 w 2173129"/>
                    <a:gd name="connsiteY0" fmla="*/ 0 h 2555874"/>
                    <a:gd name="connsiteX1" fmla="*/ 2103120 w 2173129"/>
                    <a:gd name="connsiteY1" fmla="*/ 2286000 h 2555874"/>
                    <a:gd name="connsiteX2" fmla="*/ 1965960 w 2173129"/>
                    <a:gd name="connsiteY2" fmla="*/ 2401887 h 2555874"/>
                    <a:gd name="connsiteX3" fmla="*/ 320040 w 2173129"/>
                    <a:gd name="connsiteY3" fmla="*/ 2401887 h 2555874"/>
                    <a:gd name="connsiteX4" fmla="*/ 0 w 2173129"/>
                    <a:gd name="connsiteY4" fmla="*/ 2286000 h 2555874"/>
                    <a:gd name="connsiteX5" fmla="*/ 0 w 2173129"/>
                    <a:gd name="connsiteY5" fmla="*/ 0 h 2555874"/>
                    <a:gd name="connsiteX0" fmla="*/ 2103120 w 2103120"/>
                    <a:gd name="connsiteY0" fmla="*/ 0 h 2555874"/>
                    <a:gd name="connsiteX1" fmla="*/ 2103120 w 2103120"/>
                    <a:gd name="connsiteY1" fmla="*/ 2286000 h 2555874"/>
                    <a:gd name="connsiteX2" fmla="*/ 1965960 w 2103120"/>
                    <a:gd name="connsiteY2" fmla="*/ 2401887 h 2555874"/>
                    <a:gd name="connsiteX3" fmla="*/ 320040 w 2103120"/>
                    <a:gd name="connsiteY3" fmla="*/ 2401887 h 2555874"/>
                    <a:gd name="connsiteX4" fmla="*/ 0 w 2103120"/>
                    <a:gd name="connsiteY4" fmla="*/ 2286000 h 2555874"/>
                    <a:gd name="connsiteX5" fmla="*/ 0 w 2103120"/>
                    <a:gd name="connsiteY5" fmla="*/ 0 h 2555874"/>
                    <a:gd name="connsiteX0" fmla="*/ 2103120 w 2103596"/>
                    <a:gd name="connsiteY0" fmla="*/ 0 h 2555874"/>
                    <a:gd name="connsiteX1" fmla="*/ 2103120 w 2103596"/>
                    <a:gd name="connsiteY1" fmla="*/ 2286000 h 2555874"/>
                    <a:gd name="connsiteX2" fmla="*/ 1965960 w 2103596"/>
                    <a:gd name="connsiteY2" fmla="*/ 2401887 h 2555874"/>
                    <a:gd name="connsiteX3" fmla="*/ 320040 w 2103596"/>
                    <a:gd name="connsiteY3" fmla="*/ 2401887 h 2555874"/>
                    <a:gd name="connsiteX4" fmla="*/ 0 w 2103596"/>
                    <a:gd name="connsiteY4" fmla="*/ 2286000 h 2555874"/>
                    <a:gd name="connsiteX5" fmla="*/ 0 w 2103596"/>
                    <a:gd name="connsiteY5" fmla="*/ 0 h 2555874"/>
                    <a:gd name="connsiteX0" fmla="*/ 2103120 w 2103596"/>
                    <a:gd name="connsiteY0" fmla="*/ 0 h 2555874"/>
                    <a:gd name="connsiteX1" fmla="*/ 2103120 w 2103596"/>
                    <a:gd name="connsiteY1" fmla="*/ 2286000 h 2555874"/>
                    <a:gd name="connsiteX2" fmla="*/ 1965960 w 2103596"/>
                    <a:gd name="connsiteY2" fmla="*/ 2401887 h 2555874"/>
                    <a:gd name="connsiteX3" fmla="*/ 320040 w 2103596"/>
                    <a:gd name="connsiteY3" fmla="*/ 2401887 h 2555874"/>
                    <a:gd name="connsiteX4" fmla="*/ 0 w 2103596"/>
                    <a:gd name="connsiteY4" fmla="*/ 2286000 h 2555874"/>
                    <a:gd name="connsiteX5" fmla="*/ 0 w 2103596"/>
                    <a:gd name="connsiteY5" fmla="*/ 0 h 2555874"/>
                    <a:gd name="connsiteX0" fmla="*/ 2103120 w 2103596"/>
                    <a:gd name="connsiteY0" fmla="*/ 0 h 2555874"/>
                    <a:gd name="connsiteX1" fmla="*/ 2103120 w 2103596"/>
                    <a:gd name="connsiteY1" fmla="*/ 2286000 h 2555874"/>
                    <a:gd name="connsiteX2" fmla="*/ 1965960 w 2103596"/>
                    <a:gd name="connsiteY2" fmla="*/ 2401887 h 2555874"/>
                    <a:gd name="connsiteX3" fmla="*/ 320040 w 2103596"/>
                    <a:gd name="connsiteY3" fmla="*/ 2401887 h 2555874"/>
                    <a:gd name="connsiteX4" fmla="*/ 0 w 2103596"/>
                    <a:gd name="connsiteY4" fmla="*/ 2286000 h 2555874"/>
                    <a:gd name="connsiteX5" fmla="*/ 0 w 2103596"/>
                    <a:gd name="connsiteY5" fmla="*/ 0 h 2555874"/>
                    <a:gd name="connsiteX0" fmla="*/ 2103120 w 2103596"/>
                    <a:gd name="connsiteY0" fmla="*/ 0 h 2555874"/>
                    <a:gd name="connsiteX1" fmla="*/ 2103120 w 2103596"/>
                    <a:gd name="connsiteY1" fmla="*/ 2286000 h 2555874"/>
                    <a:gd name="connsiteX2" fmla="*/ 1965960 w 2103596"/>
                    <a:gd name="connsiteY2" fmla="*/ 2401887 h 2555874"/>
                    <a:gd name="connsiteX3" fmla="*/ 320040 w 2103596"/>
                    <a:gd name="connsiteY3" fmla="*/ 2401887 h 2555874"/>
                    <a:gd name="connsiteX4" fmla="*/ 0 w 2103596"/>
                    <a:gd name="connsiteY4" fmla="*/ 2286000 h 2555874"/>
                    <a:gd name="connsiteX5" fmla="*/ 0 w 2103596"/>
                    <a:gd name="connsiteY5" fmla="*/ 0 h 2555874"/>
                    <a:gd name="connsiteX0" fmla="*/ 2103120 w 2103596"/>
                    <a:gd name="connsiteY0" fmla="*/ 0 h 2484040"/>
                    <a:gd name="connsiteX1" fmla="*/ 2103120 w 2103596"/>
                    <a:gd name="connsiteY1" fmla="*/ 2286000 h 2484040"/>
                    <a:gd name="connsiteX2" fmla="*/ 1965960 w 2103596"/>
                    <a:gd name="connsiteY2" fmla="*/ 2401887 h 2484040"/>
                    <a:gd name="connsiteX3" fmla="*/ 320040 w 2103596"/>
                    <a:gd name="connsiteY3" fmla="*/ 2401887 h 2484040"/>
                    <a:gd name="connsiteX4" fmla="*/ 0 w 2103596"/>
                    <a:gd name="connsiteY4" fmla="*/ 2286000 h 2484040"/>
                    <a:gd name="connsiteX5" fmla="*/ 0 w 2103596"/>
                    <a:gd name="connsiteY5" fmla="*/ 0 h 2484040"/>
                    <a:gd name="connsiteX0" fmla="*/ 2103120 w 2103596"/>
                    <a:gd name="connsiteY0" fmla="*/ 0 h 2484040"/>
                    <a:gd name="connsiteX1" fmla="*/ 2103120 w 2103596"/>
                    <a:gd name="connsiteY1" fmla="*/ 2286000 h 2484040"/>
                    <a:gd name="connsiteX2" fmla="*/ 1965960 w 2103596"/>
                    <a:gd name="connsiteY2" fmla="*/ 2401887 h 2484040"/>
                    <a:gd name="connsiteX3" fmla="*/ 320040 w 2103596"/>
                    <a:gd name="connsiteY3" fmla="*/ 2401887 h 2484040"/>
                    <a:gd name="connsiteX4" fmla="*/ 0 w 2103596"/>
                    <a:gd name="connsiteY4" fmla="*/ 2286000 h 2484040"/>
                    <a:gd name="connsiteX5" fmla="*/ 0 w 2103596"/>
                    <a:gd name="connsiteY5" fmla="*/ 0 h 2484040"/>
                    <a:gd name="connsiteX0" fmla="*/ 2103120 w 2103596"/>
                    <a:gd name="connsiteY0" fmla="*/ 0 h 2484040"/>
                    <a:gd name="connsiteX1" fmla="*/ 2103120 w 2103596"/>
                    <a:gd name="connsiteY1" fmla="*/ 2286000 h 2484040"/>
                    <a:gd name="connsiteX2" fmla="*/ 1965960 w 2103596"/>
                    <a:gd name="connsiteY2" fmla="*/ 2401887 h 2484040"/>
                    <a:gd name="connsiteX3" fmla="*/ 320040 w 2103596"/>
                    <a:gd name="connsiteY3" fmla="*/ 2401887 h 2484040"/>
                    <a:gd name="connsiteX4" fmla="*/ 0 w 2103596"/>
                    <a:gd name="connsiteY4" fmla="*/ 2286000 h 2484040"/>
                    <a:gd name="connsiteX5" fmla="*/ 0 w 2103596"/>
                    <a:gd name="connsiteY5" fmla="*/ 0 h 2484040"/>
                    <a:gd name="connsiteX0" fmla="*/ 2103120 w 2103596"/>
                    <a:gd name="connsiteY0" fmla="*/ 0 h 3434955"/>
                    <a:gd name="connsiteX1" fmla="*/ 2103120 w 2103596"/>
                    <a:gd name="connsiteY1" fmla="*/ 3236915 h 3434955"/>
                    <a:gd name="connsiteX2" fmla="*/ 1965960 w 2103596"/>
                    <a:gd name="connsiteY2" fmla="*/ 3352802 h 3434955"/>
                    <a:gd name="connsiteX3" fmla="*/ 320040 w 2103596"/>
                    <a:gd name="connsiteY3" fmla="*/ 3352802 h 3434955"/>
                    <a:gd name="connsiteX4" fmla="*/ 0 w 2103596"/>
                    <a:gd name="connsiteY4" fmla="*/ 3236915 h 3434955"/>
                    <a:gd name="connsiteX5" fmla="*/ 0 w 2103596"/>
                    <a:gd name="connsiteY5" fmla="*/ 950915 h 3434955"/>
                    <a:gd name="connsiteX0" fmla="*/ 2103120 w 2103596"/>
                    <a:gd name="connsiteY0" fmla="*/ 0 h 3511154"/>
                    <a:gd name="connsiteX1" fmla="*/ 2103120 w 2103596"/>
                    <a:gd name="connsiteY1" fmla="*/ 3313114 h 3511154"/>
                    <a:gd name="connsiteX2" fmla="*/ 1965960 w 2103596"/>
                    <a:gd name="connsiteY2" fmla="*/ 3429001 h 3511154"/>
                    <a:gd name="connsiteX3" fmla="*/ 320040 w 2103596"/>
                    <a:gd name="connsiteY3" fmla="*/ 3429001 h 3511154"/>
                    <a:gd name="connsiteX4" fmla="*/ 0 w 2103596"/>
                    <a:gd name="connsiteY4" fmla="*/ 3313114 h 3511154"/>
                    <a:gd name="connsiteX5" fmla="*/ 0 w 2103596"/>
                    <a:gd name="connsiteY5" fmla="*/ 1027114 h 3511154"/>
                    <a:gd name="connsiteX0" fmla="*/ 2103120 w 2103596"/>
                    <a:gd name="connsiteY0" fmla="*/ 0 h 3511154"/>
                    <a:gd name="connsiteX1" fmla="*/ 2103120 w 2103596"/>
                    <a:gd name="connsiteY1" fmla="*/ 3313114 h 3511154"/>
                    <a:gd name="connsiteX2" fmla="*/ 1965960 w 2103596"/>
                    <a:gd name="connsiteY2" fmla="*/ 3429001 h 3511154"/>
                    <a:gd name="connsiteX3" fmla="*/ 320040 w 2103596"/>
                    <a:gd name="connsiteY3" fmla="*/ 3429001 h 3511154"/>
                    <a:gd name="connsiteX4" fmla="*/ 0 w 2103596"/>
                    <a:gd name="connsiteY4" fmla="*/ 3313114 h 3511154"/>
                    <a:gd name="connsiteX5" fmla="*/ 0 w 2103596"/>
                    <a:gd name="connsiteY5" fmla="*/ 1027114 h 3511154"/>
                    <a:gd name="connsiteX6" fmla="*/ 2103120 w 2103596"/>
                    <a:gd name="connsiteY6" fmla="*/ 0 h 3511154"/>
                    <a:gd name="connsiteX0" fmla="*/ 2103120 w 2103596"/>
                    <a:gd name="connsiteY0" fmla="*/ 76200 h 3587354"/>
                    <a:gd name="connsiteX1" fmla="*/ 2103120 w 2103596"/>
                    <a:gd name="connsiteY1" fmla="*/ 3389314 h 3587354"/>
                    <a:gd name="connsiteX2" fmla="*/ 1965960 w 2103596"/>
                    <a:gd name="connsiteY2" fmla="*/ 3505201 h 3587354"/>
                    <a:gd name="connsiteX3" fmla="*/ 320040 w 2103596"/>
                    <a:gd name="connsiteY3" fmla="*/ 3505201 h 3587354"/>
                    <a:gd name="connsiteX4" fmla="*/ 0 w 2103596"/>
                    <a:gd name="connsiteY4" fmla="*/ 3389314 h 3587354"/>
                    <a:gd name="connsiteX5" fmla="*/ 0 w 2103596"/>
                    <a:gd name="connsiteY5" fmla="*/ 1103314 h 3587354"/>
                    <a:gd name="connsiteX6" fmla="*/ 1965960 w 2103596"/>
                    <a:gd name="connsiteY6" fmla="*/ 0 h 3587354"/>
                    <a:gd name="connsiteX7" fmla="*/ 2103120 w 2103596"/>
                    <a:gd name="connsiteY7" fmla="*/ 76200 h 3587354"/>
                    <a:gd name="connsiteX0" fmla="*/ 2103120 w 2103596"/>
                    <a:gd name="connsiteY0" fmla="*/ 38100 h 3587354"/>
                    <a:gd name="connsiteX1" fmla="*/ 2103120 w 2103596"/>
                    <a:gd name="connsiteY1" fmla="*/ 3389314 h 3587354"/>
                    <a:gd name="connsiteX2" fmla="*/ 1965960 w 2103596"/>
                    <a:gd name="connsiteY2" fmla="*/ 3505201 h 3587354"/>
                    <a:gd name="connsiteX3" fmla="*/ 320040 w 2103596"/>
                    <a:gd name="connsiteY3" fmla="*/ 3505201 h 3587354"/>
                    <a:gd name="connsiteX4" fmla="*/ 0 w 2103596"/>
                    <a:gd name="connsiteY4" fmla="*/ 3389314 h 3587354"/>
                    <a:gd name="connsiteX5" fmla="*/ 0 w 2103596"/>
                    <a:gd name="connsiteY5" fmla="*/ 1103314 h 3587354"/>
                    <a:gd name="connsiteX6" fmla="*/ 1965960 w 2103596"/>
                    <a:gd name="connsiteY6" fmla="*/ 0 h 3587354"/>
                    <a:gd name="connsiteX7" fmla="*/ 2103120 w 2103596"/>
                    <a:gd name="connsiteY7" fmla="*/ 38100 h 3587354"/>
                    <a:gd name="connsiteX0" fmla="*/ 2103120 w 2103596"/>
                    <a:gd name="connsiteY0" fmla="*/ 0 h 3587354"/>
                    <a:gd name="connsiteX1" fmla="*/ 2103120 w 2103596"/>
                    <a:gd name="connsiteY1" fmla="*/ 3389314 h 3587354"/>
                    <a:gd name="connsiteX2" fmla="*/ 1965960 w 2103596"/>
                    <a:gd name="connsiteY2" fmla="*/ 3505201 h 3587354"/>
                    <a:gd name="connsiteX3" fmla="*/ 320040 w 2103596"/>
                    <a:gd name="connsiteY3" fmla="*/ 3505201 h 3587354"/>
                    <a:gd name="connsiteX4" fmla="*/ 0 w 2103596"/>
                    <a:gd name="connsiteY4" fmla="*/ 3389314 h 3587354"/>
                    <a:gd name="connsiteX5" fmla="*/ 0 w 2103596"/>
                    <a:gd name="connsiteY5" fmla="*/ 1103314 h 3587354"/>
                    <a:gd name="connsiteX6" fmla="*/ 1965960 w 2103596"/>
                    <a:gd name="connsiteY6" fmla="*/ 0 h 3587354"/>
                    <a:gd name="connsiteX7" fmla="*/ 2103120 w 2103596"/>
                    <a:gd name="connsiteY7" fmla="*/ 0 h 3587354"/>
                    <a:gd name="connsiteX0" fmla="*/ 2103120 w 2103596"/>
                    <a:gd name="connsiteY0" fmla="*/ 76200 h 3663554"/>
                    <a:gd name="connsiteX1" fmla="*/ 2103120 w 2103596"/>
                    <a:gd name="connsiteY1" fmla="*/ 3465514 h 3663554"/>
                    <a:gd name="connsiteX2" fmla="*/ 1965960 w 2103596"/>
                    <a:gd name="connsiteY2" fmla="*/ 3581401 h 3663554"/>
                    <a:gd name="connsiteX3" fmla="*/ 320040 w 2103596"/>
                    <a:gd name="connsiteY3" fmla="*/ 3581401 h 3663554"/>
                    <a:gd name="connsiteX4" fmla="*/ 0 w 2103596"/>
                    <a:gd name="connsiteY4" fmla="*/ 3465514 h 3663554"/>
                    <a:gd name="connsiteX5" fmla="*/ 0 w 2103596"/>
                    <a:gd name="connsiteY5" fmla="*/ 1179514 h 3663554"/>
                    <a:gd name="connsiteX6" fmla="*/ 1965960 w 2103596"/>
                    <a:gd name="connsiteY6" fmla="*/ 0 h 3663554"/>
                    <a:gd name="connsiteX7" fmla="*/ 2103120 w 2103596"/>
                    <a:gd name="connsiteY7" fmla="*/ 76200 h 3663554"/>
                    <a:gd name="connsiteX0" fmla="*/ 2103120 w 2103596"/>
                    <a:gd name="connsiteY0" fmla="*/ 76200 h 3663554"/>
                    <a:gd name="connsiteX1" fmla="*/ 2103120 w 2103596"/>
                    <a:gd name="connsiteY1" fmla="*/ 3465514 h 3663554"/>
                    <a:gd name="connsiteX2" fmla="*/ 1965960 w 2103596"/>
                    <a:gd name="connsiteY2" fmla="*/ 3581401 h 3663554"/>
                    <a:gd name="connsiteX3" fmla="*/ 320040 w 2103596"/>
                    <a:gd name="connsiteY3" fmla="*/ 3581401 h 3663554"/>
                    <a:gd name="connsiteX4" fmla="*/ 0 w 2103596"/>
                    <a:gd name="connsiteY4" fmla="*/ 3465514 h 3663554"/>
                    <a:gd name="connsiteX5" fmla="*/ 0 w 2103596"/>
                    <a:gd name="connsiteY5" fmla="*/ 1179514 h 3663554"/>
                    <a:gd name="connsiteX6" fmla="*/ 1828800 w 2103596"/>
                    <a:gd name="connsiteY6" fmla="*/ 685800 h 3663554"/>
                    <a:gd name="connsiteX7" fmla="*/ 1965960 w 2103596"/>
                    <a:gd name="connsiteY7" fmla="*/ 0 h 3663554"/>
                    <a:gd name="connsiteX8" fmla="*/ 2103120 w 2103596"/>
                    <a:gd name="connsiteY8" fmla="*/ 76200 h 3663554"/>
                    <a:gd name="connsiteX0" fmla="*/ 2103120 w 2103596"/>
                    <a:gd name="connsiteY0" fmla="*/ 76200 h 3663554"/>
                    <a:gd name="connsiteX1" fmla="*/ 2103120 w 2103596"/>
                    <a:gd name="connsiteY1" fmla="*/ 3465514 h 3663554"/>
                    <a:gd name="connsiteX2" fmla="*/ 1965960 w 2103596"/>
                    <a:gd name="connsiteY2" fmla="*/ 3581401 h 3663554"/>
                    <a:gd name="connsiteX3" fmla="*/ 320040 w 2103596"/>
                    <a:gd name="connsiteY3" fmla="*/ 3581401 h 3663554"/>
                    <a:gd name="connsiteX4" fmla="*/ 0 w 2103596"/>
                    <a:gd name="connsiteY4" fmla="*/ 3465514 h 3663554"/>
                    <a:gd name="connsiteX5" fmla="*/ 0 w 2103596"/>
                    <a:gd name="connsiteY5" fmla="*/ 1179514 h 3663554"/>
                    <a:gd name="connsiteX6" fmla="*/ 1965960 w 2103596"/>
                    <a:gd name="connsiteY6" fmla="*/ 876301 h 3663554"/>
                    <a:gd name="connsiteX7" fmla="*/ 1965960 w 2103596"/>
                    <a:gd name="connsiteY7" fmla="*/ 0 h 3663554"/>
                    <a:gd name="connsiteX8" fmla="*/ 2103120 w 2103596"/>
                    <a:gd name="connsiteY8" fmla="*/ 76200 h 3663554"/>
                    <a:gd name="connsiteX0" fmla="*/ 2103120 w 2103596"/>
                    <a:gd name="connsiteY0" fmla="*/ 76200 h 3663554"/>
                    <a:gd name="connsiteX1" fmla="*/ 2103120 w 2103596"/>
                    <a:gd name="connsiteY1" fmla="*/ 3465514 h 3663554"/>
                    <a:gd name="connsiteX2" fmla="*/ 1965960 w 2103596"/>
                    <a:gd name="connsiteY2" fmla="*/ 3581401 h 3663554"/>
                    <a:gd name="connsiteX3" fmla="*/ 320040 w 2103596"/>
                    <a:gd name="connsiteY3" fmla="*/ 3581401 h 3663554"/>
                    <a:gd name="connsiteX4" fmla="*/ 0 w 2103596"/>
                    <a:gd name="connsiteY4" fmla="*/ 3465514 h 3663554"/>
                    <a:gd name="connsiteX5" fmla="*/ 0 w 2103596"/>
                    <a:gd name="connsiteY5" fmla="*/ 1179514 h 3663554"/>
                    <a:gd name="connsiteX6" fmla="*/ 1965960 w 2103596"/>
                    <a:gd name="connsiteY6" fmla="*/ 1181101 h 3663554"/>
                    <a:gd name="connsiteX7" fmla="*/ 1965960 w 2103596"/>
                    <a:gd name="connsiteY7" fmla="*/ 0 h 3663554"/>
                    <a:gd name="connsiteX8" fmla="*/ 2103120 w 2103596"/>
                    <a:gd name="connsiteY8" fmla="*/ 76200 h 3663554"/>
                    <a:gd name="connsiteX0" fmla="*/ 2103120 w 2103596"/>
                    <a:gd name="connsiteY0" fmla="*/ 76200 h 3663554"/>
                    <a:gd name="connsiteX1" fmla="*/ 2103120 w 2103596"/>
                    <a:gd name="connsiteY1" fmla="*/ 3465514 h 3663554"/>
                    <a:gd name="connsiteX2" fmla="*/ 1965960 w 2103596"/>
                    <a:gd name="connsiteY2" fmla="*/ 3581401 h 3663554"/>
                    <a:gd name="connsiteX3" fmla="*/ 320040 w 2103596"/>
                    <a:gd name="connsiteY3" fmla="*/ 3581401 h 3663554"/>
                    <a:gd name="connsiteX4" fmla="*/ 0 w 2103596"/>
                    <a:gd name="connsiteY4" fmla="*/ 3465514 h 3663554"/>
                    <a:gd name="connsiteX5" fmla="*/ 0 w 2103596"/>
                    <a:gd name="connsiteY5" fmla="*/ 1179514 h 3663554"/>
                    <a:gd name="connsiteX6" fmla="*/ 182880 w 2103596"/>
                    <a:gd name="connsiteY6" fmla="*/ 1181101 h 3663554"/>
                    <a:gd name="connsiteX7" fmla="*/ 1965960 w 2103596"/>
                    <a:gd name="connsiteY7" fmla="*/ 1181101 h 3663554"/>
                    <a:gd name="connsiteX8" fmla="*/ 1965960 w 2103596"/>
                    <a:gd name="connsiteY8" fmla="*/ 0 h 3663554"/>
                    <a:gd name="connsiteX9" fmla="*/ 2103120 w 2103596"/>
                    <a:gd name="connsiteY9" fmla="*/ 76200 h 3663554"/>
                    <a:gd name="connsiteX0" fmla="*/ 2103120 w 2103596"/>
                    <a:gd name="connsiteY0" fmla="*/ 76200 h 3663554"/>
                    <a:gd name="connsiteX1" fmla="*/ 2103120 w 2103596"/>
                    <a:gd name="connsiteY1" fmla="*/ 3465514 h 3663554"/>
                    <a:gd name="connsiteX2" fmla="*/ 1965960 w 2103596"/>
                    <a:gd name="connsiteY2" fmla="*/ 3581401 h 3663554"/>
                    <a:gd name="connsiteX3" fmla="*/ 320040 w 2103596"/>
                    <a:gd name="connsiteY3" fmla="*/ 3581401 h 3663554"/>
                    <a:gd name="connsiteX4" fmla="*/ 0 w 2103596"/>
                    <a:gd name="connsiteY4" fmla="*/ 3465514 h 3663554"/>
                    <a:gd name="connsiteX5" fmla="*/ 0 w 2103596"/>
                    <a:gd name="connsiteY5" fmla="*/ 1179514 h 3663554"/>
                    <a:gd name="connsiteX6" fmla="*/ 137160 w 2103596"/>
                    <a:gd name="connsiteY6" fmla="*/ 1181101 h 3663554"/>
                    <a:gd name="connsiteX7" fmla="*/ 1965960 w 2103596"/>
                    <a:gd name="connsiteY7" fmla="*/ 1181101 h 3663554"/>
                    <a:gd name="connsiteX8" fmla="*/ 1965960 w 2103596"/>
                    <a:gd name="connsiteY8" fmla="*/ 0 h 3663554"/>
                    <a:gd name="connsiteX9" fmla="*/ 2103120 w 2103596"/>
                    <a:gd name="connsiteY9" fmla="*/ 76200 h 3663554"/>
                    <a:gd name="connsiteX0" fmla="*/ 2103120 w 2103596"/>
                    <a:gd name="connsiteY0" fmla="*/ 76200 h 3663554"/>
                    <a:gd name="connsiteX1" fmla="*/ 2103120 w 2103596"/>
                    <a:gd name="connsiteY1" fmla="*/ 3465514 h 3663554"/>
                    <a:gd name="connsiteX2" fmla="*/ 1965960 w 2103596"/>
                    <a:gd name="connsiteY2" fmla="*/ 3581401 h 3663554"/>
                    <a:gd name="connsiteX3" fmla="*/ 320040 w 2103596"/>
                    <a:gd name="connsiteY3" fmla="*/ 3581401 h 3663554"/>
                    <a:gd name="connsiteX4" fmla="*/ 0 w 2103596"/>
                    <a:gd name="connsiteY4" fmla="*/ 3465514 h 3663554"/>
                    <a:gd name="connsiteX5" fmla="*/ 0 w 2103596"/>
                    <a:gd name="connsiteY5" fmla="*/ 1179514 h 3663554"/>
                    <a:gd name="connsiteX6" fmla="*/ 137160 w 2103596"/>
                    <a:gd name="connsiteY6" fmla="*/ 1181101 h 3663554"/>
                    <a:gd name="connsiteX7" fmla="*/ 137160 w 2103596"/>
                    <a:gd name="connsiteY7" fmla="*/ 3467102 h 3663554"/>
                    <a:gd name="connsiteX8" fmla="*/ 1965960 w 2103596"/>
                    <a:gd name="connsiteY8" fmla="*/ 1181101 h 3663554"/>
                    <a:gd name="connsiteX9" fmla="*/ 1965960 w 2103596"/>
                    <a:gd name="connsiteY9" fmla="*/ 0 h 3663554"/>
                    <a:gd name="connsiteX10" fmla="*/ 2103120 w 2103596"/>
                    <a:gd name="connsiteY10" fmla="*/ 76200 h 3663554"/>
                    <a:gd name="connsiteX0" fmla="*/ 2103120 w 2103596"/>
                    <a:gd name="connsiteY0" fmla="*/ 76200 h 3663554"/>
                    <a:gd name="connsiteX1" fmla="*/ 2103120 w 2103596"/>
                    <a:gd name="connsiteY1" fmla="*/ 3465514 h 3663554"/>
                    <a:gd name="connsiteX2" fmla="*/ 1965960 w 2103596"/>
                    <a:gd name="connsiteY2" fmla="*/ 3581401 h 3663554"/>
                    <a:gd name="connsiteX3" fmla="*/ 320040 w 2103596"/>
                    <a:gd name="connsiteY3" fmla="*/ 3581401 h 3663554"/>
                    <a:gd name="connsiteX4" fmla="*/ 0 w 2103596"/>
                    <a:gd name="connsiteY4" fmla="*/ 3465514 h 3663554"/>
                    <a:gd name="connsiteX5" fmla="*/ 0 w 2103596"/>
                    <a:gd name="connsiteY5" fmla="*/ 1179514 h 3663554"/>
                    <a:gd name="connsiteX6" fmla="*/ 137160 w 2103596"/>
                    <a:gd name="connsiteY6" fmla="*/ 1181101 h 3663554"/>
                    <a:gd name="connsiteX7" fmla="*/ 137160 w 2103596"/>
                    <a:gd name="connsiteY7" fmla="*/ 3467102 h 3663554"/>
                    <a:gd name="connsiteX8" fmla="*/ 1965960 w 2103596"/>
                    <a:gd name="connsiteY8" fmla="*/ 3467102 h 3663554"/>
                    <a:gd name="connsiteX9" fmla="*/ 1965960 w 2103596"/>
                    <a:gd name="connsiteY9" fmla="*/ 1181101 h 3663554"/>
                    <a:gd name="connsiteX10" fmla="*/ 1965960 w 2103596"/>
                    <a:gd name="connsiteY10" fmla="*/ 0 h 3663554"/>
                    <a:gd name="connsiteX11" fmla="*/ 2103120 w 2103596"/>
                    <a:gd name="connsiteY11" fmla="*/ 76200 h 36635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103596" h="3663554">
                      <a:moveTo>
                        <a:pt x="2103120" y="76200"/>
                      </a:moveTo>
                      <a:lnTo>
                        <a:pt x="2103120" y="3465514"/>
                      </a:lnTo>
                      <a:cubicBezTo>
                        <a:pt x="2103596" y="3543301"/>
                        <a:pt x="2075975" y="3580610"/>
                        <a:pt x="1965960" y="3581401"/>
                      </a:cubicBezTo>
                      <a:lnTo>
                        <a:pt x="320040" y="3581401"/>
                      </a:lnTo>
                      <a:cubicBezTo>
                        <a:pt x="200028" y="3663554"/>
                        <a:pt x="8096" y="3621883"/>
                        <a:pt x="0" y="3465514"/>
                      </a:cubicBezTo>
                      <a:lnTo>
                        <a:pt x="0" y="1179514"/>
                      </a:lnTo>
                      <a:lnTo>
                        <a:pt x="137160" y="1181101"/>
                      </a:lnTo>
                      <a:lnTo>
                        <a:pt x="137160" y="3467102"/>
                      </a:lnTo>
                      <a:lnTo>
                        <a:pt x="1965960" y="3467102"/>
                      </a:lnTo>
                      <a:lnTo>
                        <a:pt x="1965960" y="1181101"/>
                      </a:lnTo>
                      <a:lnTo>
                        <a:pt x="1965960" y="0"/>
                      </a:lnTo>
                      <a:lnTo>
                        <a:pt x="2103120" y="7620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3296766" y="808602"/>
                  <a:ext cx="224053" cy="181958"/>
                </a:xfrm>
                <a:prstGeom prst="rect">
                  <a:avLst/>
                </a:prstGeom>
                <a:solidFill>
                  <a:srgbClr val="00B05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rot="20131231">
                  <a:off x="3133173" y="561952"/>
                  <a:ext cx="108261" cy="355661"/>
                </a:xfrm>
                <a:custGeom>
                  <a:avLst/>
                  <a:gdLst>
                    <a:gd name="connsiteX0" fmla="*/ 406400 w 1168400"/>
                    <a:gd name="connsiteY0" fmla="*/ 0 h 2209800"/>
                    <a:gd name="connsiteX1" fmla="*/ 1168400 w 1168400"/>
                    <a:gd name="connsiteY1" fmla="*/ 25400 h 2209800"/>
                    <a:gd name="connsiteX2" fmla="*/ 901700 w 1168400"/>
                    <a:gd name="connsiteY2" fmla="*/ 2209800 h 2209800"/>
                    <a:gd name="connsiteX3" fmla="*/ 0 w 1168400"/>
                    <a:gd name="connsiteY3" fmla="*/ 2044700 h 2209800"/>
                    <a:gd name="connsiteX4" fmla="*/ 406400 w 1168400"/>
                    <a:gd name="connsiteY4" fmla="*/ 0 h 220980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1084580 w 1351280"/>
                    <a:gd name="connsiteY2" fmla="*/ 220980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502920 w 1351280"/>
                    <a:gd name="connsiteY2" fmla="*/ 242316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0 w 1351280"/>
                    <a:gd name="connsiteY0" fmla="*/ 111760 h 2397760"/>
                    <a:gd name="connsiteX1" fmla="*/ 1351280 w 1351280"/>
                    <a:gd name="connsiteY1" fmla="*/ 0 h 2397760"/>
                    <a:gd name="connsiteX2" fmla="*/ 502920 w 1351280"/>
                    <a:gd name="connsiteY2" fmla="*/ 2397760 h 2397760"/>
                    <a:gd name="connsiteX3" fmla="*/ 0 w 1351280"/>
                    <a:gd name="connsiteY3" fmla="*/ 2397760 h 2397760"/>
                    <a:gd name="connsiteX4" fmla="*/ 0 w 1351280"/>
                    <a:gd name="connsiteY4" fmla="*/ 111760 h 2397760"/>
                    <a:gd name="connsiteX0" fmla="*/ 0 w 502920"/>
                    <a:gd name="connsiteY0" fmla="*/ 0 h 2286000"/>
                    <a:gd name="connsiteX1" fmla="*/ 228600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502920"/>
                    <a:gd name="connsiteY0" fmla="*/ 0 h 2286000"/>
                    <a:gd name="connsiteX1" fmla="*/ 256032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999110"/>
                    <a:gd name="connsiteY0" fmla="*/ 0 h 3423220"/>
                    <a:gd name="connsiteX1" fmla="*/ 256032 w 999110"/>
                    <a:gd name="connsiteY1" fmla="*/ 0 h 3423220"/>
                    <a:gd name="connsiteX2" fmla="*/ 999110 w 999110"/>
                    <a:gd name="connsiteY2" fmla="*/ 3423221 h 3423220"/>
                    <a:gd name="connsiteX3" fmla="*/ 0 w 999110"/>
                    <a:gd name="connsiteY3" fmla="*/ 2286000 h 3423220"/>
                    <a:gd name="connsiteX4" fmla="*/ 0 w 999110"/>
                    <a:gd name="connsiteY4" fmla="*/ 0 h 3423220"/>
                    <a:gd name="connsiteX0" fmla="*/ 0 w 999110"/>
                    <a:gd name="connsiteY0" fmla="*/ 0 h 3423220"/>
                    <a:gd name="connsiteX1" fmla="*/ 999110 w 999110"/>
                    <a:gd name="connsiteY1" fmla="*/ 3423221 h 3423220"/>
                    <a:gd name="connsiteX2" fmla="*/ 0 w 999110"/>
                    <a:gd name="connsiteY2" fmla="*/ 2286000 h 3423220"/>
                    <a:gd name="connsiteX3" fmla="*/ 0 w 999110"/>
                    <a:gd name="connsiteY3" fmla="*/ 0 h 3423220"/>
                    <a:gd name="connsiteX0" fmla="*/ 0 w 999110"/>
                    <a:gd name="connsiteY0" fmla="*/ 0 h 5058865"/>
                    <a:gd name="connsiteX1" fmla="*/ 999110 w 999110"/>
                    <a:gd name="connsiteY1" fmla="*/ 3423221 h 5058865"/>
                    <a:gd name="connsiteX2" fmla="*/ 450052 w 999110"/>
                    <a:gd name="connsiteY2" fmla="*/ 5058865 h 5058865"/>
                    <a:gd name="connsiteX3" fmla="*/ 0 w 999110"/>
                    <a:gd name="connsiteY3" fmla="*/ 2286000 h 5058865"/>
                    <a:gd name="connsiteX4" fmla="*/ 0 w 999110"/>
                    <a:gd name="connsiteY4" fmla="*/ 0 h 5058865"/>
                    <a:gd name="connsiteX0" fmla="*/ 0 w 999110"/>
                    <a:gd name="connsiteY0" fmla="*/ 0 h 8359780"/>
                    <a:gd name="connsiteX1" fmla="*/ 999110 w 999110"/>
                    <a:gd name="connsiteY1" fmla="*/ 3423221 h 8359780"/>
                    <a:gd name="connsiteX2" fmla="*/ 150311 w 999110"/>
                    <a:gd name="connsiteY2" fmla="*/ 8359779 h 8359780"/>
                    <a:gd name="connsiteX3" fmla="*/ 0 w 999110"/>
                    <a:gd name="connsiteY3" fmla="*/ 2286000 h 8359780"/>
                    <a:gd name="connsiteX4" fmla="*/ 0 w 999110"/>
                    <a:gd name="connsiteY4" fmla="*/ 0 h 8359780"/>
                    <a:gd name="connsiteX0" fmla="*/ 4968 w 1004078"/>
                    <a:gd name="connsiteY0" fmla="*/ 0 h 8936570"/>
                    <a:gd name="connsiteX1" fmla="*/ 1004078 w 1004078"/>
                    <a:gd name="connsiteY1" fmla="*/ 3423221 h 8936570"/>
                    <a:gd name="connsiteX2" fmla="*/ 0 w 1004078"/>
                    <a:gd name="connsiteY2" fmla="*/ 8936570 h 8936570"/>
                    <a:gd name="connsiteX3" fmla="*/ 4968 w 1004078"/>
                    <a:gd name="connsiteY3" fmla="*/ 2286000 h 8936570"/>
                    <a:gd name="connsiteX4" fmla="*/ 4968 w 1004078"/>
                    <a:gd name="connsiteY4" fmla="*/ 0 h 89365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04078" h="8936570">
                      <a:moveTo>
                        <a:pt x="4968" y="0"/>
                      </a:moveTo>
                      <a:lnTo>
                        <a:pt x="1004078" y="3423221"/>
                      </a:lnTo>
                      <a:lnTo>
                        <a:pt x="0" y="8936570"/>
                      </a:lnTo>
                      <a:lnTo>
                        <a:pt x="4968" y="2286000"/>
                      </a:lnTo>
                      <a:lnTo>
                        <a:pt x="4968" y="0"/>
                      </a:lnTo>
                      <a:close/>
                    </a:path>
                  </a:pathLst>
                </a:cu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>
                  <a:off x="3586767" y="861982"/>
                  <a:ext cx="224053" cy="136469"/>
                </a:xfrm>
                <a:custGeom>
                  <a:avLst/>
                  <a:gdLst>
                    <a:gd name="connsiteX0" fmla="*/ 406400 w 1168400"/>
                    <a:gd name="connsiteY0" fmla="*/ 0 h 2209800"/>
                    <a:gd name="connsiteX1" fmla="*/ 1168400 w 1168400"/>
                    <a:gd name="connsiteY1" fmla="*/ 25400 h 2209800"/>
                    <a:gd name="connsiteX2" fmla="*/ 901700 w 1168400"/>
                    <a:gd name="connsiteY2" fmla="*/ 2209800 h 2209800"/>
                    <a:gd name="connsiteX3" fmla="*/ 0 w 1168400"/>
                    <a:gd name="connsiteY3" fmla="*/ 2044700 h 2209800"/>
                    <a:gd name="connsiteX4" fmla="*/ 406400 w 1168400"/>
                    <a:gd name="connsiteY4" fmla="*/ 0 h 220980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1084580 w 1351280"/>
                    <a:gd name="connsiteY2" fmla="*/ 220980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502920 w 1351280"/>
                    <a:gd name="connsiteY2" fmla="*/ 242316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0 w 1351280"/>
                    <a:gd name="connsiteY0" fmla="*/ 111760 h 2397760"/>
                    <a:gd name="connsiteX1" fmla="*/ 1351280 w 1351280"/>
                    <a:gd name="connsiteY1" fmla="*/ 0 h 2397760"/>
                    <a:gd name="connsiteX2" fmla="*/ 502920 w 1351280"/>
                    <a:gd name="connsiteY2" fmla="*/ 2397760 h 2397760"/>
                    <a:gd name="connsiteX3" fmla="*/ 0 w 1351280"/>
                    <a:gd name="connsiteY3" fmla="*/ 2397760 h 2397760"/>
                    <a:gd name="connsiteX4" fmla="*/ 0 w 1351280"/>
                    <a:gd name="connsiteY4" fmla="*/ 111760 h 2397760"/>
                    <a:gd name="connsiteX0" fmla="*/ 0 w 502920"/>
                    <a:gd name="connsiteY0" fmla="*/ 0 h 2286000"/>
                    <a:gd name="connsiteX1" fmla="*/ 228600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502920"/>
                    <a:gd name="connsiteY0" fmla="*/ 0 h 2286000"/>
                    <a:gd name="connsiteX1" fmla="*/ 256032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502920"/>
                    <a:gd name="connsiteY0" fmla="*/ 0 h 2286000"/>
                    <a:gd name="connsiteX1" fmla="*/ 502920 w 502920"/>
                    <a:gd name="connsiteY1" fmla="*/ 68580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02920" h="2286000">
                      <a:moveTo>
                        <a:pt x="0" y="0"/>
                      </a:moveTo>
                      <a:lnTo>
                        <a:pt x="502920" y="685800"/>
                      </a:lnTo>
                      <a:lnTo>
                        <a:pt x="502920" y="2286000"/>
                      </a:lnTo>
                      <a:lnTo>
                        <a:pt x="0" y="22860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B05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>
                  <a:off x="4124942" y="876836"/>
                  <a:ext cx="224053" cy="113724"/>
                </a:xfrm>
                <a:custGeom>
                  <a:avLst/>
                  <a:gdLst>
                    <a:gd name="connsiteX0" fmla="*/ 406400 w 1168400"/>
                    <a:gd name="connsiteY0" fmla="*/ 0 h 2209800"/>
                    <a:gd name="connsiteX1" fmla="*/ 1168400 w 1168400"/>
                    <a:gd name="connsiteY1" fmla="*/ 25400 h 2209800"/>
                    <a:gd name="connsiteX2" fmla="*/ 901700 w 1168400"/>
                    <a:gd name="connsiteY2" fmla="*/ 2209800 h 2209800"/>
                    <a:gd name="connsiteX3" fmla="*/ 0 w 1168400"/>
                    <a:gd name="connsiteY3" fmla="*/ 2044700 h 2209800"/>
                    <a:gd name="connsiteX4" fmla="*/ 406400 w 1168400"/>
                    <a:gd name="connsiteY4" fmla="*/ 0 h 220980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1084580 w 1351280"/>
                    <a:gd name="connsiteY2" fmla="*/ 220980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502920 w 1351280"/>
                    <a:gd name="connsiteY2" fmla="*/ 242316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0 w 1351280"/>
                    <a:gd name="connsiteY0" fmla="*/ 111760 h 2397760"/>
                    <a:gd name="connsiteX1" fmla="*/ 1351280 w 1351280"/>
                    <a:gd name="connsiteY1" fmla="*/ 0 h 2397760"/>
                    <a:gd name="connsiteX2" fmla="*/ 502920 w 1351280"/>
                    <a:gd name="connsiteY2" fmla="*/ 2397760 h 2397760"/>
                    <a:gd name="connsiteX3" fmla="*/ 0 w 1351280"/>
                    <a:gd name="connsiteY3" fmla="*/ 2397760 h 2397760"/>
                    <a:gd name="connsiteX4" fmla="*/ 0 w 1351280"/>
                    <a:gd name="connsiteY4" fmla="*/ 111760 h 2397760"/>
                    <a:gd name="connsiteX0" fmla="*/ 0 w 502920"/>
                    <a:gd name="connsiteY0" fmla="*/ 0 h 2286000"/>
                    <a:gd name="connsiteX1" fmla="*/ 228600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502920"/>
                    <a:gd name="connsiteY0" fmla="*/ 0 h 2286000"/>
                    <a:gd name="connsiteX1" fmla="*/ 256032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502920"/>
                    <a:gd name="connsiteY0" fmla="*/ 1524000 h 2286000"/>
                    <a:gd name="connsiteX1" fmla="*/ 256032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1524000 h 2286000"/>
                    <a:gd name="connsiteX0" fmla="*/ 0 w 502920"/>
                    <a:gd name="connsiteY0" fmla="*/ 114300 h 876300"/>
                    <a:gd name="connsiteX1" fmla="*/ 457200 w 502920"/>
                    <a:gd name="connsiteY1" fmla="*/ 0 h 876300"/>
                    <a:gd name="connsiteX2" fmla="*/ 502920 w 502920"/>
                    <a:gd name="connsiteY2" fmla="*/ 876300 h 876300"/>
                    <a:gd name="connsiteX3" fmla="*/ 0 w 502920"/>
                    <a:gd name="connsiteY3" fmla="*/ 876300 h 876300"/>
                    <a:gd name="connsiteX4" fmla="*/ 0 w 502920"/>
                    <a:gd name="connsiteY4" fmla="*/ 114300 h 876300"/>
                    <a:gd name="connsiteX0" fmla="*/ 0 w 1828800"/>
                    <a:gd name="connsiteY0" fmla="*/ 114300 h 876300"/>
                    <a:gd name="connsiteX1" fmla="*/ 457200 w 1828800"/>
                    <a:gd name="connsiteY1" fmla="*/ 0 h 876300"/>
                    <a:gd name="connsiteX2" fmla="*/ 1828800 w 1828800"/>
                    <a:gd name="connsiteY2" fmla="*/ 876300 h 876300"/>
                    <a:gd name="connsiteX3" fmla="*/ 0 w 1828800"/>
                    <a:gd name="connsiteY3" fmla="*/ 876300 h 876300"/>
                    <a:gd name="connsiteX4" fmla="*/ 0 w 1828800"/>
                    <a:gd name="connsiteY4" fmla="*/ 114300 h 876300"/>
                    <a:gd name="connsiteX0" fmla="*/ 0 w 1828800"/>
                    <a:gd name="connsiteY0" fmla="*/ 114300 h 876300"/>
                    <a:gd name="connsiteX1" fmla="*/ 457200 w 1828800"/>
                    <a:gd name="connsiteY1" fmla="*/ 0 h 876300"/>
                    <a:gd name="connsiteX2" fmla="*/ 1371600 w 1828800"/>
                    <a:gd name="connsiteY2" fmla="*/ 0 h 876300"/>
                    <a:gd name="connsiteX3" fmla="*/ 1828800 w 1828800"/>
                    <a:gd name="connsiteY3" fmla="*/ 876300 h 876300"/>
                    <a:gd name="connsiteX4" fmla="*/ 0 w 1828800"/>
                    <a:gd name="connsiteY4" fmla="*/ 876300 h 876300"/>
                    <a:gd name="connsiteX5" fmla="*/ 0 w 1828800"/>
                    <a:gd name="connsiteY5" fmla="*/ 114300 h 876300"/>
                    <a:gd name="connsiteX0" fmla="*/ 0 w 1828800"/>
                    <a:gd name="connsiteY0" fmla="*/ 190500 h 952500"/>
                    <a:gd name="connsiteX1" fmla="*/ 457200 w 1828800"/>
                    <a:gd name="connsiteY1" fmla="*/ 76200 h 952500"/>
                    <a:gd name="connsiteX2" fmla="*/ 1371600 w 1828800"/>
                    <a:gd name="connsiteY2" fmla="*/ 76200 h 952500"/>
                    <a:gd name="connsiteX3" fmla="*/ 1828800 w 1828800"/>
                    <a:gd name="connsiteY3" fmla="*/ 0 h 952500"/>
                    <a:gd name="connsiteX4" fmla="*/ 1828800 w 1828800"/>
                    <a:gd name="connsiteY4" fmla="*/ 952500 h 952500"/>
                    <a:gd name="connsiteX5" fmla="*/ 0 w 1828800"/>
                    <a:gd name="connsiteY5" fmla="*/ 952500 h 952500"/>
                    <a:gd name="connsiteX6" fmla="*/ 0 w 1828800"/>
                    <a:gd name="connsiteY6" fmla="*/ 190500 h 952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28800" h="952500">
                      <a:moveTo>
                        <a:pt x="0" y="190500"/>
                      </a:moveTo>
                      <a:lnTo>
                        <a:pt x="457200" y="76200"/>
                      </a:lnTo>
                      <a:lnTo>
                        <a:pt x="1371600" y="76200"/>
                      </a:lnTo>
                      <a:lnTo>
                        <a:pt x="1828800" y="0"/>
                      </a:lnTo>
                      <a:lnTo>
                        <a:pt x="1828800" y="952500"/>
                      </a:lnTo>
                      <a:lnTo>
                        <a:pt x="0" y="952500"/>
                      </a:lnTo>
                      <a:lnTo>
                        <a:pt x="0" y="190500"/>
                      </a:lnTo>
                      <a:close/>
                    </a:path>
                  </a:pathLst>
                </a:custGeom>
                <a:solidFill>
                  <a:srgbClr val="00B05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3848883" y="899581"/>
                  <a:ext cx="224053" cy="90979"/>
                </a:xfrm>
                <a:prstGeom prst="rect">
                  <a:avLst/>
                </a:prstGeom>
                <a:solidFill>
                  <a:srgbClr val="00B05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4401001" y="876836"/>
                  <a:ext cx="224053" cy="113724"/>
                </a:xfrm>
                <a:custGeom>
                  <a:avLst/>
                  <a:gdLst>
                    <a:gd name="connsiteX0" fmla="*/ 406400 w 1168400"/>
                    <a:gd name="connsiteY0" fmla="*/ 0 h 2209800"/>
                    <a:gd name="connsiteX1" fmla="*/ 1168400 w 1168400"/>
                    <a:gd name="connsiteY1" fmla="*/ 25400 h 2209800"/>
                    <a:gd name="connsiteX2" fmla="*/ 901700 w 1168400"/>
                    <a:gd name="connsiteY2" fmla="*/ 2209800 h 2209800"/>
                    <a:gd name="connsiteX3" fmla="*/ 0 w 1168400"/>
                    <a:gd name="connsiteY3" fmla="*/ 2044700 h 2209800"/>
                    <a:gd name="connsiteX4" fmla="*/ 406400 w 1168400"/>
                    <a:gd name="connsiteY4" fmla="*/ 0 h 220980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1084580 w 1351280"/>
                    <a:gd name="connsiteY2" fmla="*/ 220980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502920 w 1351280"/>
                    <a:gd name="connsiteY2" fmla="*/ 242316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0 w 1351280"/>
                    <a:gd name="connsiteY0" fmla="*/ 111760 h 2397760"/>
                    <a:gd name="connsiteX1" fmla="*/ 1351280 w 1351280"/>
                    <a:gd name="connsiteY1" fmla="*/ 0 h 2397760"/>
                    <a:gd name="connsiteX2" fmla="*/ 502920 w 1351280"/>
                    <a:gd name="connsiteY2" fmla="*/ 2397760 h 2397760"/>
                    <a:gd name="connsiteX3" fmla="*/ 0 w 1351280"/>
                    <a:gd name="connsiteY3" fmla="*/ 2397760 h 2397760"/>
                    <a:gd name="connsiteX4" fmla="*/ 0 w 1351280"/>
                    <a:gd name="connsiteY4" fmla="*/ 111760 h 2397760"/>
                    <a:gd name="connsiteX0" fmla="*/ 0 w 502920"/>
                    <a:gd name="connsiteY0" fmla="*/ 0 h 2286000"/>
                    <a:gd name="connsiteX1" fmla="*/ 228600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502920"/>
                    <a:gd name="connsiteY0" fmla="*/ 0 h 2286000"/>
                    <a:gd name="connsiteX1" fmla="*/ 256032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1828800"/>
                    <a:gd name="connsiteY0" fmla="*/ 0 h 2286000"/>
                    <a:gd name="connsiteX1" fmla="*/ 256032 w 1828800"/>
                    <a:gd name="connsiteY1" fmla="*/ 0 h 2286000"/>
                    <a:gd name="connsiteX2" fmla="*/ 1828800 w 1828800"/>
                    <a:gd name="connsiteY2" fmla="*/ 2286000 h 2286000"/>
                    <a:gd name="connsiteX3" fmla="*/ 0 w 1828800"/>
                    <a:gd name="connsiteY3" fmla="*/ 2286000 h 2286000"/>
                    <a:gd name="connsiteX4" fmla="*/ 0 w 1828800"/>
                    <a:gd name="connsiteY4" fmla="*/ 0 h 2286000"/>
                    <a:gd name="connsiteX0" fmla="*/ 0 w 1828800"/>
                    <a:gd name="connsiteY0" fmla="*/ 0 h 2286000"/>
                    <a:gd name="connsiteX1" fmla="*/ 1828800 w 1828800"/>
                    <a:gd name="connsiteY1" fmla="*/ 1333500 h 2286000"/>
                    <a:gd name="connsiteX2" fmla="*/ 1828800 w 1828800"/>
                    <a:gd name="connsiteY2" fmla="*/ 2286000 h 2286000"/>
                    <a:gd name="connsiteX3" fmla="*/ 0 w 1828800"/>
                    <a:gd name="connsiteY3" fmla="*/ 2286000 h 2286000"/>
                    <a:gd name="connsiteX4" fmla="*/ 0 w 1828800"/>
                    <a:gd name="connsiteY4" fmla="*/ 0 h 2286000"/>
                    <a:gd name="connsiteX0" fmla="*/ 0 w 1828800"/>
                    <a:gd name="connsiteY0" fmla="*/ 0 h 2286000"/>
                    <a:gd name="connsiteX1" fmla="*/ 914400 w 1828800"/>
                    <a:gd name="connsiteY1" fmla="*/ 1333500 h 2286000"/>
                    <a:gd name="connsiteX2" fmla="*/ 1828800 w 1828800"/>
                    <a:gd name="connsiteY2" fmla="*/ 1333500 h 2286000"/>
                    <a:gd name="connsiteX3" fmla="*/ 1828800 w 1828800"/>
                    <a:gd name="connsiteY3" fmla="*/ 2286000 h 2286000"/>
                    <a:gd name="connsiteX4" fmla="*/ 0 w 1828800"/>
                    <a:gd name="connsiteY4" fmla="*/ 2286000 h 2286000"/>
                    <a:gd name="connsiteX5" fmla="*/ 0 w 1828800"/>
                    <a:gd name="connsiteY5" fmla="*/ 0 h 2286000"/>
                    <a:gd name="connsiteX0" fmla="*/ 0 w 1828800"/>
                    <a:gd name="connsiteY0" fmla="*/ 190500 h 952500"/>
                    <a:gd name="connsiteX1" fmla="*/ 914400 w 1828800"/>
                    <a:gd name="connsiteY1" fmla="*/ 0 h 952500"/>
                    <a:gd name="connsiteX2" fmla="*/ 1828800 w 1828800"/>
                    <a:gd name="connsiteY2" fmla="*/ 0 h 952500"/>
                    <a:gd name="connsiteX3" fmla="*/ 1828800 w 1828800"/>
                    <a:gd name="connsiteY3" fmla="*/ 952500 h 952500"/>
                    <a:gd name="connsiteX4" fmla="*/ 0 w 1828800"/>
                    <a:gd name="connsiteY4" fmla="*/ 952500 h 952500"/>
                    <a:gd name="connsiteX5" fmla="*/ 0 w 1828800"/>
                    <a:gd name="connsiteY5" fmla="*/ 190500 h 952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828800" h="952500">
                      <a:moveTo>
                        <a:pt x="0" y="190500"/>
                      </a:moveTo>
                      <a:lnTo>
                        <a:pt x="914400" y="0"/>
                      </a:lnTo>
                      <a:lnTo>
                        <a:pt x="1828800" y="0"/>
                      </a:lnTo>
                      <a:lnTo>
                        <a:pt x="1828800" y="952500"/>
                      </a:lnTo>
                      <a:lnTo>
                        <a:pt x="0" y="952500"/>
                      </a:lnTo>
                      <a:lnTo>
                        <a:pt x="0" y="190500"/>
                      </a:lnTo>
                      <a:close/>
                    </a:path>
                  </a:pathLst>
                </a:custGeom>
                <a:solidFill>
                  <a:srgbClr val="00B05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4677059" y="763112"/>
                  <a:ext cx="197185" cy="227448"/>
                </a:xfrm>
                <a:custGeom>
                  <a:avLst/>
                  <a:gdLst>
                    <a:gd name="connsiteX0" fmla="*/ 406400 w 1168400"/>
                    <a:gd name="connsiteY0" fmla="*/ 0 h 2209800"/>
                    <a:gd name="connsiteX1" fmla="*/ 1168400 w 1168400"/>
                    <a:gd name="connsiteY1" fmla="*/ 25400 h 2209800"/>
                    <a:gd name="connsiteX2" fmla="*/ 901700 w 1168400"/>
                    <a:gd name="connsiteY2" fmla="*/ 2209800 h 2209800"/>
                    <a:gd name="connsiteX3" fmla="*/ 0 w 1168400"/>
                    <a:gd name="connsiteY3" fmla="*/ 2044700 h 2209800"/>
                    <a:gd name="connsiteX4" fmla="*/ 406400 w 1168400"/>
                    <a:gd name="connsiteY4" fmla="*/ 0 h 220980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1084580 w 1351280"/>
                    <a:gd name="connsiteY2" fmla="*/ 220980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502920 w 1351280"/>
                    <a:gd name="connsiteY2" fmla="*/ 242316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0 w 1351280"/>
                    <a:gd name="connsiteY0" fmla="*/ 111760 h 2397760"/>
                    <a:gd name="connsiteX1" fmla="*/ 1351280 w 1351280"/>
                    <a:gd name="connsiteY1" fmla="*/ 0 h 2397760"/>
                    <a:gd name="connsiteX2" fmla="*/ 502920 w 1351280"/>
                    <a:gd name="connsiteY2" fmla="*/ 2397760 h 2397760"/>
                    <a:gd name="connsiteX3" fmla="*/ 0 w 1351280"/>
                    <a:gd name="connsiteY3" fmla="*/ 2397760 h 2397760"/>
                    <a:gd name="connsiteX4" fmla="*/ 0 w 1351280"/>
                    <a:gd name="connsiteY4" fmla="*/ 111760 h 2397760"/>
                    <a:gd name="connsiteX0" fmla="*/ 0 w 502920"/>
                    <a:gd name="connsiteY0" fmla="*/ 0 h 2286000"/>
                    <a:gd name="connsiteX1" fmla="*/ 228600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502920"/>
                    <a:gd name="connsiteY0" fmla="*/ 0 h 2286000"/>
                    <a:gd name="connsiteX1" fmla="*/ 256032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502920"/>
                    <a:gd name="connsiteY0" fmla="*/ 1524000 h 2286000"/>
                    <a:gd name="connsiteX1" fmla="*/ 256032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1524000 h 2286000"/>
                    <a:gd name="connsiteX0" fmla="*/ 0 w 502920"/>
                    <a:gd name="connsiteY0" fmla="*/ 114300 h 876300"/>
                    <a:gd name="connsiteX1" fmla="*/ 457200 w 502920"/>
                    <a:gd name="connsiteY1" fmla="*/ 0 h 876300"/>
                    <a:gd name="connsiteX2" fmla="*/ 502920 w 502920"/>
                    <a:gd name="connsiteY2" fmla="*/ 876300 h 876300"/>
                    <a:gd name="connsiteX3" fmla="*/ 0 w 502920"/>
                    <a:gd name="connsiteY3" fmla="*/ 876300 h 876300"/>
                    <a:gd name="connsiteX4" fmla="*/ 0 w 502920"/>
                    <a:gd name="connsiteY4" fmla="*/ 114300 h 876300"/>
                    <a:gd name="connsiteX0" fmla="*/ 0 w 1828800"/>
                    <a:gd name="connsiteY0" fmla="*/ 114300 h 876300"/>
                    <a:gd name="connsiteX1" fmla="*/ 457200 w 1828800"/>
                    <a:gd name="connsiteY1" fmla="*/ 0 h 876300"/>
                    <a:gd name="connsiteX2" fmla="*/ 1828800 w 1828800"/>
                    <a:gd name="connsiteY2" fmla="*/ 876300 h 876300"/>
                    <a:gd name="connsiteX3" fmla="*/ 0 w 1828800"/>
                    <a:gd name="connsiteY3" fmla="*/ 876300 h 876300"/>
                    <a:gd name="connsiteX4" fmla="*/ 0 w 1828800"/>
                    <a:gd name="connsiteY4" fmla="*/ 114300 h 876300"/>
                    <a:gd name="connsiteX0" fmla="*/ 0 w 1828800"/>
                    <a:gd name="connsiteY0" fmla="*/ 114300 h 876300"/>
                    <a:gd name="connsiteX1" fmla="*/ 457200 w 1828800"/>
                    <a:gd name="connsiteY1" fmla="*/ 0 h 876300"/>
                    <a:gd name="connsiteX2" fmla="*/ 1371600 w 1828800"/>
                    <a:gd name="connsiteY2" fmla="*/ 0 h 876300"/>
                    <a:gd name="connsiteX3" fmla="*/ 1828800 w 1828800"/>
                    <a:gd name="connsiteY3" fmla="*/ 876300 h 876300"/>
                    <a:gd name="connsiteX4" fmla="*/ 0 w 1828800"/>
                    <a:gd name="connsiteY4" fmla="*/ 876300 h 876300"/>
                    <a:gd name="connsiteX5" fmla="*/ 0 w 1828800"/>
                    <a:gd name="connsiteY5" fmla="*/ 114300 h 876300"/>
                    <a:gd name="connsiteX0" fmla="*/ 0 w 1828800"/>
                    <a:gd name="connsiteY0" fmla="*/ 190500 h 952500"/>
                    <a:gd name="connsiteX1" fmla="*/ 457200 w 1828800"/>
                    <a:gd name="connsiteY1" fmla="*/ 76200 h 952500"/>
                    <a:gd name="connsiteX2" fmla="*/ 1371600 w 1828800"/>
                    <a:gd name="connsiteY2" fmla="*/ 76200 h 952500"/>
                    <a:gd name="connsiteX3" fmla="*/ 1828800 w 1828800"/>
                    <a:gd name="connsiteY3" fmla="*/ 0 h 952500"/>
                    <a:gd name="connsiteX4" fmla="*/ 1828800 w 1828800"/>
                    <a:gd name="connsiteY4" fmla="*/ 952500 h 952500"/>
                    <a:gd name="connsiteX5" fmla="*/ 0 w 1828800"/>
                    <a:gd name="connsiteY5" fmla="*/ 952500 h 952500"/>
                    <a:gd name="connsiteX6" fmla="*/ 0 w 1828800"/>
                    <a:gd name="connsiteY6" fmla="*/ 190500 h 952500"/>
                    <a:gd name="connsiteX0" fmla="*/ 0 w 1828800"/>
                    <a:gd name="connsiteY0" fmla="*/ 0 h 1371600"/>
                    <a:gd name="connsiteX1" fmla="*/ 457200 w 1828800"/>
                    <a:gd name="connsiteY1" fmla="*/ 495300 h 1371600"/>
                    <a:gd name="connsiteX2" fmla="*/ 1371600 w 1828800"/>
                    <a:gd name="connsiteY2" fmla="*/ 495300 h 1371600"/>
                    <a:gd name="connsiteX3" fmla="*/ 1828800 w 1828800"/>
                    <a:gd name="connsiteY3" fmla="*/ 419100 h 1371600"/>
                    <a:gd name="connsiteX4" fmla="*/ 1828800 w 1828800"/>
                    <a:gd name="connsiteY4" fmla="*/ 1371600 h 1371600"/>
                    <a:gd name="connsiteX5" fmla="*/ 0 w 1828800"/>
                    <a:gd name="connsiteY5" fmla="*/ 1371600 h 1371600"/>
                    <a:gd name="connsiteX6" fmla="*/ 0 w 1828800"/>
                    <a:gd name="connsiteY6" fmla="*/ 0 h 1371600"/>
                    <a:gd name="connsiteX0" fmla="*/ 0 w 1828800"/>
                    <a:gd name="connsiteY0" fmla="*/ 419100 h 1790700"/>
                    <a:gd name="connsiteX1" fmla="*/ 914402 w 1828800"/>
                    <a:gd name="connsiteY1" fmla="*/ 0 h 1790700"/>
                    <a:gd name="connsiteX2" fmla="*/ 1371600 w 1828800"/>
                    <a:gd name="connsiteY2" fmla="*/ 914400 h 1790700"/>
                    <a:gd name="connsiteX3" fmla="*/ 1828800 w 1828800"/>
                    <a:gd name="connsiteY3" fmla="*/ 838200 h 1790700"/>
                    <a:gd name="connsiteX4" fmla="*/ 1828800 w 1828800"/>
                    <a:gd name="connsiteY4" fmla="*/ 1790700 h 1790700"/>
                    <a:gd name="connsiteX5" fmla="*/ 0 w 1828800"/>
                    <a:gd name="connsiteY5" fmla="*/ 1790700 h 1790700"/>
                    <a:gd name="connsiteX6" fmla="*/ 0 w 1828800"/>
                    <a:gd name="connsiteY6" fmla="*/ 419100 h 1790700"/>
                    <a:gd name="connsiteX0" fmla="*/ 0 w 1828802"/>
                    <a:gd name="connsiteY0" fmla="*/ 533400 h 1905000"/>
                    <a:gd name="connsiteX1" fmla="*/ 914402 w 1828802"/>
                    <a:gd name="connsiteY1" fmla="*/ 114300 h 1905000"/>
                    <a:gd name="connsiteX2" fmla="*/ 1371600 w 1828802"/>
                    <a:gd name="connsiteY2" fmla="*/ 1028700 h 1905000"/>
                    <a:gd name="connsiteX3" fmla="*/ 1828802 w 1828802"/>
                    <a:gd name="connsiteY3" fmla="*/ 0 h 1905000"/>
                    <a:gd name="connsiteX4" fmla="*/ 1828800 w 1828802"/>
                    <a:gd name="connsiteY4" fmla="*/ 1905000 h 1905000"/>
                    <a:gd name="connsiteX5" fmla="*/ 0 w 1828802"/>
                    <a:gd name="connsiteY5" fmla="*/ 1905000 h 1905000"/>
                    <a:gd name="connsiteX6" fmla="*/ 0 w 1828802"/>
                    <a:gd name="connsiteY6" fmla="*/ 533400 h 1905000"/>
                    <a:gd name="connsiteX0" fmla="*/ 0 w 1828802"/>
                    <a:gd name="connsiteY0" fmla="*/ 716770 h 2088370"/>
                    <a:gd name="connsiteX1" fmla="*/ 914402 w 1828802"/>
                    <a:gd name="connsiteY1" fmla="*/ 2976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716770 h 2088370"/>
                    <a:gd name="connsiteX1" fmla="*/ 1188722 w 1828802"/>
                    <a:gd name="connsiteY1" fmla="*/ 3357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716770 h 2088370"/>
                    <a:gd name="connsiteX1" fmla="*/ 1188722 w 1828802"/>
                    <a:gd name="connsiteY1" fmla="*/ 2976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716770 h 2088370"/>
                    <a:gd name="connsiteX1" fmla="*/ 1188722 w 1828802"/>
                    <a:gd name="connsiteY1" fmla="*/ 3357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716770 h 2088370"/>
                    <a:gd name="connsiteX1" fmla="*/ 1188722 w 1828802"/>
                    <a:gd name="connsiteY1" fmla="*/ 3357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533400 h 1905000"/>
                    <a:gd name="connsiteX1" fmla="*/ 1188722 w 1828802"/>
                    <a:gd name="connsiteY1" fmla="*/ 152400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91103 w 1828802"/>
                    <a:gd name="connsiteY1" fmla="*/ 146447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91103 w 1828802"/>
                    <a:gd name="connsiteY1" fmla="*/ 144463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88722 w 1828802"/>
                    <a:gd name="connsiteY1" fmla="*/ 146448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88722 w 1828802"/>
                    <a:gd name="connsiteY1" fmla="*/ 146448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88722 w 1828802"/>
                    <a:gd name="connsiteY1" fmla="*/ 146448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828802" h="1905000">
                      <a:moveTo>
                        <a:pt x="0" y="533400"/>
                      </a:moveTo>
                      <a:lnTo>
                        <a:pt x="1188722" y="146448"/>
                      </a:lnTo>
                      <a:cubicBezTo>
                        <a:pt x="1402082" y="73819"/>
                        <a:pt x="1632111" y="25003"/>
                        <a:pt x="1828802" y="0"/>
                      </a:cubicBezTo>
                      <a:cubicBezTo>
                        <a:pt x="1828801" y="635000"/>
                        <a:pt x="1828801" y="1270000"/>
                        <a:pt x="1828800" y="1905000"/>
                      </a:cubicBezTo>
                      <a:lnTo>
                        <a:pt x="0" y="1905000"/>
                      </a:lnTo>
                      <a:lnTo>
                        <a:pt x="0" y="533400"/>
                      </a:lnTo>
                      <a:close/>
                    </a:path>
                  </a:pathLst>
                </a:custGeom>
                <a:solidFill>
                  <a:srgbClr val="00B05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5897426" y="1793748"/>
                  <a:ext cx="107464" cy="273177"/>
                </a:xfrm>
                <a:custGeom>
                  <a:avLst/>
                  <a:gdLst>
                    <a:gd name="connsiteX0" fmla="*/ 406400 w 1168400"/>
                    <a:gd name="connsiteY0" fmla="*/ 0 h 2209800"/>
                    <a:gd name="connsiteX1" fmla="*/ 1168400 w 1168400"/>
                    <a:gd name="connsiteY1" fmla="*/ 25400 h 2209800"/>
                    <a:gd name="connsiteX2" fmla="*/ 901700 w 1168400"/>
                    <a:gd name="connsiteY2" fmla="*/ 2209800 h 2209800"/>
                    <a:gd name="connsiteX3" fmla="*/ 0 w 1168400"/>
                    <a:gd name="connsiteY3" fmla="*/ 2044700 h 2209800"/>
                    <a:gd name="connsiteX4" fmla="*/ 406400 w 1168400"/>
                    <a:gd name="connsiteY4" fmla="*/ 0 h 220980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1084580 w 1351280"/>
                    <a:gd name="connsiteY2" fmla="*/ 220980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502920 w 1351280"/>
                    <a:gd name="connsiteY2" fmla="*/ 242316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0 w 1351280"/>
                    <a:gd name="connsiteY0" fmla="*/ 111760 h 2397760"/>
                    <a:gd name="connsiteX1" fmla="*/ 1351280 w 1351280"/>
                    <a:gd name="connsiteY1" fmla="*/ 0 h 2397760"/>
                    <a:gd name="connsiteX2" fmla="*/ 502920 w 1351280"/>
                    <a:gd name="connsiteY2" fmla="*/ 2397760 h 2397760"/>
                    <a:gd name="connsiteX3" fmla="*/ 0 w 1351280"/>
                    <a:gd name="connsiteY3" fmla="*/ 2397760 h 2397760"/>
                    <a:gd name="connsiteX4" fmla="*/ 0 w 1351280"/>
                    <a:gd name="connsiteY4" fmla="*/ 111760 h 2397760"/>
                    <a:gd name="connsiteX0" fmla="*/ 0 w 502920"/>
                    <a:gd name="connsiteY0" fmla="*/ 0 h 2286000"/>
                    <a:gd name="connsiteX1" fmla="*/ 228600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502920"/>
                    <a:gd name="connsiteY0" fmla="*/ 0 h 2286000"/>
                    <a:gd name="connsiteX1" fmla="*/ 256032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502920"/>
                    <a:gd name="connsiteY0" fmla="*/ 1524000 h 2286000"/>
                    <a:gd name="connsiteX1" fmla="*/ 256032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1524000 h 2286000"/>
                    <a:gd name="connsiteX0" fmla="*/ 0 w 502920"/>
                    <a:gd name="connsiteY0" fmla="*/ 114300 h 876300"/>
                    <a:gd name="connsiteX1" fmla="*/ 457200 w 502920"/>
                    <a:gd name="connsiteY1" fmla="*/ 0 h 876300"/>
                    <a:gd name="connsiteX2" fmla="*/ 502920 w 502920"/>
                    <a:gd name="connsiteY2" fmla="*/ 876300 h 876300"/>
                    <a:gd name="connsiteX3" fmla="*/ 0 w 502920"/>
                    <a:gd name="connsiteY3" fmla="*/ 876300 h 876300"/>
                    <a:gd name="connsiteX4" fmla="*/ 0 w 502920"/>
                    <a:gd name="connsiteY4" fmla="*/ 114300 h 876300"/>
                    <a:gd name="connsiteX0" fmla="*/ 0 w 1828800"/>
                    <a:gd name="connsiteY0" fmla="*/ 114300 h 876300"/>
                    <a:gd name="connsiteX1" fmla="*/ 457200 w 1828800"/>
                    <a:gd name="connsiteY1" fmla="*/ 0 h 876300"/>
                    <a:gd name="connsiteX2" fmla="*/ 1828800 w 1828800"/>
                    <a:gd name="connsiteY2" fmla="*/ 876300 h 876300"/>
                    <a:gd name="connsiteX3" fmla="*/ 0 w 1828800"/>
                    <a:gd name="connsiteY3" fmla="*/ 876300 h 876300"/>
                    <a:gd name="connsiteX4" fmla="*/ 0 w 1828800"/>
                    <a:gd name="connsiteY4" fmla="*/ 114300 h 876300"/>
                    <a:gd name="connsiteX0" fmla="*/ 0 w 1828800"/>
                    <a:gd name="connsiteY0" fmla="*/ 114300 h 876300"/>
                    <a:gd name="connsiteX1" fmla="*/ 457200 w 1828800"/>
                    <a:gd name="connsiteY1" fmla="*/ 0 h 876300"/>
                    <a:gd name="connsiteX2" fmla="*/ 1371600 w 1828800"/>
                    <a:gd name="connsiteY2" fmla="*/ 0 h 876300"/>
                    <a:gd name="connsiteX3" fmla="*/ 1828800 w 1828800"/>
                    <a:gd name="connsiteY3" fmla="*/ 876300 h 876300"/>
                    <a:gd name="connsiteX4" fmla="*/ 0 w 1828800"/>
                    <a:gd name="connsiteY4" fmla="*/ 876300 h 876300"/>
                    <a:gd name="connsiteX5" fmla="*/ 0 w 1828800"/>
                    <a:gd name="connsiteY5" fmla="*/ 114300 h 876300"/>
                    <a:gd name="connsiteX0" fmla="*/ 0 w 1828800"/>
                    <a:gd name="connsiteY0" fmla="*/ 190500 h 952500"/>
                    <a:gd name="connsiteX1" fmla="*/ 457200 w 1828800"/>
                    <a:gd name="connsiteY1" fmla="*/ 76200 h 952500"/>
                    <a:gd name="connsiteX2" fmla="*/ 1371600 w 1828800"/>
                    <a:gd name="connsiteY2" fmla="*/ 76200 h 952500"/>
                    <a:gd name="connsiteX3" fmla="*/ 1828800 w 1828800"/>
                    <a:gd name="connsiteY3" fmla="*/ 0 h 952500"/>
                    <a:gd name="connsiteX4" fmla="*/ 1828800 w 1828800"/>
                    <a:gd name="connsiteY4" fmla="*/ 952500 h 952500"/>
                    <a:gd name="connsiteX5" fmla="*/ 0 w 1828800"/>
                    <a:gd name="connsiteY5" fmla="*/ 952500 h 952500"/>
                    <a:gd name="connsiteX6" fmla="*/ 0 w 1828800"/>
                    <a:gd name="connsiteY6" fmla="*/ 190500 h 952500"/>
                    <a:gd name="connsiteX0" fmla="*/ 0 w 1828800"/>
                    <a:gd name="connsiteY0" fmla="*/ 0 h 1371600"/>
                    <a:gd name="connsiteX1" fmla="*/ 457200 w 1828800"/>
                    <a:gd name="connsiteY1" fmla="*/ 495300 h 1371600"/>
                    <a:gd name="connsiteX2" fmla="*/ 1371600 w 1828800"/>
                    <a:gd name="connsiteY2" fmla="*/ 495300 h 1371600"/>
                    <a:gd name="connsiteX3" fmla="*/ 1828800 w 1828800"/>
                    <a:gd name="connsiteY3" fmla="*/ 419100 h 1371600"/>
                    <a:gd name="connsiteX4" fmla="*/ 1828800 w 1828800"/>
                    <a:gd name="connsiteY4" fmla="*/ 1371600 h 1371600"/>
                    <a:gd name="connsiteX5" fmla="*/ 0 w 1828800"/>
                    <a:gd name="connsiteY5" fmla="*/ 1371600 h 1371600"/>
                    <a:gd name="connsiteX6" fmla="*/ 0 w 1828800"/>
                    <a:gd name="connsiteY6" fmla="*/ 0 h 1371600"/>
                    <a:gd name="connsiteX0" fmla="*/ 0 w 1828800"/>
                    <a:gd name="connsiteY0" fmla="*/ 419100 h 1790700"/>
                    <a:gd name="connsiteX1" fmla="*/ 914402 w 1828800"/>
                    <a:gd name="connsiteY1" fmla="*/ 0 h 1790700"/>
                    <a:gd name="connsiteX2" fmla="*/ 1371600 w 1828800"/>
                    <a:gd name="connsiteY2" fmla="*/ 914400 h 1790700"/>
                    <a:gd name="connsiteX3" fmla="*/ 1828800 w 1828800"/>
                    <a:gd name="connsiteY3" fmla="*/ 838200 h 1790700"/>
                    <a:gd name="connsiteX4" fmla="*/ 1828800 w 1828800"/>
                    <a:gd name="connsiteY4" fmla="*/ 1790700 h 1790700"/>
                    <a:gd name="connsiteX5" fmla="*/ 0 w 1828800"/>
                    <a:gd name="connsiteY5" fmla="*/ 1790700 h 1790700"/>
                    <a:gd name="connsiteX6" fmla="*/ 0 w 1828800"/>
                    <a:gd name="connsiteY6" fmla="*/ 419100 h 1790700"/>
                    <a:gd name="connsiteX0" fmla="*/ 0 w 1828802"/>
                    <a:gd name="connsiteY0" fmla="*/ 533400 h 1905000"/>
                    <a:gd name="connsiteX1" fmla="*/ 914402 w 1828802"/>
                    <a:gd name="connsiteY1" fmla="*/ 114300 h 1905000"/>
                    <a:gd name="connsiteX2" fmla="*/ 1371600 w 1828802"/>
                    <a:gd name="connsiteY2" fmla="*/ 1028700 h 1905000"/>
                    <a:gd name="connsiteX3" fmla="*/ 1828802 w 1828802"/>
                    <a:gd name="connsiteY3" fmla="*/ 0 h 1905000"/>
                    <a:gd name="connsiteX4" fmla="*/ 1828800 w 1828802"/>
                    <a:gd name="connsiteY4" fmla="*/ 1905000 h 1905000"/>
                    <a:gd name="connsiteX5" fmla="*/ 0 w 1828802"/>
                    <a:gd name="connsiteY5" fmla="*/ 1905000 h 1905000"/>
                    <a:gd name="connsiteX6" fmla="*/ 0 w 1828802"/>
                    <a:gd name="connsiteY6" fmla="*/ 533400 h 1905000"/>
                    <a:gd name="connsiteX0" fmla="*/ 0 w 1828802"/>
                    <a:gd name="connsiteY0" fmla="*/ 716770 h 2088370"/>
                    <a:gd name="connsiteX1" fmla="*/ 914402 w 1828802"/>
                    <a:gd name="connsiteY1" fmla="*/ 2976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716770 h 2088370"/>
                    <a:gd name="connsiteX1" fmla="*/ 1188722 w 1828802"/>
                    <a:gd name="connsiteY1" fmla="*/ 3357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716770 h 2088370"/>
                    <a:gd name="connsiteX1" fmla="*/ 1188722 w 1828802"/>
                    <a:gd name="connsiteY1" fmla="*/ 2976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716770 h 2088370"/>
                    <a:gd name="connsiteX1" fmla="*/ 1188722 w 1828802"/>
                    <a:gd name="connsiteY1" fmla="*/ 3357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716770 h 2088370"/>
                    <a:gd name="connsiteX1" fmla="*/ 1188722 w 1828802"/>
                    <a:gd name="connsiteY1" fmla="*/ 3357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533400 h 1905000"/>
                    <a:gd name="connsiteX1" fmla="*/ 1188722 w 1828802"/>
                    <a:gd name="connsiteY1" fmla="*/ 152400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91103 w 1828802"/>
                    <a:gd name="connsiteY1" fmla="*/ 146447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91103 w 1828802"/>
                    <a:gd name="connsiteY1" fmla="*/ 144463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88722 w 1828802"/>
                    <a:gd name="connsiteY1" fmla="*/ 146448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88722 w 1828802"/>
                    <a:gd name="connsiteY1" fmla="*/ 146448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88722 w 1828802"/>
                    <a:gd name="connsiteY1" fmla="*/ 146448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0 h 2286000"/>
                    <a:gd name="connsiteX1" fmla="*/ 1188722 w 1828802"/>
                    <a:gd name="connsiteY1" fmla="*/ 527448 h 2286000"/>
                    <a:gd name="connsiteX2" fmla="*/ 1828802 w 1828802"/>
                    <a:gd name="connsiteY2" fmla="*/ 381000 h 2286000"/>
                    <a:gd name="connsiteX3" fmla="*/ 1828800 w 1828802"/>
                    <a:gd name="connsiteY3" fmla="*/ 2286000 h 2286000"/>
                    <a:gd name="connsiteX4" fmla="*/ 0 w 1828802"/>
                    <a:gd name="connsiteY4" fmla="*/ 2286000 h 2286000"/>
                    <a:gd name="connsiteX5" fmla="*/ 0 w 1828802"/>
                    <a:gd name="connsiteY5" fmla="*/ 0 h 2286000"/>
                    <a:gd name="connsiteX0" fmla="*/ 0 w 1828802"/>
                    <a:gd name="connsiteY0" fmla="*/ 72629 h 2358629"/>
                    <a:gd name="connsiteX1" fmla="*/ 594360 w 1828802"/>
                    <a:gd name="connsiteY1" fmla="*/ 72629 h 2358629"/>
                    <a:gd name="connsiteX2" fmla="*/ 1828802 w 1828802"/>
                    <a:gd name="connsiteY2" fmla="*/ 453629 h 2358629"/>
                    <a:gd name="connsiteX3" fmla="*/ 1828800 w 1828802"/>
                    <a:gd name="connsiteY3" fmla="*/ 2358629 h 2358629"/>
                    <a:gd name="connsiteX4" fmla="*/ 0 w 1828802"/>
                    <a:gd name="connsiteY4" fmla="*/ 2358629 h 2358629"/>
                    <a:gd name="connsiteX5" fmla="*/ 0 w 1828802"/>
                    <a:gd name="connsiteY5" fmla="*/ 72629 h 2358629"/>
                    <a:gd name="connsiteX0" fmla="*/ 0 w 1828802"/>
                    <a:gd name="connsiteY0" fmla="*/ 72629 h 2358630"/>
                    <a:gd name="connsiteX1" fmla="*/ 594360 w 1828802"/>
                    <a:gd name="connsiteY1" fmla="*/ 72629 h 2358630"/>
                    <a:gd name="connsiteX2" fmla="*/ 1828802 w 1828802"/>
                    <a:gd name="connsiteY2" fmla="*/ 453629 h 2358630"/>
                    <a:gd name="connsiteX3" fmla="*/ 914400 w 1828802"/>
                    <a:gd name="connsiteY3" fmla="*/ 2358630 h 2358630"/>
                    <a:gd name="connsiteX4" fmla="*/ 0 w 1828802"/>
                    <a:gd name="connsiteY4" fmla="*/ 2358629 h 2358630"/>
                    <a:gd name="connsiteX5" fmla="*/ 0 w 1828802"/>
                    <a:gd name="connsiteY5" fmla="*/ 72629 h 2358630"/>
                    <a:gd name="connsiteX0" fmla="*/ 0 w 1013460"/>
                    <a:gd name="connsiteY0" fmla="*/ 0 h 2286001"/>
                    <a:gd name="connsiteX1" fmla="*/ 594360 w 1013460"/>
                    <a:gd name="connsiteY1" fmla="*/ 0 h 2286001"/>
                    <a:gd name="connsiteX2" fmla="*/ 914400 w 1013460"/>
                    <a:gd name="connsiteY2" fmla="*/ 2286001 h 2286001"/>
                    <a:gd name="connsiteX3" fmla="*/ 0 w 1013460"/>
                    <a:gd name="connsiteY3" fmla="*/ 2286000 h 2286001"/>
                    <a:gd name="connsiteX4" fmla="*/ 0 w 1013460"/>
                    <a:gd name="connsiteY4" fmla="*/ 0 h 2286001"/>
                    <a:gd name="connsiteX0" fmla="*/ 0 w 1684822"/>
                    <a:gd name="connsiteY0" fmla="*/ 0 h 2286001"/>
                    <a:gd name="connsiteX1" fmla="*/ 594360 w 1684822"/>
                    <a:gd name="connsiteY1" fmla="*/ 0 h 2286001"/>
                    <a:gd name="connsiteX2" fmla="*/ 914400 w 1684822"/>
                    <a:gd name="connsiteY2" fmla="*/ 2286001 h 2286001"/>
                    <a:gd name="connsiteX3" fmla="*/ 0 w 1684822"/>
                    <a:gd name="connsiteY3" fmla="*/ 2286000 h 2286001"/>
                    <a:gd name="connsiteX4" fmla="*/ 0 w 1684822"/>
                    <a:gd name="connsiteY4" fmla="*/ 0 h 2286001"/>
                    <a:gd name="connsiteX0" fmla="*/ 0 w 1856072"/>
                    <a:gd name="connsiteY0" fmla="*/ 0 h 2286001"/>
                    <a:gd name="connsiteX1" fmla="*/ 594360 w 1856072"/>
                    <a:gd name="connsiteY1" fmla="*/ 0 h 2286001"/>
                    <a:gd name="connsiteX2" fmla="*/ 914400 w 1856072"/>
                    <a:gd name="connsiteY2" fmla="*/ 2286001 h 2286001"/>
                    <a:gd name="connsiteX3" fmla="*/ 0 w 1856072"/>
                    <a:gd name="connsiteY3" fmla="*/ 2286000 h 2286001"/>
                    <a:gd name="connsiteX4" fmla="*/ 0 w 1856072"/>
                    <a:gd name="connsiteY4" fmla="*/ 0 h 2286001"/>
                    <a:gd name="connsiteX0" fmla="*/ 0 w 1856072"/>
                    <a:gd name="connsiteY0" fmla="*/ 0 h 2290012"/>
                    <a:gd name="connsiteX1" fmla="*/ 594360 w 1856072"/>
                    <a:gd name="connsiteY1" fmla="*/ 0 h 2290012"/>
                    <a:gd name="connsiteX2" fmla="*/ 914400 w 1856072"/>
                    <a:gd name="connsiteY2" fmla="*/ 2286001 h 2290012"/>
                    <a:gd name="connsiteX3" fmla="*/ 0 w 1856072"/>
                    <a:gd name="connsiteY3" fmla="*/ 2286000 h 2290012"/>
                    <a:gd name="connsiteX4" fmla="*/ 0 w 1856072"/>
                    <a:gd name="connsiteY4" fmla="*/ 0 h 2290012"/>
                    <a:gd name="connsiteX0" fmla="*/ 0 w 1196340"/>
                    <a:gd name="connsiteY0" fmla="*/ 0 h 2286001"/>
                    <a:gd name="connsiteX1" fmla="*/ 594360 w 1196340"/>
                    <a:gd name="connsiteY1" fmla="*/ 0 h 2286001"/>
                    <a:gd name="connsiteX2" fmla="*/ 1143000 w 1196340"/>
                    <a:gd name="connsiteY2" fmla="*/ 457199 h 2286001"/>
                    <a:gd name="connsiteX3" fmla="*/ 914400 w 1196340"/>
                    <a:gd name="connsiteY3" fmla="*/ 2286001 h 2286001"/>
                    <a:gd name="connsiteX4" fmla="*/ 0 w 1196340"/>
                    <a:gd name="connsiteY4" fmla="*/ 2286000 h 2286001"/>
                    <a:gd name="connsiteX5" fmla="*/ 0 w 1196340"/>
                    <a:gd name="connsiteY5" fmla="*/ 0 h 2286001"/>
                    <a:gd name="connsiteX0" fmla="*/ 0 w 1143000"/>
                    <a:gd name="connsiteY0" fmla="*/ 0 h 2286001"/>
                    <a:gd name="connsiteX1" fmla="*/ 914400 w 1143000"/>
                    <a:gd name="connsiteY1" fmla="*/ 0 h 2286001"/>
                    <a:gd name="connsiteX2" fmla="*/ 1143000 w 1143000"/>
                    <a:gd name="connsiteY2" fmla="*/ 457199 h 2286001"/>
                    <a:gd name="connsiteX3" fmla="*/ 914400 w 1143000"/>
                    <a:gd name="connsiteY3" fmla="*/ 2286001 h 2286001"/>
                    <a:gd name="connsiteX4" fmla="*/ 0 w 1143000"/>
                    <a:gd name="connsiteY4" fmla="*/ 2286000 h 2286001"/>
                    <a:gd name="connsiteX5" fmla="*/ 0 w 1143000"/>
                    <a:gd name="connsiteY5" fmla="*/ 0 h 2286001"/>
                    <a:gd name="connsiteX0" fmla="*/ 0 w 1625065"/>
                    <a:gd name="connsiteY0" fmla="*/ 0 h 2286001"/>
                    <a:gd name="connsiteX1" fmla="*/ 914400 w 1625065"/>
                    <a:gd name="connsiteY1" fmla="*/ 0 h 2286001"/>
                    <a:gd name="connsiteX2" fmla="*/ 1143000 w 1625065"/>
                    <a:gd name="connsiteY2" fmla="*/ 457199 h 2286001"/>
                    <a:gd name="connsiteX3" fmla="*/ 914400 w 1625065"/>
                    <a:gd name="connsiteY3" fmla="*/ 2286001 h 2286001"/>
                    <a:gd name="connsiteX4" fmla="*/ 0 w 1625065"/>
                    <a:gd name="connsiteY4" fmla="*/ 2286000 h 2286001"/>
                    <a:gd name="connsiteX5" fmla="*/ 0 w 1625065"/>
                    <a:gd name="connsiteY5" fmla="*/ 0 h 2286001"/>
                    <a:gd name="connsiteX0" fmla="*/ 0 w 1066800"/>
                    <a:gd name="connsiteY0" fmla="*/ 0 h 2286001"/>
                    <a:gd name="connsiteX1" fmla="*/ 914400 w 1066800"/>
                    <a:gd name="connsiteY1" fmla="*/ 0 h 2286001"/>
                    <a:gd name="connsiteX2" fmla="*/ 914400 w 1066800"/>
                    <a:gd name="connsiteY2" fmla="*/ 2286001 h 2286001"/>
                    <a:gd name="connsiteX3" fmla="*/ 0 w 1066800"/>
                    <a:gd name="connsiteY3" fmla="*/ 2286000 h 2286001"/>
                    <a:gd name="connsiteX4" fmla="*/ 0 w 1066800"/>
                    <a:gd name="connsiteY4" fmla="*/ 0 h 2286001"/>
                    <a:gd name="connsiteX0" fmla="*/ 0 w 1798320"/>
                    <a:gd name="connsiteY0" fmla="*/ 0 h 2292017"/>
                    <a:gd name="connsiteX1" fmla="*/ 914400 w 1798320"/>
                    <a:gd name="connsiteY1" fmla="*/ 0 h 2292017"/>
                    <a:gd name="connsiteX2" fmla="*/ 914400 w 1798320"/>
                    <a:gd name="connsiteY2" fmla="*/ 2286001 h 2292017"/>
                    <a:gd name="connsiteX3" fmla="*/ 0 w 1798320"/>
                    <a:gd name="connsiteY3" fmla="*/ 2286000 h 2292017"/>
                    <a:gd name="connsiteX4" fmla="*/ 0 w 1798320"/>
                    <a:gd name="connsiteY4" fmla="*/ 0 h 2292017"/>
                    <a:gd name="connsiteX0" fmla="*/ 0 w 1798320"/>
                    <a:gd name="connsiteY0" fmla="*/ 0 h 2292015"/>
                    <a:gd name="connsiteX1" fmla="*/ 914400 w 1798320"/>
                    <a:gd name="connsiteY1" fmla="*/ 0 h 2292015"/>
                    <a:gd name="connsiteX2" fmla="*/ 914400 w 1798320"/>
                    <a:gd name="connsiteY2" fmla="*/ 2285999 h 2292015"/>
                    <a:gd name="connsiteX3" fmla="*/ 0 w 1798320"/>
                    <a:gd name="connsiteY3" fmla="*/ 2286000 h 2292015"/>
                    <a:gd name="connsiteX4" fmla="*/ 0 w 1798320"/>
                    <a:gd name="connsiteY4" fmla="*/ 0 h 2292015"/>
                    <a:gd name="connsiteX0" fmla="*/ 0 w 1971575"/>
                    <a:gd name="connsiteY0" fmla="*/ 0 h 2298031"/>
                    <a:gd name="connsiteX1" fmla="*/ 914400 w 1971575"/>
                    <a:gd name="connsiteY1" fmla="*/ 0 h 2298031"/>
                    <a:gd name="connsiteX2" fmla="*/ 914400 w 1971575"/>
                    <a:gd name="connsiteY2" fmla="*/ 2285999 h 2298031"/>
                    <a:gd name="connsiteX3" fmla="*/ 0 w 1971575"/>
                    <a:gd name="connsiteY3" fmla="*/ 2286000 h 2298031"/>
                    <a:gd name="connsiteX4" fmla="*/ 0 w 1971575"/>
                    <a:gd name="connsiteY4" fmla="*/ 0 h 2298031"/>
                    <a:gd name="connsiteX0" fmla="*/ 0 w 1971575"/>
                    <a:gd name="connsiteY0" fmla="*/ 0 h 2298031"/>
                    <a:gd name="connsiteX1" fmla="*/ 914400 w 1971575"/>
                    <a:gd name="connsiteY1" fmla="*/ 0 h 2298031"/>
                    <a:gd name="connsiteX2" fmla="*/ 914400 w 1971575"/>
                    <a:gd name="connsiteY2" fmla="*/ 2285999 h 2298031"/>
                    <a:gd name="connsiteX3" fmla="*/ 0 w 1971575"/>
                    <a:gd name="connsiteY3" fmla="*/ 2286000 h 2298031"/>
                    <a:gd name="connsiteX4" fmla="*/ 0 w 1971575"/>
                    <a:gd name="connsiteY4" fmla="*/ 0 h 2298031"/>
                    <a:gd name="connsiteX0" fmla="*/ 0 w 1417320"/>
                    <a:gd name="connsiteY0" fmla="*/ 1 h 2286001"/>
                    <a:gd name="connsiteX1" fmla="*/ 914400 w 1417320"/>
                    <a:gd name="connsiteY1" fmla="*/ 1 h 2286001"/>
                    <a:gd name="connsiteX2" fmla="*/ 1417320 w 1417320"/>
                    <a:gd name="connsiteY2" fmla="*/ 381000 h 2286001"/>
                    <a:gd name="connsiteX3" fmla="*/ 914400 w 1417320"/>
                    <a:gd name="connsiteY3" fmla="*/ 2286000 h 2286001"/>
                    <a:gd name="connsiteX4" fmla="*/ 0 w 1417320"/>
                    <a:gd name="connsiteY4" fmla="*/ 2286001 h 2286001"/>
                    <a:gd name="connsiteX5" fmla="*/ 0 w 1417320"/>
                    <a:gd name="connsiteY5" fmla="*/ 1 h 2286001"/>
                    <a:gd name="connsiteX0" fmla="*/ 0 w 1638300"/>
                    <a:gd name="connsiteY0" fmla="*/ 1 h 2286001"/>
                    <a:gd name="connsiteX1" fmla="*/ 914400 w 1638300"/>
                    <a:gd name="connsiteY1" fmla="*/ 1 h 2286001"/>
                    <a:gd name="connsiteX2" fmla="*/ 1417320 w 1638300"/>
                    <a:gd name="connsiteY2" fmla="*/ 381000 h 2286001"/>
                    <a:gd name="connsiteX3" fmla="*/ 1554480 w 1638300"/>
                    <a:gd name="connsiteY3" fmla="*/ 1752601 h 2286001"/>
                    <a:gd name="connsiteX4" fmla="*/ 914400 w 1638300"/>
                    <a:gd name="connsiteY4" fmla="*/ 2286000 h 2286001"/>
                    <a:gd name="connsiteX5" fmla="*/ 0 w 1638300"/>
                    <a:gd name="connsiteY5" fmla="*/ 2286001 h 2286001"/>
                    <a:gd name="connsiteX6" fmla="*/ 0 w 1638300"/>
                    <a:gd name="connsiteY6" fmla="*/ 1 h 2286001"/>
                    <a:gd name="connsiteX0" fmla="*/ 0 w 1729740"/>
                    <a:gd name="connsiteY0" fmla="*/ 1 h 2286001"/>
                    <a:gd name="connsiteX1" fmla="*/ 914400 w 1729740"/>
                    <a:gd name="connsiteY1" fmla="*/ 1 h 2286001"/>
                    <a:gd name="connsiteX2" fmla="*/ 1417320 w 1729740"/>
                    <a:gd name="connsiteY2" fmla="*/ 381000 h 2286001"/>
                    <a:gd name="connsiteX3" fmla="*/ 1645920 w 1729740"/>
                    <a:gd name="connsiteY3" fmla="*/ 1752601 h 2286001"/>
                    <a:gd name="connsiteX4" fmla="*/ 914400 w 1729740"/>
                    <a:gd name="connsiteY4" fmla="*/ 2286000 h 2286001"/>
                    <a:gd name="connsiteX5" fmla="*/ 0 w 1729740"/>
                    <a:gd name="connsiteY5" fmla="*/ 2286001 h 2286001"/>
                    <a:gd name="connsiteX6" fmla="*/ 0 w 1729740"/>
                    <a:gd name="connsiteY6" fmla="*/ 1 h 2286001"/>
                    <a:gd name="connsiteX0" fmla="*/ 0 w 1737360"/>
                    <a:gd name="connsiteY0" fmla="*/ 38100 h 2324100"/>
                    <a:gd name="connsiteX1" fmla="*/ 914400 w 1737360"/>
                    <a:gd name="connsiteY1" fmla="*/ 38100 h 2324100"/>
                    <a:gd name="connsiteX2" fmla="*/ 1463040 w 1737360"/>
                    <a:gd name="connsiteY2" fmla="*/ 381000 h 2324100"/>
                    <a:gd name="connsiteX3" fmla="*/ 1645920 w 1737360"/>
                    <a:gd name="connsiteY3" fmla="*/ 1790700 h 2324100"/>
                    <a:gd name="connsiteX4" fmla="*/ 914400 w 1737360"/>
                    <a:gd name="connsiteY4" fmla="*/ 2324099 h 2324100"/>
                    <a:gd name="connsiteX5" fmla="*/ 0 w 1737360"/>
                    <a:gd name="connsiteY5" fmla="*/ 2324100 h 2324100"/>
                    <a:gd name="connsiteX6" fmla="*/ 0 w 1737360"/>
                    <a:gd name="connsiteY6" fmla="*/ 38100 h 2324100"/>
                    <a:gd name="connsiteX0" fmla="*/ 0 w 1737360"/>
                    <a:gd name="connsiteY0" fmla="*/ 38100 h 2324100"/>
                    <a:gd name="connsiteX1" fmla="*/ 914400 w 1737360"/>
                    <a:gd name="connsiteY1" fmla="*/ 38100 h 2324100"/>
                    <a:gd name="connsiteX2" fmla="*/ 1463040 w 1737360"/>
                    <a:gd name="connsiteY2" fmla="*/ 381000 h 2324100"/>
                    <a:gd name="connsiteX3" fmla="*/ 1645920 w 1737360"/>
                    <a:gd name="connsiteY3" fmla="*/ 1790700 h 2324100"/>
                    <a:gd name="connsiteX4" fmla="*/ 914400 w 1737360"/>
                    <a:gd name="connsiteY4" fmla="*/ 2324099 h 2324100"/>
                    <a:gd name="connsiteX5" fmla="*/ 0 w 1737360"/>
                    <a:gd name="connsiteY5" fmla="*/ 2324100 h 2324100"/>
                    <a:gd name="connsiteX6" fmla="*/ 0 w 1737360"/>
                    <a:gd name="connsiteY6" fmla="*/ 38100 h 2324100"/>
                    <a:gd name="connsiteX0" fmla="*/ 0 w 1737360"/>
                    <a:gd name="connsiteY0" fmla="*/ 38100 h 2324100"/>
                    <a:gd name="connsiteX1" fmla="*/ 914400 w 1737360"/>
                    <a:gd name="connsiteY1" fmla="*/ 38100 h 2324100"/>
                    <a:gd name="connsiteX2" fmla="*/ 1463040 w 1737360"/>
                    <a:gd name="connsiteY2" fmla="*/ 381000 h 2324100"/>
                    <a:gd name="connsiteX3" fmla="*/ 1645920 w 1737360"/>
                    <a:gd name="connsiteY3" fmla="*/ 1790700 h 2324100"/>
                    <a:gd name="connsiteX4" fmla="*/ 914400 w 1737360"/>
                    <a:gd name="connsiteY4" fmla="*/ 2324099 h 2324100"/>
                    <a:gd name="connsiteX5" fmla="*/ 0 w 1737360"/>
                    <a:gd name="connsiteY5" fmla="*/ 2324100 h 2324100"/>
                    <a:gd name="connsiteX6" fmla="*/ 0 w 1737360"/>
                    <a:gd name="connsiteY6" fmla="*/ 38100 h 2324100"/>
                    <a:gd name="connsiteX0" fmla="*/ 0 w 1737360"/>
                    <a:gd name="connsiteY0" fmla="*/ 2005 h 2288005"/>
                    <a:gd name="connsiteX1" fmla="*/ 914400 w 1737360"/>
                    <a:gd name="connsiteY1" fmla="*/ 2005 h 2288005"/>
                    <a:gd name="connsiteX2" fmla="*/ 1463040 w 1737360"/>
                    <a:gd name="connsiteY2" fmla="*/ 344905 h 2288005"/>
                    <a:gd name="connsiteX3" fmla="*/ 1645920 w 1737360"/>
                    <a:gd name="connsiteY3" fmla="*/ 1754605 h 2288005"/>
                    <a:gd name="connsiteX4" fmla="*/ 914400 w 1737360"/>
                    <a:gd name="connsiteY4" fmla="*/ 2288004 h 2288005"/>
                    <a:gd name="connsiteX5" fmla="*/ 0 w 1737360"/>
                    <a:gd name="connsiteY5" fmla="*/ 2288005 h 2288005"/>
                    <a:gd name="connsiteX6" fmla="*/ 0 w 1737360"/>
                    <a:gd name="connsiteY6" fmla="*/ 2005 h 2288005"/>
                    <a:gd name="connsiteX0" fmla="*/ 0 w 1737360"/>
                    <a:gd name="connsiteY0" fmla="*/ 2005 h 2288005"/>
                    <a:gd name="connsiteX1" fmla="*/ 914400 w 1737360"/>
                    <a:gd name="connsiteY1" fmla="*/ 2005 h 2288005"/>
                    <a:gd name="connsiteX2" fmla="*/ 1463040 w 1737360"/>
                    <a:gd name="connsiteY2" fmla="*/ 344905 h 2288005"/>
                    <a:gd name="connsiteX3" fmla="*/ 1645920 w 1737360"/>
                    <a:gd name="connsiteY3" fmla="*/ 1754605 h 2288005"/>
                    <a:gd name="connsiteX4" fmla="*/ 914400 w 1737360"/>
                    <a:gd name="connsiteY4" fmla="*/ 2288004 h 2288005"/>
                    <a:gd name="connsiteX5" fmla="*/ 0 w 1737360"/>
                    <a:gd name="connsiteY5" fmla="*/ 2288005 h 2288005"/>
                    <a:gd name="connsiteX6" fmla="*/ 0 w 1737360"/>
                    <a:gd name="connsiteY6" fmla="*/ 2005 h 2288005"/>
                    <a:gd name="connsiteX0" fmla="*/ 0 w 1645920"/>
                    <a:gd name="connsiteY0" fmla="*/ 2005 h 2288005"/>
                    <a:gd name="connsiteX1" fmla="*/ 914400 w 1645920"/>
                    <a:gd name="connsiteY1" fmla="*/ 2005 h 2288005"/>
                    <a:gd name="connsiteX2" fmla="*/ 1463040 w 1645920"/>
                    <a:gd name="connsiteY2" fmla="*/ 344905 h 2288005"/>
                    <a:gd name="connsiteX3" fmla="*/ 1645920 w 1645920"/>
                    <a:gd name="connsiteY3" fmla="*/ 1754605 h 2288005"/>
                    <a:gd name="connsiteX4" fmla="*/ 914400 w 1645920"/>
                    <a:gd name="connsiteY4" fmla="*/ 2288004 h 2288005"/>
                    <a:gd name="connsiteX5" fmla="*/ 0 w 1645920"/>
                    <a:gd name="connsiteY5" fmla="*/ 2288005 h 2288005"/>
                    <a:gd name="connsiteX6" fmla="*/ 0 w 1645920"/>
                    <a:gd name="connsiteY6" fmla="*/ 2005 h 2288005"/>
                    <a:gd name="connsiteX0" fmla="*/ 0 w 1645920"/>
                    <a:gd name="connsiteY0" fmla="*/ 2005 h 2288005"/>
                    <a:gd name="connsiteX1" fmla="*/ 914400 w 1645920"/>
                    <a:gd name="connsiteY1" fmla="*/ 2005 h 2288005"/>
                    <a:gd name="connsiteX2" fmla="*/ 1463040 w 1645920"/>
                    <a:gd name="connsiteY2" fmla="*/ 344905 h 2288005"/>
                    <a:gd name="connsiteX3" fmla="*/ 1645920 w 1645920"/>
                    <a:gd name="connsiteY3" fmla="*/ 1487905 h 2288005"/>
                    <a:gd name="connsiteX4" fmla="*/ 914400 w 1645920"/>
                    <a:gd name="connsiteY4" fmla="*/ 2288004 h 2288005"/>
                    <a:gd name="connsiteX5" fmla="*/ 0 w 1645920"/>
                    <a:gd name="connsiteY5" fmla="*/ 2288005 h 2288005"/>
                    <a:gd name="connsiteX6" fmla="*/ 0 w 1645920"/>
                    <a:gd name="connsiteY6" fmla="*/ 2005 h 2288005"/>
                    <a:gd name="connsiteX0" fmla="*/ 0 w 1742173"/>
                    <a:gd name="connsiteY0" fmla="*/ 2005 h 2288005"/>
                    <a:gd name="connsiteX1" fmla="*/ 914400 w 1742173"/>
                    <a:gd name="connsiteY1" fmla="*/ 2005 h 2288005"/>
                    <a:gd name="connsiteX2" fmla="*/ 1463040 w 1742173"/>
                    <a:gd name="connsiteY2" fmla="*/ 344905 h 2288005"/>
                    <a:gd name="connsiteX3" fmla="*/ 1645920 w 1742173"/>
                    <a:gd name="connsiteY3" fmla="*/ 1487905 h 2288005"/>
                    <a:gd name="connsiteX4" fmla="*/ 914400 w 1742173"/>
                    <a:gd name="connsiteY4" fmla="*/ 2288004 h 2288005"/>
                    <a:gd name="connsiteX5" fmla="*/ 0 w 1742173"/>
                    <a:gd name="connsiteY5" fmla="*/ 2288005 h 2288005"/>
                    <a:gd name="connsiteX6" fmla="*/ 0 w 1742173"/>
                    <a:gd name="connsiteY6" fmla="*/ 2005 h 22880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2173" h="2288005">
                      <a:moveTo>
                        <a:pt x="0" y="2005"/>
                      </a:moveTo>
                      <a:lnTo>
                        <a:pt x="914400" y="2005"/>
                      </a:lnTo>
                      <a:cubicBezTo>
                        <a:pt x="1130166" y="1003"/>
                        <a:pt x="1357162" y="0"/>
                        <a:pt x="1463040" y="344905"/>
                      </a:cubicBezTo>
                      <a:lnTo>
                        <a:pt x="1645920" y="1487905"/>
                      </a:lnTo>
                      <a:cubicBezTo>
                        <a:pt x="1742173" y="1994234"/>
                        <a:pt x="1387642" y="2284997"/>
                        <a:pt x="914400" y="2288004"/>
                      </a:cubicBezTo>
                      <a:lnTo>
                        <a:pt x="0" y="2288005"/>
                      </a:lnTo>
                      <a:lnTo>
                        <a:pt x="0" y="2005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>
                  <a:off x="5505236" y="1421336"/>
                  <a:ext cx="211974" cy="272937"/>
                </a:xfrm>
                <a:custGeom>
                  <a:avLst/>
                  <a:gdLst>
                    <a:gd name="connsiteX0" fmla="*/ 406400 w 1168400"/>
                    <a:gd name="connsiteY0" fmla="*/ 0 h 2209800"/>
                    <a:gd name="connsiteX1" fmla="*/ 1168400 w 1168400"/>
                    <a:gd name="connsiteY1" fmla="*/ 25400 h 2209800"/>
                    <a:gd name="connsiteX2" fmla="*/ 901700 w 1168400"/>
                    <a:gd name="connsiteY2" fmla="*/ 2209800 h 2209800"/>
                    <a:gd name="connsiteX3" fmla="*/ 0 w 1168400"/>
                    <a:gd name="connsiteY3" fmla="*/ 2044700 h 2209800"/>
                    <a:gd name="connsiteX4" fmla="*/ 406400 w 1168400"/>
                    <a:gd name="connsiteY4" fmla="*/ 0 h 220980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1084580 w 1351280"/>
                    <a:gd name="connsiteY2" fmla="*/ 220980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502920 w 1351280"/>
                    <a:gd name="connsiteY2" fmla="*/ 242316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0 w 1351280"/>
                    <a:gd name="connsiteY0" fmla="*/ 111760 h 2397760"/>
                    <a:gd name="connsiteX1" fmla="*/ 1351280 w 1351280"/>
                    <a:gd name="connsiteY1" fmla="*/ 0 h 2397760"/>
                    <a:gd name="connsiteX2" fmla="*/ 502920 w 1351280"/>
                    <a:gd name="connsiteY2" fmla="*/ 2397760 h 2397760"/>
                    <a:gd name="connsiteX3" fmla="*/ 0 w 1351280"/>
                    <a:gd name="connsiteY3" fmla="*/ 2397760 h 2397760"/>
                    <a:gd name="connsiteX4" fmla="*/ 0 w 1351280"/>
                    <a:gd name="connsiteY4" fmla="*/ 111760 h 2397760"/>
                    <a:gd name="connsiteX0" fmla="*/ 0 w 502920"/>
                    <a:gd name="connsiteY0" fmla="*/ 0 h 2286000"/>
                    <a:gd name="connsiteX1" fmla="*/ 228600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502920"/>
                    <a:gd name="connsiteY0" fmla="*/ 0 h 2286000"/>
                    <a:gd name="connsiteX1" fmla="*/ 256032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502920"/>
                    <a:gd name="connsiteY0" fmla="*/ 1524000 h 2286000"/>
                    <a:gd name="connsiteX1" fmla="*/ 256032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1524000 h 2286000"/>
                    <a:gd name="connsiteX0" fmla="*/ 0 w 502920"/>
                    <a:gd name="connsiteY0" fmla="*/ 114300 h 876300"/>
                    <a:gd name="connsiteX1" fmla="*/ 457200 w 502920"/>
                    <a:gd name="connsiteY1" fmla="*/ 0 h 876300"/>
                    <a:gd name="connsiteX2" fmla="*/ 502920 w 502920"/>
                    <a:gd name="connsiteY2" fmla="*/ 876300 h 876300"/>
                    <a:gd name="connsiteX3" fmla="*/ 0 w 502920"/>
                    <a:gd name="connsiteY3" fmla="*/ 876300 h 876300"/>
                    <a:gd name="connsiteX4" fmla="*/ 0 w 502920"/>
                    <a:gd name="connsiteY4" fmla="*/ 114300 h 876300"/>
                    <a:gd name="connsiteX0" fmla="*/ 0 w 1828800"/>
                    <a:gd name="connsiteY0" fmla="*/ 114300 h 876300"/>
                    <a:gd name="connsiteX1" fmla="*/ 457200 w 1828800"/>
                    <a:gd name="connsiteY1" fmla="*/ 0 h 876300"/>
                    <a:gd name="connsiteX2" fmla="*/ 1828800 w 1828800"/>
                    <a:gd name="connsiteY2" fmla="*/ 876300 h 876300"/>
                    <a:gd name="connsiteX3" fmla="*/ 0 w 1828800"/>
                    <a:gd name="connsiteY3" fmla="*/ 876300 h 876300"/>
                    <a:gd name="connsiteX4" fmla="*/ 0 w 1828800"/>
                    <a:gd name="connsiteY4" fmla="*/ 114300 h 876300"/>
                    <a:gd name="connsiteX0" fmla="*/ 0 w 1828800"/>
                    <a:gd name="connsiteY0" fmla="*/ 114300 h 876300"/>
                    <a:gd name="connsiteX1" fmla="*/ 457200 w 1828800"/>
                    <a:gd name="connsiteY1" fmla="*/ 0 h 876300"/>
                    <a:gd name="connsiteX2" fmla="*/ 1371600 w 1828800"/>
                    <a:gd name="connsiteY2" fmla="*/ 0 h 876300"/>
                    <a:gd name="connsiteX3" fmla="*/ 1828800 w 1828800"/>
                    <a:gd name="connsiteY3" fmla="*/ 876300 h 876300"/>
                    <a:gd name="connsiteX4" fmla="*/ 0 w 1828800"/>
                    <a:gd name="connsiteY4" fmla="*/ 876300 h 876300"/>
                    <a:gd name="connsiteX5" fmla="*/ 0 w 1828800"/>
                    <a:gd name="connsiteY5" fmla="*/ 114300 h 876300"/>
                    <a:gd name="connsiteX0" fmla="*/ 0 w 1828800"/>
                    <a:gd name="connsiteY0" fmla="*/ 190500 h 952500"/>
                    <a:gd name="connsiteX1" fmla="*/ 457200 w 1828800"/>
                    <a:gd name="connsiteY1" fmla="*/ 76200 h 952500"/>
                    <a:gd name="connsiteX2" fmla="*/ 1371600 w 1828800"/>
                    <a:gd name="connsiteY2" fmla="*/ 76200 h 952500"/>
                    <a:gd name="connsiteX3" fmla="*/ 1828800 w 1828800"/>
                    <a:gd name="connsiteY3" fmla="*/ 0 h 952500"/>
                    <a:gd name="connsiteX4" fmla="*/ 1828800 w 1828800"/>
                    <a:gd name="connsiteY4" fmla="*/ 952500 h 952500"/>
                    <a:gd name="connsiteX5" fmla="*/ 0 w 1828800"/>
                    <a:gd name="connsiteY5" fmla="*/ 952500 h 952500"/>
                    <a:gd name="connsiteX6" fmla="*/ 0 w 1828800"/>
                    <a:gd name="connsiteY6" fmla="*/ 190500 h 952500"/>
                    <a:gd name="connsiteX0" fmla="*/ 0 w 1828800"/>
                    <a:gd name="connsiteY0" fmla="*/ 0 h 1371600"/>
                    <a:gd name="connsiteX1" fmla="*/ 457200 w 1828800"/>
                    <a:gd name="connsiteY1" fmla="*/ 495300 h 1371600"/>
                    <a:gd name="connsiteX2" fmla="*/ 1371600 w 1828800"/>
                    <a:gd name="connsiteY2" fmla="*/ 495300 h 1371600"/>
                    <a:gd name="connsiteX3" fmla="*/ 1828800 w 1828800"/>
                    <a:gd name="connsiteY3" fmla="*/ 419100 h 1371600"/>
                    <a:gd name="connsiteX4" fmla="*/ 1828800 w 1828800"/>
                    <a:gd name="connsiteY4" fmla="*/ 1371600 h 1371600"/>
                    <a:gd name="connsiteX5" fmla="*/ 0 w 1828800"/>
                    <a:gd name="connsiteY5" fmla="*/ 1371600 h 1371600"/>
                    <a:gd name="connsiteX6" fmla="*/ 0 w 1828800"/>
                    <a:gd name="connsiteY6" fmla="*/ 0 h 1371600"/>
                    <a:gd name="connsiteX0" fmla="*/ 0 w 1828800"/>
                    <a:gd name="connsiteY0" fmla="*/ 419100 h 1790700"/>
                    <a:gd name="connsiteX1" fmla="*/ 914402 w 1828800"/>
                    <a:gd name="connsiteY1" fmla="*/ 0 h 1790700"/>
                    <a:gd name="connsiteX2" fmla="*/ 1371600 w 1828800"/>
                    <a:gd name="connsiteY2" fmla="*/ 914400 h 1790700"/>
                    <a:gd name="connsiteX3" fmla="*/ 1828800 w 1828800"/>
                    <a:gd name="connsiteY3" fmla="*/ 838200 h 1790700"/>
                    <a:gd name="connsiteX4" fmla="*/ 1828800 w 1828800"/>
                    <a:gd name="connsiteY4" fmla="*/ 1790700 h 1790700"/>
                    <a:gd name="connsiteX5" fmla="*/ 0 w 1828800"/>
                    <a:gd name="connsiteY5" fmla="*/ 1790700 h 1790700"/>
                    <a:gd name="connsiteX6" fmla="*/ 0 w 1828800"/>
                    <a:gd name="connsiteY6" fmla="*/ 419100 h 1790700"/>
                    <a:gd name="connsiteX0" fmla="*/ 0 w 1828802"/>
                    <a:gd name="connsiteY0" fmla="*/ 533400 h 1905000"/>
                    <a:gd name="connsiteX1" fmla="*/ 914402 w 1828802"/>
                    <a:gd name="connsiteY1" fmla="*/ 114300 h 1905000"/>
                    <a:gd name="connsiteX2" fmla="*/ 1371600 w 1828802"/>
                    <a:gd name="connsiteY2" fmla="*/ 1028700 h 1905000"/>
                    <a:gd name="connsiteX3" fmla="*/ 1828802 w 1828802"/>
                    <a:gd name="connsiteY3" fmla="*/ 0 h 1905000"/>
                    <a:gd name="connsiteX4" fmla="*/ 1828800 w 1828802"/>
                    <a:gd name="connsiteY4" fmla="*/ 1905000 h 1905000"/>
                    <a:gd name="connsiteX5" fmla="*/ 0 w 1828802"/>
                    <a:gd name="connsiteY5" fmla="*/ 1905000 h 1905000"/>
                    <a:gd name="connsiteX6" fmla="*/ 0 w 1828802"/>
                    <a:gd name="connsiteY6" fmla="*/ 533400 h 1905000"/>
                    <a:gd name="connsiteX0" fmla="*/ 0 w 1828802"/>
                    <a:gd name="connsiteY0" fmla="*/ 716770 h 2088370"/>
                    <a:gd name="connsiteX1" fmla="*/ 914402 w 1828802"/>
                    <a:gd name="connsiteY1" fmla="*/ 2976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716770 h 2088370"/>
                    <a:gd name="connsiteX1" fmla="*/ 1188722 w 1828802"/>
                    <a:gd name="connsiteY1" fmla="*/ 3357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716770 h 2088370"/>
                    <a:gd name="connsiteX1" fmla="*/ 1188722 w 1828802"/>
                    <a:gd name="connsiteY1" fmla="*/ 2976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716770 h 2088370"/>
                    <a:gd name="connsiteX1" fmla="*/ 1188722 w 1828802"/>
                    <a:gd name="connsiteY1" fmla="*/ 3357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716770 h 2088370"/>
                    <a:gd name="connsiteX1" fmla="*/ 1188722 w 1828802"/>
                    <a:gd name="connsiteY1" fmla="*/ 3357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533400 h 1905000"/>
                    <a:gd name="connsiteX1" fmla="*/ 1188722 w 1828802"/>
                    <a:gd name="connsiteY1" fmla="*/ 152400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91103 w 1828802"/>
                    <a:gd name="connsiteY1" fmla="*/ 146447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91103 w 1828802"/>
                    <a:gd name="connsiteY1" fmla="*/ 144463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88722 w 1828802"/>
                    <a:gd name="connsiteY1" fmla="*/ 146448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88722 w 1828802"/>
                    <a:gd name="connsiteY1" fmla="*/ 146448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88722 w 1828802"/>
                    <a:gd name="connsiteY1" fmla="*/ 146448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0 h 2247900"/>
                    <a:gd name="connsiteX1" fmla="*/ 1188722 w 1828802"/>
                    <a:gd name="connsiteY1" fmla="*/ 489348 h 2247900"/>
                    <a:gd name="connsiteX2" fmla="*/ 1828802 w 1828802"/>
                    <a:gd name="connsiteY2" fmla="*/ 342900 h 2247900"/>
                    <a:gd name="connsiteX3" fmla="*/ 1828800 w 1828802"/>
                    <a:gd name="connsiteY3" fmla="*/ 2247900 h 2247900"/>
                    <a:gd name="connsiteX4" fmla="*/ 0 w 1828802"/>
                    <a:gd name="connsiteY4" fmla="*/ 2247900 h 2247900"/>
                    <a:gd name="connsiteX5" fmla="*/ 0 w 1828802"/>
                    <a:gd name="connsiteY5" fmla="*/ 0 h 2247900"/>
                    <a:gd name="connsiteX0" fmla="*/ 0 w 1828802"/>
                    <a:gd name="connsiteY0" fmla="*/ 0 h 2247900"/>
                    <a:gd name="connsiteX1" fmla="*/ 1188722 w 1828802"/>
                    <a:gd name="connsiteY1" fmla="*/ 489348 h 2247900"/>
                    <a:gd name="connsiteX2" fmla="*/ 1828802 w 1828802"/>
                    <a:gd name="connsiteY2" fmla="*/ 342900 h 2247900"/>
                    <a:gd name="connsiteX3" fmla="*/ 1828800 w 1828802"/>
                    <a:gd name="connsiteY3" fmla="*/ 2247900 h 2247900"/>
                    <a:gd name="connsiteX4" fmla="*/ 0 w 1828802"/>
                    <a:gd name="connsiteY4" fmla="*/ 2247900 h 2247900"/>
                    <a:gd name="connsiteX5" fmla="*/ 0 w 1828802"/>
                    <a:gd name="connsiteY5" fmla="*/ 0 h 2247900"/>
                    <a:gd name="connsiteX0" fmla="*/ 0 w 1828802"/>
                    <a:gd name="connsiteY0" fmla="*/ 0 h 2286000"/>
                    <a:gd name="connsiteX1" fmla="*/ 1188722 w 1828802"/>
                    <a:gd name="connsiteY1" fmla="*/ 527448 h 2286000"/>
                    <a:gd name="connsiteX2" fmla="*/ 1828802 w 1828802"/>
                    <a:gd name="connsiteY2" fmla="*/ 381000 h 2286000"/>
                    <a:gd name="connsiteX3" fmla="*/ 1828800 w 1828802"/>
                    <a:gd name="connsiteY3" fmla="*/ 2286000 h 2286000"/>
                    <a:gd name="connsiteX4" fmla="*/ 0 w 1828802"/>
                    <a:gd name="connsiteY4" fmla="*/ 2286000 h 2286000"/>
                    <a:gd name="connsiteX5" fmla="*/ 0 w 1828802"/>
                    <a:gd name="connsiteY5" fmla="*/ 0 h 2286000"/>
                    <a:gd name="connsiteX0" fmla="*/ 0 w 1828802"/>
                    <a:gd name="connsiteY0" fmla="*/ 0 h 2286000"/>
                    <a:gd name="connsiteX1" fmla="*/ 594360 w 1828802"/>
                    <a:gd name="connsiteY1" fmla="*/ 0 h 2286000"/>
                    <a:gd name="connsiteX2" fmla="*/ 1828802 w 1828802"/>
                    <a:gd name="connsiteY2" fmla="*/ 381000 h 2286000"/>
                    <a:gd name="connsiteX3" fmla="*/ 1828800 w 1828802"/>
                    <a:gd name="connsiteY3" fmla="*/ 2286000 h 2286000"/>
                    <a:gd name="connsiteX4" fmla="*/ 0 w 1828802"/>
                    <a:gd name="connsiteY4" fmla="*/ 2286000 h 2286000"/>
                    <a:gd name="connsiteX5" fmla="*/ 0 w 1828802"/>
                    <a:gd name="connsiteY5" fmla="*/ 0 h 2286000"/>
                    <a:gd name="connsiteX0" fmla="*/ 0 w 1828802"/>
                    <a:gd name="connsiteY0" fmla="*/ 0 h 2286000"/>
                    <a:gd name="connsiteX1" fmla="*/ 594360 w 1828802"/>
                    <a:gd name="connsiteY1" fmla="*/ 0 h 2286000"/>
                    <a:gd name="connsiteX2" fmla="*/ 1828802 w 1828802"/>
                    <a:gd name="connsiteY2" fmla="*/ 381000 h 2286000"/>
                    <a:gd name="connsiteX3" fmla="*/ 1828800 w 1828802"/>
                    <a:gd name="connsiteY3" fmla="*/ 2286000 h 2286000"/>
                    <a:gd name="connsiteX4" fmla="*/ 0 w 1828802"/>
                    <a:gd name="connsiteY4" fmla="*/ 2286000 h 2286000"/>
                    <a:gd name="connsiteX5" fmla="*/ 0 w 1828802"/>
                    <a:gd name="connsiteY5" fmla="*/ 0 h 2286000"/>
                    <a:gd name="connsiteX0" fmla="*/ 0 w 1828801"/>
                    <a:gd name="connsiteY0" fmla="*/ 0 h 2286000"/>
                    <a:gd name="connsiteX1" fmla="*/ 594360 w 1828801"/>
                    <a:gd name="connsiteY1" fmla="*/ 0 h 2286000"/>
                    <a:gd name="connsiteX2" fmla="*/ 594360 w 1828801"/>
                    <a:gd name="connsiteY2" fmla="*/ 1524000 h 2286000"/>
                    <a:gd name="connsiteX3" fmla="*/ 1828800 w 1828801"/>
                    <a:gd name="connsiteY3" fmla="*/ 2286000 h 2286000"/>
                    <a:gd name="connsiteX4" fmla="*/ 0 w 1828801"/>
                    <a:gd name="connsiteY4" fmla="*/ 2286000 h 2286000"/>
                    <a:gd name="connsiteX5" fmla="*/ 0 w 1828801"/>
                    <a:gd name="connsiteY5" fmla="*/ 0 h 2286000"/>
                    <a:gd name="connsiteX0" fmla="*/ 0 w 1828800"/>
                    <a:gd name="connsiteY0" fmla="*/ 0 h 2286000"/>
                    <a:gd name="connsiteX1" fmla="*/ 594360 w 1828800"/>
                    <a:gd name="connsiteY1" fmla="*/ 0 h 2286000"/>
                    <a:gd name="connsiteX2" fmla="*/ 594360 w 1828800"/>
                    <a:gd name="connsiteY2" fmla="*/ 1524000 h 2286000"/>
                    <a:gd name="connsiteX3" fmla="*/ 1828800 w 1828800"/>
                    <a:gd name="connsiteY3" fmla="*/ 2286000 h 2286000"/>
                    <a:gd name="connsiteX4" fmla="*/ 0 w 1828800"/>
                    <a:gd name="connsiteY4" fmla="*/ 2286000 h 2286000"/>
                    <a:gd name="connsiteX5" fmla="*/ 0 w 1828800"/>
                    <a:gd name="connsiteY5" fmla="*/ 0 h 2286000"/>
                    <a:gd name="connsiteX0" fmla="*/ 0 w 914401"/>
                    <a:gd name="connsiteY0" fmla="*/ 0 h 2286000"/>
                    <a:gd name="connsiteX1" fmla="*/ 594360 w 914401"/>
                    <a:gd name="connsiteY1" fmla="*/ 0 h 2286000"/>
                    <a:gd name="connsiteX2" fmla="*/ 594360 w 914401"/>
                    <a:gd name="connsiteY2" fmla="*/ 1524000 h 2286000"/>
                    <a:gd name="connsiteX3" fmla="*/ 914401 w 914401"/>
                    <a:gd name="connsiteY3" fmla="*/ 2286000 h 2286000"/>
                    <a:gd name="connsiteX4" fmla="*/ 0 w 914401"/>
                    <a:gd name="connsiteY4" fmla="*/ 2286000 h 2286000"/>
                    <a:gd name="connsiteX5" fmla="*/ 0 w 914401"/>
                    <a:gd name="connsiteY5" fmla="*/ 0 h 2286000"/>
                    <a:gd name="connsiteX0" fmla="*/ 0 w 914402"/>
                    <a:gd name="connsiteY0" fmla="*/ 0 h 2286000"/>
                    <a:gd name="connsiteX1" fmla="*/ 594360 w 914402"/>
                    <a:gd name="connsiteY1" fmla="*/ 0 h 2286000"/>
                    <a:gd name="connsiteX2" fmla="*/ 594360 w 914402"/>
                    <a:gd name="connsiteY2" fmla="*/ 1524000 h 2286000"/>
                    <a:gd name="connsiteX3" fmla="*/ 914402 w 914402"/>
                    <a:gd name="connsiteY3" fmla="*/ 1524000 h 2286000"/>
                    <a:gd name="connsiteX4" fmla="*/ 914401 w 914402"/>
                    <a:gd name="connsiteY4" fmla="*/ 2286000 h 2286000"/>
                    <a:gd name="connsiteX5" fmla="*/ 0 w 914402"/>
                    <a:gd name="connsiteY5" fmla="*/ 2286000 h 2286000"/>
                    <a:gd name="connsiteX6" fmla="*/ 0 w 914402"/>
                    <a:gd name="connsiteY6" fmla="*/ 0 h 2286000"/>
                    <a:gd name="connsiteX0" fmla="*/ 0 w 914402"/>
                    <a:gd name="connsiteY0" fmla="*/ 0 h 2286000"/>
                    <a:gd name="connsiteX1" fmla="*/ 594360 w 914402"/>
                    <a:gd name="connsiteY1" fmla="*/ 0 h 2286000"/>
                    <a:gd name="connsiteX2" fmla="*/ 594360 w 914402"/>
                    <a:gd name="connsiteY2" fmla="*/ 1524000 h 2286000"/>
                    <a:gd name="connsiteX3" fmla="*/ 914402 w 914402"/>
                    <a:gd name="connsiteY3" fmla="*/ 1524000 h 2286000"/>
                    <a:gd name="connsiteX4" fmla="*/ 228600 w 914402"/>
                    <a:gd name="connsiteY4" fmla="*/ 2286000 h 2286000"/>
                    <a:gd name="connsiteX5" fmla="*/ 0 w 914402"/>
                    <a:gd name="connsiteY5" fmla="*/ 2286000 h 2286000"/>
                    <a:gd name="connsiteX6" fmla="*/ 0 w 914402"/>
                    <a:gd name="connsiteY6" fmla="*/ 0 h 2286000"/>
                    <a:gd name="connsiteX0" fmla="*/ 0 w 914402"/>
                    <a:gd name="connsiteY0" fmla="*/ 0 h 2286000"/>
                    <a:gd name="connsiteX1" fmla="*/ 594360 w 914402"/>
                    <a:gd name="connsiteY1" fmla="*/ 0 h 2286000"/>
                    <a:gd name="connsiteX2" fmla="*/ 594360 w 914402"/>
                    <a:gd name="connsiteY2" fmla="*/ 1524000 h 2286000"/>
                    <a:gd name="connsiteX3" fmla="*/ 914402 w 914402"/>
                    <a:gd name="connsiteY3" fmla="*/ 1524000 h 2286000"/>
                    <a:gd name="connsiteX4" fmla="*/ 182880 w 914402"/>
                    <a:gd name="connsiteY4" fmla="*/ 2286000 h 2286000"/>
                    <a:gd name="connsiteX5" fmla="*/ 0 w 914402"/>
                    <a:gd name="connsiteY5" fmla="*/ 2286000 h 2286000"/>
                    <a:gd name="connsiteX6" fmla="*/ 0 w 914402"/>
                    <a:gd name="connsiteY6" fmla="*/ 0 h 2286000"/>
                    <a:gd name="connsiteX0" fmla="*/ 0 w 914402"/>
                    <a:gd name="connsiteY0" fmla="*/ 0 h 2286000"/>
                    <a:gd name="connsiteX1" fmla="*/ 594360 w 914402"/>
                    <a:gd name="connsiteY1" fmla="*/ 0 h 2286000"/>
                    <a:gd name="connsiteX2" fmla="*/ 594360 w 914402"/>
                    <a:gd name="connsiteY2" fmla="*/ 1524000 h 2286000"/>
                    <a:gd name="connsiteX3" fmla="*/ 914402 w 914402"/>
                    <a:gd name="connsiteY3" fmla="*/ 1524000 h 2286000"/>
                    <a:gd name="connsiteX4" fmla="*/ 201168 w 914402"/>
                    <a:gd name="connsiteY4" fmla="*/ 2286000 h 2286000"/>
                    <a:gd name="connsiteX5" fmla="*/ 0 w 914402"/>
                    <a:gd name="connsiteY5" fmla="*/ 2286000 h 2286000"/>
                    <a:gd name="connsiteX6" fmla="*/ 0 w 914402"/>
                    <a:gd name="connsiteY6" fmla="*/ 0 h 2286000"/>
                    <a:gd name="connsiteX0" fmla="*/ 0 w 914402"/>
                    <a:gd name="connsiteY0" fmla="*/ 0 h 2286000"/>
                    <a:gd name="connsiteX1" fmla="*/ 594360 w 914402"/>
                    <a:gd name="connsiteY1" fmla="*/ 0 h 2286000"/>
                    <a:gd name="connsiteX2" fmla="*/ 594360 w 914402"/>
                    <a:gd name="connsiteY2" fmla="*/ 1524000 h 2286000"/>
                    <a:gd name="connsiteX3" fmla="*/ 914402 w 914402"/>
                    <a:gd name="connsiteY3" fmla="*/ 1524000 h 2286000"/>
                    <a:gd name="connsiteX4" fmla="*/ 201168 w 914402"/>
                    <a:gd name="connsiteY4" fmla="*/ 2286000 h 2286000"/>
                    <a:gd name="connsiteX5" fmla="*/ 0 w 914402"/>
                    <a:gd name="connsiteY5" fmla="*/ 2286000 h 2286000"/>
                    <a:gd name="connsiteX6" fmla="*/ 0 w 914402"/>
                    <a:gd name="connsiteY6" fmla="*/ 0 h 2286000"/>
                    <a:gd name="connsiteX0" fmla="*/ 0 w 674298"/>
                    <a:gd name="connsiteY0" fmla="*/ 0 h 2286000"/>
                    <a:gd name="connsiteX1" fmla="*/ 594360 w 674298"/>
                    <a:gd name="connsiteY1" fmla="*/ 0 h 2286000"/>
                    <a:gd name="connsiteX2" fmla="*/ 594360 w 674298"/>
                    <a:gd name="connsiteY2" fmla="*/ 1524000 h 2286000"/>
                    <a:gd name="connsiteX3" fmla="*/ 674298 w 674298"/>
                    <a:gd name="connsiteY3" fmla="*/ 2116364 h 2286000"/>
                    <a:gd name="connsiteX4" fmla="*/ 201168 w 674298"/>
                    <a:gd name="connsiteY4" fmla="*/ 2286000 h 2286000"/>
                    <a:gd name="connsiteX5" fmla="*/ 0 w 674298"/>
                    <a:gd name="connsiteY5" fmla="*/ 2286000 h 2286000"/>
                    <a:gd name="connsiteX6" fmla="*/ 0 w 674298"/>
                    <a:gd name="connsiteY6" fmla="*/ 0 h 2286000"/>
                    <a:gd name="connsiteX0" fmla="*/ 0 w 1015365"/>
                    <a:gd name="connsiteY0" fmla="*/ 0 h 2286000"/>
                    <a:gd name="connsiteX1" fmla="*/ 594360 w 1015365"/>
                    <a:gd name="connsiteY1" fmla="*/ 0 h 2286000"/>
                    <a:gd name="connsiteX2" fmla="*/ 1015365 w 1015365"/>
                    <a:gd name="connsiteY2" fmla="*/ 1800099 h 2286000"/>
                    <a:gd name="connsiteX3" fmla="*/ 674298 w 1015365"/>
                    <a:gd name="connsiteY3" fmla="*/ 2116364 h 2286000"/>
                    <a:gd name="connsiteX4" fmla="*/ 201168 w 1015365"/>
                    <a:gd name="connsiteY4" fmla="*/ 2286000 h 2286000"/>
                    <a:gd name="connsiteX5" fmla="*/ 0 w 1015365"/>
                    <a:gd name="connsiteY5" fmla="*/ 2286000 h 2286000"/>
                    <a:gd name="connsiteX6" fmla="*/ 0 w 1015365"/>
                    <a:gd name="connsiteY6" fmla="*/ 0 h 2286000"/>
                    <a:gd name="connsiteX0" fmla="*/ 0 w 1965960"/>
                    <a:gd name="connsiteY0" fmla="*/ 0 h 2286000"/>
                    <a:gd name="connsiteX1" fmla="*/ 594360 w 1965960"/>
                    <a:gd name="connsiteY1" fmla="*/ 0 h 2286000"/>
                    <a:gd name="connsiteX2" fmla="*/ 1965960 w 1965960"/>
                    <a:gd name="connsiteY2" fmla="*/ 762000 h 2286000"/>
                    <a:gd name="connsiteX3" fmla="*/ 1015365 w 1965960"/>
                    <a:gd name="connsiteY3" fmla="*/ 1800099 h 2286000"/>
                    <a:gd name="connsiteX4" fmla="*/ 674298 w 1965960"/>
                    <a:gd name="connsiteY4" fmla="*/ 2116364 h 2286000"/>
                    <a:gd name="connsiteX5" fmla="*/ 201168 w 1965960"/>
                    <a:gd name="connsiteY5" fmla="*/ 2286000 h 2286000"/>
                    <a:gd name="connsiteX6" fmla="*/ 0 w 1965960"/>
                    <a:gd name="connsiteY6" fmla="*/ 2286000 h 2286000"/>
                    <a:gd name="connsiteX7" fmla="*/ 0 w 1965960"/>
                    <a:gd name="connsiteY7" fmla="*/ 0 h 2286000"/>
                    <a:gd name="connsiteX0" fmla="*/ 0 w 1965960"/>
                    <a:gd name="connsiteY0" fmla="*/ 0 h 2286000"/>
                    <a:gd name="connsiteX1" fmla="*/ 594360 w 1965960"/>
                    <a:gd name="connsiteY1" fmla="*/ 0 h 2286000"/>
                    <a:gd name="connsiteX2" fmla="*/ 1828798 w 1965960"/>
                    <a:gd name="connsiteY2" fmla="*/ 762000 h 2286000"/>
                    <a:gd name="connsiteX3" fmla="*/ 1965960 w 1965960"/>
                    <a:gd name="connsiteY3" fmla="*/ 762000 h 2286000"/>
                    <a:gd name="connsiteX4" fmla="*/ 1015365 w 1965960"/>
                    <a:gd name="connsiteY4" fmla="*/ 1800099 h 2286000"/>
                    <a:gd name="connsiteX5" fmla="*/ 674298 w 1965960"/>
                    <a:gd name="connsiteY5" fmla="*/ 2116364 h 2286000"/>
                    <a:gd name="connsiteX6" fmla="*/ 201168 w 1965960"/>
                    <a:gd name="connsiteY6" fmla="*/ 2286000 h 2286000"/>
                    <a:gd name="connsiteX7" fmla="*/ 0 w 1965960"/>
                    <a:gd name="connsiteY7" fmla="*/ 2286000 h 2286000"/>
                    <a:gd name="connsiteX8" fmla="*/ 0 w 1965960"/>
                    <a:gd name="connsiteY8" fmla="*/ 0 h 2286000"/>
                    <a:gd name="connsiteX0" fmla="*/ 0 w 1965960"/>
                    <a:gd name="connsiteY0" fmla="*/ 0 h 2286000"/>
                    <a:gd name="connsiteX1" fmla="*/ 1828799 w 1965960"/>
                    <a:gd name="connsiteY1" fmla="*/ 0 h 2286000"/>
                    <a:gd name="connsiteX2" fmla="*/ 1828798 w 1965960"/>
                    <a:gd name="connsiteY2" fmla="*/ 762000 h 2286000"/>
                    <a:gd name="connsiteX3" fmla="*/ 1965960 w 1965960"/>
                    <a:gd name="connsiteY3" fmla="*/ 762000 h 2286000"/>
                    <a:gd name="connsiteX4" fmla="*/ 1015365 w 1965960"/>
                    <a:gd name="connsiteY4" fmla="*/ 1800099 h 2286000"/>
                    <a:gd name="connsiteX5" fmla="*/ 674298 w 1965960"/>
                    <a:gd name="connsiteY5" fmla="*/ 2116364 h 2286000"/>
                    <a:gd name="connsiteX6" fmla="*/ 201168 w 1965960"/>
                    <a:gd name="connsiteY6" fmla="*/ 2286000 h 2286000"/>
                    <a:gd name="connsiteX7" fmla="*/ 0 w 1965960"/>
                    <a:gd name="connsiteY7" fmla="*/ 2286000 h 2286000"/>
                    <a:gd name="connsiteX8" fmla="*/ 0 w 1965960"/>
                    <a:gd name="connsiteY8" fmla="*/ 0 h 2286000"/>
                    <a:gd name="connsiteX0" fmla="*/ 0 w 1965960"/>
                    <a:gd name="connsiteY0" fmla="*/ 0 h 2286000"/>
                    <a:gd name="connsiteX1" fmla="*/ 1828799 w 1965960"/>
                    <a:gd name="connsiteY1" fmla="*/ 0 h 2286000"/>
                    <a:gd name="connsiteX2" fmla="*/ 1828798 w 1965960"/>
                    <a:gd name="connsiteY2" fmla="*/ 762000 h 2286000"/>
                    <a:gd name="connsiteX3" fmla="*/ 1965960 w 1965960"/>
                    <a:gd name="connsiteY3" fmla="*/ 762000 h 2286000"/>
                    <a:gd name="connsiteX4" fmla="*/ 1015365 w 1965960"/>
                    <a:gd name="connsiteY4" fmla="*/ 1800099 h 2286000"/>
                    <a:gd name="connsiteX5" fmla="*/ 674297 w 1965960"/>
                    <a:gd name="connsiteY5" fmla="*/ 2205038 h 2286000"/>
                    <a:gd name="connsiteX6" fmla="*/ 201168 w 1965960"/>
                    <a:gd name="connsiteY6" fmla="*/ 2286000 h 2286000"/>
                    <a:gd name="connsiteX7" fmla="*/ 0 w 1965960"/>
                    <a:gd name="connsiteY7" fmla="*/ 2286000 h 2286000"/>
                    <a:gd name="connsiteX8" fmla="*/ 0 w 1965960"/>
                    <a:gd name="connsiteY8" fmla="*/ 0 h 2286000"/>
                    <a:gd name="connsiteX0" fmla="*/ 0 w 1965960"/>
                    <a:gd name="connsiteY0" fmla="*/ 0 h 2286000"/>
                    <a:gd name="connsiteX1" fmla="*/ 1828799 w 1965960"/>
                    <a:gd name="connsiteY1" fmla="*/ 0 h 2286000"/>
                    <a:gd name="connsiteX2" fmla="*/ 1828798 w 1965960"/>
                    <a:gd name="connsiteY2" fmla="*/ 762000 h 2286000"/>
                    <a:gd name="connsiteX3" fmla="*/ 1965960 w 1965960"/>
                    <a:gd name="connsiteY3" fmla="*/ 762000 h 2286000"/>
                    <a:gd name="connsiteX4" fmla="*/ 1015365 w 1965960"/>
                    <a:gd name="connsiteY4" fmla="*/ 1800099 h 2286000"/>
                    <a:gd name="connsiteX5" fmla="*/ 674297 w 1965960"/>
                    <a:gd name="connsiteY5" fmla="*/ 2116364 h 2286000"/>
                    <a:gd name="connsiteX6" fmla="*/ 201168 w 1965960"/>
                    <a:gd name="connsiteY6" fmla="*/ 2286000 h 2286000"/>
                    <a:gd name="connsiteX7" fmla="*/ 0 w 1965960"/>
                    <a:gd name="connsiteY7" fmla="*/ 2286000 h 2286000"/>
                    <a:gd name="connsiteX8" fmla="*/ 0 w 1965960"/>
                    <a:gd name="connsiteY8" fmla="*/ 0 h 2286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965960" h="2286000">
                      <a:moveTo>
                        <a:pt x="0" y="0"/>
                      </a:moveTo>
                      <a:lnTo>
                        <a:pt x="1828799" y="0"/>
                      </a:lnTo>
                      <a:cubicBezTo>
                        <a:pt x="1828799" y="254000"/>
                        <a:pt x="1828798" y="508000"/>
                        <a:pt x="1828798" y="762000"/>
                      </a:cubicBezTo>
                      <a:lnTo>
                        <a:pt x="1965960" y="762000"/>
                      </a:lnTo>
                      <a:lnTo>
                        <a:pt x="1015365" y="1800099"/>
                      </a:lnTo>
                      <a:lnTo>
                        <a:pt x="674297" y="2116364"/>
                      </a:lnTo>
                      <a:lnTo>
                        <a:pt x="201168" y="2286000"/>
                      </a:lnTo>
                      <a:lnTo>
                        <a:pt x="0" y="22860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8" name="Freeform 37"/>
                <p:cNvSpPr/>
                <p:nvPr/>
              </p:nvSpPr>
              <p:spPr>
                <a:xfrm rot="16200000">
                  <a:off x="5603015" y="1604197"/>
                  <a:ext cx="100219" cy="128170"/>
                </a:xfrm>
                <a:custGeom>
                  <a:avLst/>
                  <a:gdLst>
                    <a:gd name="connsiteX0" fmla="*/ 406400 w 1168400"/>
                    <a:gd name="connsiteY0" fmla="*/ 0 h 2209800"/>
                    <a:gd name="connsiteX1" fmla="*/ 1168400 w 1168400"/>
                    <a:gd name="connsiteY1" fmla="*/ 25400 h 2209800"/>
                    <a:gd name="connsiteX2" fmla="*/ 901700 w 1168400"/>
                    <a:gd name="connsiteY2" fmla="*/ 2209800 h 2209800"/>
                    <a:gd name="connsiteX3" fmla="*/ 0 w 1168400"/>
                    <a:gd name="connsiteY3" fmla="*/ 2044700 h 2209800"/>
                    <a:gd name="connsiteX4" fmla="*/ 406400 w 1168400"/>
                    <a:gd name="connsiteY4" fmla="*/ 0 h 220980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1084580 w 1351280"/>
                    <a:gd name="connsiteY2" fmla="*/ 220980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502920 w 1351280"/>
                    <a:gd name="connsiteY2" fmla="*/ 242316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0 w 1351280"/>
                    <a:gd name="connsiteY0" fmla="*/ 111760 h 2397760"/>
                    <a:gd name="connsiteX1" fmla="*/ 1351280 w 1351280"/>
                    <a:gd name="connsiteY1" fmla="*/ 0 h 2397760"/>
                    <a:gd name="connsiteX2" fmla="*/ 502920 w 1351280"/>
                    <a:gd name="connsiteY2" fmla="*/ 2397760 h 2397760"/>
                    <a:gd name="connsiteX3" fmla="*/ 0 w 1351280"/>
                    <a:gd name="connsiteY3" fmla="*/ 2397760 h 2397760"/>
                    <a:gd name="connsiteX4" fmla="*/ 0 w 1351280"/>
                    <a:gd name="connsiteY4" fmla="*/ 111760 h 2397760"/>
                    <a:gd name="connsiteX0" fmla="*/ 0 w 502920"/>
                    <a:gd name="connsiteY0" fmla="*/ 0 h 2286000"/>
                    <a:gd name="connsiteX1" fmla="*/ 228600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502920"/>
                    <a:gd name="connsiteY0" fmla="*/ 0 h 2286000"/>
                    <a:gd name="connsiteX1" fmla="*/ 256032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999110"/>
                    <a:gd name="connsiteY0" fmla="*/ 0 h 3423220"/>
                    <a:gd name="connsiteX1" fmla="*/ 256032 w 999110"/>
                    <a:gd name="connsiteY1" fmla="*/ 0 h 3423220"/>
                    <a:gd name="connsiteX2" fmla="*/ 999110 w 999110"/>
                    <a:gd name="connsiteY2" fmla="*/ 3423221 h 3423220"/>
                    <a:gd name="connsiteX3" fmla="*/ 0 w 999110"/>
                    <a:gd name="connsiteY3" fmla="*/ 2286000 h 3423220"/>
                    <a:gd name="connsiteX4" fmla="*/ 0 w 999110"/>
                    <a:gd name="connsiteY4" fmla="*/ 0 h 3423220"/>
                    <a:gd name="connsiteX0" fmla="*/ 0 w 999110"/>
                    <a:gd name="connsiteY0" fmla="*/ 0 h 3423220"/>
                    <a:gd name="connsiteX1" fmla="*/ 999110 w 999110"/>
                    <a:gd name="connsiteY1" fmla="*/ 3423221 h 3423220"/>
                    <a:gd name="connsiteX2" fmla="*/ 0 w 999110"/>
                    <a:gd name="connsiteY2" fmla="*/ 2286000 h 3423220"/>
                    <a:gd name="connsiteX3" fmla="*/ 0 w 999110"/>
                    <a:gd name="connsiteY3" fmla="*/ 0 h 3423220"/>
                    <a:gd name="connsiteX0" fmla="*/ 0 w 999111"/>
                    <a:gd name="connsiteY0" fmla="*/ 0 h 2953988"/>
                    <a:gd name="connsiteX1" fmla="*/ 999111 w 999111"/>
                    <a:gd name="connsiteY1" fmla="*/ 2953988 h 2953988"/>
                    <a:gd name="connsiteX2" fmla="*/ 0 w 999111"/>
                    <a:gd name="connsiteY2" fmla="*/ 2286000 h 2953988"/>
                    <a:gd name="connsiteX3" fmla="*/ 0 w 999111"/>
                    <a:gd name="connsiteY3" fmla="*/ 0 h 2953988"/>
                    <a:gd name="connsiteX0" fmla="*/ 0 w 999111"/>
                    <a:gd name="connsiteY0" fmla="*/ 0 h 2953988"/>
                    <a:gd name="connsiteX1" fmla="*/ 999111 w 999111"/>
                    <a:gd name="connsiteY1" fmla="*/ 2953988 h 2953988"/>
                    <a:gd name="connsiteX2" fmla="*/ 0 w 999111"/>
                    <a:gd name="connsiteY2" fmla="*/ 2286000 h 2953988"/>
                    <a:gd name="connsiteX3" fmla="*/ 0 w 999111"/>
                    <a:gd name="connsiteY3" fmla="*/ 1600203 h 2953988"/>
                    <a:gd name="connsiteX4" fmla="*/ 0 w 999111"/>
                    <a:gd name="connsiteY4" fmla="*/ 0 h 2953988"/>
                    <a:gd name="connsiteX0" fmla="*/ 0 w 999111"/>
                    <a:gd name="connsiteY0" fmla="*/ 0 h 2953988"/>
                    <a:gd name="connsiteX1" fmla="*/ 999111 w 999111"/>
                    <a:gd name="connsiteY1" fmla="*/ 2953988 h 2953988"/>
                    <a:gd name="connsiteX2" fmla="*/ 0 w 999111"/>
                    <a:gd name="connsiteY2" fmla="*/ 2286000 h 2953988"/>
                    <a:gd name="connsiteX3" fmla="*/ 0 w 999111"/>
                    <a:gd name="connsiteY3" fmla="*/ 1919295 h 2953988"/>
                    <a:gd name="connsiteX4" fmla="*/ 0 w 999111"/>
                    <a:gd name="connsiteY4" fmla="*/ 0 h 2953988"/>
                    <a:gd name="connsiteX0" fmla="*/ 1428 w 1000539"/>
                    <a:gd name="connsiteY0" fmla="*/ 0 h 2953988"/>
                    <a:gd name="connsiteX1" fmla="*/ 1000539 w 1000539"/>
                    <a:gd name="connsiteY1" fmla="*/ 2953988 h 2953988"/>
                    <a:gd name="connsiteX2" fmla="*/ 1428 w 1000539"/>
                    <a:gd name="connsiteY2" fmla="*/ 2286000 h 2953988"/>
                    <a:gd name="connsiteX3" fmla="*/ 1428 w 1000539"/>
                    <a:gd name="connsiteY3" fmla="*/ 1919295 h 2953988"/>
                    <a:gd name="connsiteX4" fmla="*/ 1428 w 1000539"/>
                    <a:gd name="connsiteY4" fmla="*/ 823915 h 2953988"/>
                    <a:gd name="connsiteX5" fmla="*/ 1428 w 1000539"/>
                    <a:gd name="connsiteY5" fmla="*/ 0 h 2953988"/>
                    <a:gd name="connsiteX0" fmla="*/ 1428 w 1000539"/>
                    <a:gd name="connsiteY0" fmla="*/ 0 h 2953988"/>
                    <a:gd name="connsiteX1" fmla="*/ 1000539 w 1000539"/>
                    <a:gd name="connsiteY1" fmla="*/ 2953988 h 2953988"/>
                    <a:gd name="connsiteX2" fmla="*/ 1428 w 1000539"/>
                    <a:gd name="connsiteY2" fmla="*/ 2286000 h 2953988"/>
                    <a:gd name="connsiteX3" fmla="*/ 1428 w 1000539"/>
                    <a:gd name="connsiteY3" fmla="*/ 1919295 h 2953988"/>
                    <a:gd name="connsiteX4" fmla="*/ 42383 w 1000539"/>
                    <a:gd name="connsiteY4" fmla="*/ 1050135 h 2953988"/>
                    <a:gd name="connsiteX5" fmla="*/ 1428 w 1000539"/>
                    <a:gd name="connsiteY5" fmla="*/ 823915 h 2953988"/>
                    <a:gd name="connsiteX6" fmla="*/ 1428 w 1000539"/>
                    <a:gd name="connsiteY6" fmla="*/ 0 h 2953988"/>
                    <a:gd name="connsiteX0" fmla="*/ 1428 w 1000539"/>
                    <a:gd name="connsiteY0" fmla="*/ 0 h 2953988"/>
                    <a:gd name="connsiteX1" fmla="*/ 1000539 w 1000539"/>
                    <a:gd name="connsiteY1" fmla="*/ 2953988 h 2953988"/>
                    <a:gd name="connsiteX2" fmla="*/ 1428 w 1000539"/>
                    <a:gd name="connsiteY2" fmla="*/ 2286000 h 2953988"/>
                    <a:gd name="connsiteX3" fmla="*/ 1428 w 1000539"/>
                    <a:gd name="connsiteY3" fmla="*/ 1919295 h 2953988"/>
                    <a:gd name="connsiteX4" fmla="*/ 42383 w 1000539"/>
                    <a:gd name="connsiteY4" fmla="*/ 1050135 h 2953988"/>
                    <a:gd name="connsiteX5" fmla="*/ 1428 w 1000539"/>
                    <a:gd name="connsiteY5" fmla="*/ 823915 h 2953988"/>
                    <a:gd name="connsiteX6" fmla="*/ 1428 w 1000539"/>
                    <a:gd name="connsiteY6" fmla="*/ 0 h 2953988"/>
                    <a:gd name="connsiteX0" fmla="*/ 1428 w 1000539"/>
                    <a:gd name="connsiteY0" fmla="*/ 0 h 2953988"/>
                    <a:gd name="connsiteX1" fmla="*/ 1000539 w 1000539"/>
                    <a:gd name="connsiteY1" fmla="*/ 2953988 h 2953988"/>
                    <a:gd name="connsiteX2" fmla="*/ 1428 w 1000539"/>
                    <a:gd name="connsiteY2" fmla="*/ 2286000 h 2953988"/>
                    <a:gd name="connsiteX3" fmla="*/ 1428 w 1000539"/>
                    <a:gd name="connsiteY3" fmla="*/ 1919295 h 2953988"/>
                    <a:gd name="connsiteX4" fmla="*/ 47145 w 1000539"/>
                    <a:gd name="connsiteY4" fmla="*/ 931075 h 2953988"/>
                    <a:gd name="connsiteX5" fmla="*/ 1428 w 1000539"/>
                    <a:gd name="connsiteY5" fmla="*/ 823915 h 2953988"/>
                    <a:gd name="connsiteX6" fmla="*/ 1428 w 1000539"/>
                    <a:gd name="connsiteY6" fmla="*/ 0 h 2953988"/>
                    <a:gd name="connsiteX0" fmla="*/ 1429 w 1000540"/>
                    <a:gd name="connsiteY0" fmla="*/ 0 h 2953988"/>
                    <a:gd name="connsiteX1" fmla="*/ 1000540 w 1000540"/>
                    <a:gd name="connsiteY1" fmla="*/ 2953988 h 2953988"/>
                    <a:gd name="connsiteX2" fmla="*/ 1429 w 1000540"/>
                    <a:gd name="connsiteY2" fmla="*/ 2286000 h 2953988"/>
                    <a:gd name="connsiteX3" fmla="*/ 1429 w 1000540"/>
                    <a:gd name="connsiteY3" fmla="*/ 1919295 h 2953988"/>
                    <a:gd name="connsiteX4" fmla="*/ 47146 w 1000540"/>
                    <a:gd name="connsiteY4" fmla="*/ 931075 h 2953988"/>
                    <a:gd name="connsiteX5" fmla="*/ 1428 w 1000540"/>
                    <a:gd name="connsiteY5" fmla="*/ 800103 h 2953988"/>
                    <a:gd name="connsiteX6" fmla="*/ 1429 w 1000540"/>
                    <a:gd name="connsiteY6" fmla="*/ 0 h 2953988"/>
                    <a:gd name="connsiteX0" fmla="*/ 1429 w 1000540"/>
                    <a:gd name="connsiteY0" fmla="*/ 0 h 2953988"/>
                    <a:gd name="connsiteX1" fmla="*/ 1000540 w 1000540"/>
                    <a:gd name="connsiteY1" fmla="*/ 2953988 h 2953988"/>
                    <a:gd name="connsiteX2" fmla="*/ 1429 w 1000540"/>
                    <a:gd name="connsiteY2" fmla="*/ 2286000 h 2953988"/>
                    <a:gd name="connsiteX3" fmla="*/ 1429 w 1000540"/>
                    <a:gd name="connsiteY3" fmla="*/ 1919295 h 2953988"/>
                    <a:gd name="connsiteX4" fmla="*/ 47148 w 1000540"/>
                    <a:gd name="connsiteY4" fmla="*/ 914406 h 2953988"/>
                    <a:gd name="connsiteX5" fmla="*/ 1428 w 1000540"/>
                    <a:gd name="connsiteY5" fmla="*/ 800103 h 2953988"/>
                    <a:gd name="connsiteX6" fmla="*/ 1429 w 1000540"/>
                    <a:gd name="connsiteY6" fmla="*/ 0 h 2953988"/>
                    <a:gd name="connsiteX0" fmla="*/ 1429 w 1000540"/>
                    <a:gd name="connsiteY0" fmla="*/ 0 h 2953988"/>
                    <a:gd name="connsiteX1" fmla="*/ 1000540 w 1000540"/>
                    <a:gd name="connsiteY1" fmla="*/ 2953988 h 2953988"/>
                    <a:gd name="connsiteX2" fmla="*/ 1429 w 1000540"/>
                    <a:gd name="connsiteY2" fmla="*/ 2286000 h 2953988"/>
                    <a:gd name="connsiteX3" fmla="*/ 1429 w 1000540"/>
                    <a:gd name="connsiteY3" fmla="*/ 1919295 h 2953988"/>
                    <a:gd name="connsiteX4" fmla="*/ 47148 w 1000540"/>
                    <a:gd name="connsiteY4" fmla="*/ 1714507 h 2953988"/>
                    <a:gd name="connsiteX5" fmla="*/ 47148 w 1000540"/>
                    <a:gd name="connsiteY5" fmla="*/ 914406 h 2953988"/>
                    <a:gd name="connsiteX6" fmla="*/ 1428 w 1000540"/>
                    <a:gd name="connsiteY6" fmla="*/ 800103 h 2953988"/>
                    <a:gd name="connsiteX7" fmla="*/ 1429 w 1000540"/>
                    <a:gd name="connsiteY7" fmla="*/ 0 h 2953988"/>
                    <a:gd name="connsiteX0" fmla="*/ 1429 w 1000540"/>
                    <a:gd name="connsiteY0" fmla="*/ 0 h 2953988"/>
                    <a:gd name="connsiteX1" fmla="*/ 1000540 w 1000540"/>
                    <a:gd name="connsiteY1" fmla="*/ 2953988 h 2953988"/>
                    <a:gd name="connsiteX2" fmla="*/ 1429 w 1000540"/>
                    <a:gd name="connsiteY2" fmla="*/ 2286000 h 2953988"/>
                    <a:gd name="connsiteX3" fmla="*/ 1429 w 1000540"/>
                    <a:gd name="connsiteY3" fmla="*/ 1919295 h 2953988"/>
                    <a:gd name="connsiteX4" fmla="*/ 47148 w 1000540"/>
                    <a:gd name="connsiteY4" fmla="*/ 1714507 h 2953988"/>
                    <a:gd name="connsiteX5" fmla="*/ 47148 w 1000540"/>
                    <a:gd name="connsiteY5" fmla="*/ 914406 h 2953988"/>
                    <a:gd name="connsiteX6" fmla="*/ 1428 w 1000540"/>
                    <a:gd name="connsiteY6" fmla="*/ 800103 h 2953988"/>
                    <a:gd name="connsiteX7" fmla="*/ 1429 w 1000540"/>
                    <a:gd name="connsiteY7" fmla="*/ 0 h 2953988"/>
                    <a:gd name="connsiteX0" fmla="*/ 1429 w 1000540"/>
                    <a:gd name="connsiteY0" fmla="*/ 0 h 2953988"/>
                    <a:gd name="connsiteX1" fmla="*/ 1000540 w 1000540"/>
                    <a:gd name="connsiteY1" fmla="*/ 2953988 h 2953988"/>
                    <a:gd name="connsiteX2" fmla="*/ 1429 w 1000540"/>
                    <a:gd name="connsiteY2" fmla="*/ 2286000 h 2953988"/>
                    <a:gd name="connsiteX3" fmla="*/ 1429 w 1000540"/>
                    <a:gd name="connsiteY3" fmla="*/ 1919295 h 2953988"/>
                    <a:gd name="connsiteX4" fmla="*/ 47148 w 1000540"/>
                    <a:gd name="connsiteY4" fmla="*/ 1714507 h 2953988"/>
                    <a:gd name="connsiteX5" fmla="*/ 47148 w 1000540"/>
                    <a:gd name="connsiteY5" fmla="*/ 914406 h 2953988"/>
                    <a:gd name="connsiteX6" fmla="*/ 1428 w 1000540"/>
                    <a:gd name="connsiteY6" fmla="*/ 800103 h 2953988"/>
                    <a:gd name="connsiteX7" fmla="*/ 1429 w 1000540"/>
                    <a:gd name="connsiteY7" fmla="*/ 0 h 2953988"/>
                    <a:gd name="connsiteX0" fmla="*/ 1429 w 1000540"/>
                    <a:gd name="connsiteY0" fmla="*/ 0 h 2953988"/>
                    <a:gd name="connsiteX1" fmla="*/ 1000540 w 1000540"/>
                    <a:gd name="connsiteY1" fmla="*/ 2953988 h 2953988"/>
                    <a:gd name="connsiteX2" fmla="*/ 1429 w 1000540"/>
                    <a:gd name="connsiteY2" fmla="*/ 2286000 h 2953988"/>
                    <a:gd name="connsiteX3" fmla="*/ 1429 w 1000540"/>
                    <a:gd name="connsiteY3" fmla="*/ 1919295 h 2953988"/>
                    <a:gd name="connsiteX4" fmla="*/ 47148 w 1000540"/>
                    <a:gd name="connsiteY4" fmla="*/ 1828807 h 2953988"/>
                    <a:gd name="connsiteX5" fmla="*/ 47148 w 1000540"/>
                    <a:gd name="connsiteY5" fmla="*/ 914406 h 2953988"/>
                    <a:gd name="connsiteX6" fmla="*/ 1428 w 1000540"/>
                    <a:gd name="connsiteY6" fmla="*/ 800103 h 2953988"/>
                    <a:gd name="connsiteX7" fmla="*/ 1429 w 1000540"/>
                    <a:gd name="connsiteY7" fmla="*/ 0 h 2953988"/>
                    <a:gd name="connsiteX0" fmla="*/ 1429 w 1000540"/>
                    <a:gd name="connsiteY0" fmla="*/ 0 h 2953988"/>
                    <a:gd name="connsiteX1" fmla="*/ 1000540 w 1000540"/>
                    <a:gd name="connsiteY1" fmla="*/ 2953988 h 2953988"/>
                    <a:gd name="connsiteX2" fmla="*/ 1429 w 1000540"/>
                    <a:gd name="connsiteY2" fmla="*/ 2286000 h 2953988"/>
                    <a:gd name="connsiteX3" fmla="*/ 1429 w 1000540"/>
                    <a:gd name="connsiteY3" fmla="*/ 1919295 h 2953988"/>
                    <a:gd name="connsiteX4" fmla="*/ 47148 w 1000540"/>
                    <a:gd name="connsiteY4" fmla="*/ 1828807 h 2953988"/>
                    <a:gd name="connsiteX5" fmla="*/ 47148 w 1000540"/>
                    <a:gd name="connsiteY5" fmla="*/ 914406 h 2953988"/>
                    <a:gd name="connsiteX6" fmla="*/ 1428 w 1000540"/>
                    <a:gd name="connsiteY6" fmla="*/ 800106 h 2953988"/>
                    <a:gd name="connsiteX7" fmla="*/ 1429 w 1000540"/>
                    <a:gd name="connsiteY7" fmla="*/ 0 h 2953988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9 w 1000540"/>
                    <a:gd name="connsiteY3" fmla="*/ 1919290 h 2953983"/>
                    <a:gd name="connsiteX4" fmla="*/ 47148 w 1000540"/>
                    <a:gd name="connsiteY4" fmla="*/ 1828802 h 2953983"/>
                    <a:gd name="connsiteX5" fmla="*/ 47148 w 1000540"/>
                    <a:gd name="connsiteY5" fmla="*/ 914401 h 2953983"/>
                    <a:gd name="connsiteX6" fmla="*/ 1428 w 1000540"/>
                    <a:gd name="connsiteY6" fmla="*/ 8001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9 w 1000540"/>
                    <a:gd name="connsiteY3" fmla="*/ 1919290 h 2953983"/>
                    <a:gd name="connsiteX4" fmla="*/ 47148 w 1000540"/>
                    <a:gd name="connsiteY4" fmla="*/ 1828802 h 2953983"/>
                    <a:gd name="connsiteX5" fmla="*/ 47148 w 1000540"/>
                    <a:gd name="connsiteY5" fmla="*/ 914401 h 2953983"/>
                    <a:gd name="connsiteX6" fmla="*/ 1428 w 1000540"/>
                    <a:gd name="connsiteY6" fmla="*/ 8001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9 w 1000540"/>
                    <a:gd name="connsiteY3" fmla="*/ 1919290 h 2953983"/>
                    <a:gd name="connsiteX4" fmla="*/ 47148 w 1000540"/>
                    <a:gd name="connsiteY4" fmla="*/ 1828802 h 2953983"/>
                    <a:gd name="connsiteX5" fmla="*/ 92868 w 1000540"/>
                    <a:gd name="connsiteY5" fmla="*/ 914401 h 2953983"/>
                    <a:gd name="connsiteX6" fmla="*/ 1428 w 1000540"/>
                    <a:gd name="connsiteY6" fmla="*/ 8001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9 w 1000540"/>
                    <a:gd name="connsiteY3" fmla="*/ 1919290 h 2953983"/>
                    <a:gd name="connsiteX4" fmla="*/ 47148 w 1000540"/>
                    <a:gd name="connsiteY4" fmla="*/ 1828802 h 2953983"/>
                    <a:gd name="connsiteX5" fmla="*/ 92868 w 1000540"/>
                    <a:gd name="connsiteY5" fmla="*/ 914401 h 2953983"/>
                    <a:gd name="connsiteX6" fmla="*/ 1428 w 1000540"/>
                    <a:gd name="connsiteY6" fmla="*/ 6858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9 w 1000540"/>
                    <a:gd name="connsiteY3" fmla="*/ 1919290 h 2953983"/>
                    <a:gd name="connsiteX4" fmla="*/ 92868 w 1000540"/>
                    <a:gd name="connsiteY4" fmla="*/ 1828802 h 2953983"/>
                    <a:gd name="connsiteX5" fmla="*/ 92868 w 1000540"/>
                    <a:gd name="connsiteY5" fmla="*/ 914401 h 2953983"/>
                    <a:gd name="connsiteX6" fmla="*/ 1428 w 1000540"/>
                    <a:gd name="connsiteY6" fmla="*/ 6858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8 w 1000540"/>
                    <a:gd name="connsiteY3" fmla="*/ 1943102 h 2953983"/>
                    <a:gd name="connsiteX4" fmla="*/ 92868 w 1000540"/>
                    <a:gd name="connsiteY4" fmla="*/ 1828802 h 2953983"/>
                    <a:gd name="connsiteX5" fmla="*/ 92868 w 1000540"/>
                    <a:gd name="connsiteY5" fmla="*/ 914401 h 2953983"/>
                    <a:gd name="connsiteX6" fmla="*/ 1428 w 1000540"/>
                    <a:gd name="connsiteY6" fmla="*/ 6858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8 w 1000540"/>
                    <a:gd name="connsiteY3" fmla="*/ 2057402 h 2953983"/>
                    <a:gd name="connsiteX4" fmla="*/ 92868 w 1000540"/>
                    <a:gd name="connsiteY4" fmla="*/ 1828802 h 2953983"/>
                    <a:gd name="connsiteX5" fmla="*/ 92868 w 1000540"/>
                    <a:gd name="connsiteY5" fmla="*/ 914401 h 2953983"/>
                    <a:gd name="connsiteX6" fmla="*/ 1428 w 1000540"/>
                    <a:gd name="connsiteY6" fmla="*/ 6858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8 w 1000540"/>
                    <a:gd name="connsiteY3" fmla="*/ 2057402 h 2953983"/>
                    <a:gd name="connsiteX4" fmla="*/ 92868 w 1000540"/>
                    <a:gd name="connsiteY4" fmla="*/ 1828802 h 2953983"/>
                    <a:gd name="connsiteX5" fmla="*/ 92868 w 1000540"/>
                    <a:gd name="connsiteY5" fmla="*/ 914401 h 2953983"/>
                    <a:gd name="connsiteX6" fmla="*/ 1428 w 1000540"/>
                    <a:gd name="connsiteY6" fmla="*/ 6858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8 w 1000540"/>
                    <a:gd name="connsiteY3" fmla="*/ 2057402 h 2953983"/>
                    <a:gd name="connsiteX4" fmla="*/ 92868 w 1000540"/>
                    <a:gd name="connsiteY4" fmla="*/ 1828802 h 2953983"/>
                    <a:gd name="connsiteX5" fmla="*/ 92868 w 1000540"/>
                    <a:gd name="connsiteY5" fmla="*/ 914401 h 2953983"/>
                    <a:gd name="connsiteX6" fmla="*/ 1428 w 1000540"/>
                    <a:gd name="connsiteY6" fmla="*/ 5715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8 w 1000540"/>
                    <a:gd name="connsiteY3" fmla="*/ 2057402 h 2953983"/>
                    <a:gd name="connsiteX4" fmla="*/ 92868 w 1000540"/>
                    <a:gd name="connsiteY4" fmla="*/ 1714502 h 2953983"/>
                    <a:gd name="connsiteX5" fmla="*/ 92868 w 1000540"/>
                    <a:gd name="connsiteY5" fmla="*/ 914401 h 2953983"/>
                    <a:gd name="connsiteX6" fmla="*/ 1428 w 1000540"/>
                    <a:gd name="connsiteY6" fmla="*/ 571501 h 2953983"/>
                    <a:gd name="connsiteX7" fmla="*/ 1428 w 1000540"/>
                    <a:gd name="connsiteY7" fmla="*/ 1 h 2953983"/>
                    <a:gd name="connsiteX0" fmla="*/ 1428 w 1007268"/>
                    <a:gd name="connsiteY0" fmla="*/ 1 h 2628903"/>
                    <a:gd name="connsiteX1" fmla="*/ 1007268 w 1007268"/>
                    <a:gd name="connsiteY1" fmla="*/ 2628902 h 2628903"/>
                    <a:gd name="connsiteX2" fmla="*/ 1429 w 1007268"/>
                    <a:gd name="connsiteY2" fmla="*/ 2285995 h 2628903"/>
                    <a:gd name="connsiteX3" fmla="*/ 1428 w 1007268"/>
                    <a:gd name="connsiteY3" fmla="*/ 2057402 h 2628903"/>
                    <a:gd name="connsiteX4" fmla="*/ 92868 w 1007268"/>
                    <a:gd name="connsiteY4" fmla="*/ 1714502 h 2628903"/>
                    <a:gd name="connsiteX5" fmla="*/ 92868 w 1007268"/>
                    <a:gd name="connsiteY5" fmla="*/ 914401 h 2628903"/>
                    <a:gd name="connsiteX6" fmla="*/ 1428 w 1007268"/>
                    <a:gd name="connsiteY6" fmla="*/ 571501 h 2628903"/>
                    <a:gd name="connsiteX7" fmla="*/ 1428 w 1007268"/>
                    <a:gd name="connsiteY7" fmla="*/ 1 h 2628903"/>
                    <a:gd name="connsiteX0" fmla="*/ 1428 w 1007268"/>
                    <a:gd name="connsiteY0" fmla="*/ 1 h 2628903"/>
                    <a:gd name="connsiteX1" fmla="*/ 1007268 w 1007268"/>
                    <a:gd name="connsiteY1" fmla="*/ 2628902 h 2628903"/>
                    <a:gd name="connsiteX2" fmla="*/ 1429 w 1007268"/>
                    <a:gd name="connsiteY2" fmla="*/ 2285995 h 2628903"/>
                    <a:gd name="connsiteX3" fmla="*/ 1428 w 1007268"/>
                    <a:gd name="connsiteY3" fmla="*/ 2057402 h 2628903"/>
                    <a:gd name="connsiteX4" fmla="*/ 92868 w 1007268"/>
                    <a:gd name="connsiteY4" fmla="*/ 1714502 h 2628903"/>
                    <a:gd name="connsiteX5" fmla="*/ 92868 w 1007268"/>
                    <a:gd name="connsiteY5" fmla="*/ 914401 h 2628903"/>
                    <a:gd name="connsiteX6" fmla="*/ 1428 w 1007268"/>
                    <a:gd name="connsiteY6" fmla="*/ 571501 h 2628903"/>
                    <a:gd name="connsiteX7" fmla="*/ 1428 w 1007268"/>
                    <a:gd name="connsiteY7" fmla="*/ 1 h 2628903"/>
                    <a:gd name="connsiteX0" fmla="*/ 1428 w 1007268"/>
                    <a:gd name="connsiteY0" fmla="*/ 1 h 2628903"/>
                    <a:gd name="connsiteX1" fmla="*/ 1007268 w 1007268"/>
                    <a:gd name="connsiteY1" fmla="*/ 2628902 h 2628903"/>
                    <a:gd name="connsiteX2" fmla="*/ 1429 w 1007268"/>
                    <a:gd name="connsiteY2" fmla="*/ 2285995 h 2628903"/>
                    <a:gd name="connsiteX3" fmla="*/ 1428 w 1007268"/>
                    <a:gd name="connsiteY3" fmla="*/ 2057402 h 2628903"/>
                    <a:gd name="connsiteX4" fmla="*/ 92868 w 1007268"/>
                    <a:gd name="connsiteY4" fmla="*/ 1714502 h 2628903"/>
                    <a:gd name="connsiteX5" fmla="*/ 92868 w 1007268"/>
                    <a:gd name="connsiteY5" fmla="*/ 914401 h 2628903"/>
                    <a:gd name="connsiteX6" fmla="*/ 1428 w 1007268"/>
                    <a:gd name="connsiteY6" fmla="*/ 571501 h 2628903"/>
                    <a:gd name="connsiteX7" fmla="*/ 1428 w 1007268"/>
                    <a:gd name="connsiteY7" fmla="*/ 1 h 2628903"/>
                    <a:gd name="connsiteX0" fmla="*/ 1428 w 1007268"/>
                    <a:gd name="connsiteY0" fmla="*/ 1 h 2628903"/>
                    <a:gd name="connsiteX1" fmla="*/ 1007268 w 1007268"/>
                    <a:gd name="connsiteY1" fmla="*/ 2628902 h 2628903"/>
                    <a:gd name="connsiteX2" fmla="*/ 1429 w 1007268"/>
                    <a:gd name="connsiteY2" fmla="*/ 2285995 h 2628903"/>
                    <a:gd name="connsiteX3" fmla="*/ 1428 w 1007268"/>
                    <a:gd name="connsiteY3" fmla="*/ 2057402 h 2628903"/>
                    <a:gd name="connsiteX4" fmla="*/ 92868 w 1007268"/>
                    <a:gd name="connsiteY4" fmla="*/ 1714502 h 2628903"/>
                    <a:gd name="connsiteX5" fmla="*/ 92868 w 1007268"/>
                    <a:gd name="connsiteY5" fmla="*/ 914401 h 2628903"/>
                    <a:gd name="connsiteX6" fmla="*/ 1428 w 1007268"/>
                    <a:gd name="connsiteY6" fmla="*/ 571501 h 2628903"/>
                    <a:gd name="connsiteX7" fmla="*/ 1428 w 1007268"/>
                    <a:gd name="connsiteY7" fmla="*/ 1 h 2628903"/>
                    <a:gd name="connsiteX0" fmla="*/ 0 w 1007269"/>
                    <a:gd name="connsiteY0" fmla="*/ 1 h 2857503"/>
                    <a:gd name="connsiteX1" fmla="*/ 1007269 w 1007269"/>
                    <a:gd name="connsiteY1" fmla="*/ 2857502 h 2857503"/>
                    <a:gd name="connsiteX2" fmla="*/ 1430 w 1007269"/>
                    <a:gd name="connsiteY2" fmla="*/ 2514595 h 2857503"/>
                    <a:gd name="connsiteX3" fmla="*/ 1429 w 1007269"/>
                    <a:gd name="connsiteY3" fmla="*/ 2286002 h 2857503"/>
                    <a:gd name="connsiteX4" fmla="*/ 92869 w 1007269"/>
                    <a:gd name="connsiteY4" fmla="*/ 1943102 h 2857503"/>
                    <a:gd name="connsiteX5" fmla="*/ 92869 w 1007269"/>
                    <a:gd name="connsiteY5" fmla="*/ 1143001 h 2857503"/>
                    <a:gd name="connsiteX6" fmla="*/ 1429 w 1007269"/>
                    <a:gd name="connsiteY6" fmla="*/ 800101 h 2857503"/>
                    <a:gd name="connsiteX7" fmla="*/ 0 w 1007269"/>
                    <a:gd name="connsiteY7" fmla="*/ 1 h 2857503"/>
                    <a:gd name="connsiteX0" fmla="*/ 0 w 1007268"/>
                    <a:gd name="connsiteY0" fmla="*/ 0 h 2857506"/>
                    <a:gd name="connsiteX1" fmla="*/ 1007268 w 1007268"/>
                    <a:gd name="connsiteY1" fmla="*/ 2857505 h 2857506"/>
                    <a:gd name="connsiteX2" fmla="*/ 1429 w 1007268"/>
                    <a:gd name="connsiteY2" fmla="*/ 2514598 h 2857506"/>
                    <a:gd name="connsiteX3" fmla="*/ 1428 w 1007268"/>
                    <a:gd name="connsiteY3" fmla="*/ 2286005 h 2857506"/>
                    <a:gd name="connsiteX4" fmla="*/ 92868 w 1007268"/>
                    <a:gd name="connsiteY4" fmla="*/ 1943105 h 2857506"/>
                    <a:gd name="connsiteX5" fmla="*/ 92868 w 1007268"/>
                    <a:gd name="connsiteY5" fmla="*/ 1143004 h 2857506"/>
                    <a:gd name="connsiteX6" fmla="*/ 1428 w 1007268"/>
                    <a:gd name="connsiteY6" fmla="*/ 800104 h 2857506"/>
                    <a:gd name="connsiteX7" fmla="*/ 0 w 1007268"/>
                    <a:gd name="connsiteY7" fmla="*/ 0 h 2857506"/>
                    <a:gd name="connsiteX0" fmla="*/ 0 w 1007268"/>
                    <a:gd name="connsiteY0" fmla="*/ 0 h 2857506"/>
                    <a:gd name="connsiteX1" fmla="*/ 1007268 w 1007268"/>
                    <a:gd name="connsiteY1" fmla="*/ 2857505 h 2857506"/>
                    <a:gd name="connsiteX2" fmla="*/ 1429 w 1007268"/>
                    <a:gd name="connsiteY2" fmla="*/ 2514598 h 2857506"/>
                    <a:gd name="connsiteX3" fmla="*/ 1428 w 1007268"/>
                    <a:gd name="connsiteY3" fmla="*/ 2286005 h 2857506"/>
                    <a:gd name="connsiteX4" fmla="*/ 92868 w 1007268"/>
                    <a:gd name="connsiteY4" fmla="*/ 1943105 h 2857506"/>
                    <a:gd name="connsiteX5" fmla="*/ 92868 w 1007268"/>
                    <a:gd name="connsiteY5" fmla="*/ 1143004 h 2857506"/>
                    <a:gd name="connsiteX6" fmla="*/ 1428 w 1007268"/>
                    <a:gd name="connsiteY6" fmla="*/ 800104 h 2857506"/>
                    <a:gd name="connsiteX7" fmla="*/ 0 w 1007268"/>
                    <a:gd name="connsiteY7" fmla="*/ 0 h 2857506"/>
                    <a:gd name="connsiteX0" fmla="*/ 0 w 1007268"/>
                    <a:gd name="connsiteY0" fmla="*/ 0 h 2857506"/>
                    <a:gd name="connsiteX1" fmla="*/ 1007268 w 1007268"/>
                    <a:gd name="connsiteY1" fmla="*/ 2857505 h 2857506"/>
                    <a:gd name="connsiteX2" fmla="*/ 1429 w 1007268"/>
                    <a:gd name="connsiteY2" fmla="*/ 2514598 h 2857506"/>
                    <a:gd name="connsiteX3" fmla="*/ 1428 w 1007268"/>
                    <a:gd name="connsiteY3" fmla="*/ 2286005 h 2857506"/>
                    <a:gd name="connsiteX4" fmla="*/ 92868 w 1007268"/>
                    <a:gd name="connsiteY4" fmla="*/ 1943105 h 2857506"/>
                    <a:gd name="connsiteX5" fmla="*/ 92868 w 1007268"/>
                    <a:gd name="connsiteY5" fmla="*/ 1143004 h 2857506"/>
                    <a:gd name="connsiteX6" fmla="*/ 0 w 1007268"/>
                    <a:gd name="connsiteY6" fmla="*/ 800100 h 2857506"/>
                    <a:gd name="connsiteX7" fmla="*/ 0 w 1007268"/>
                    <a:gd name="connsiteY7" fmla="*/ 0 h 2857506"/>
                    <a:gd name="connsiteX0" fmla="*/ 0 w 1007268"/>
                    <a:gd name="connsiteY0" fmla="*/ 0 h 2971806"/>
                    <a:gd name="connsiteX1" fmla="*/ 1007268 w 1007268"/>
                    <a:gd name="connsiteY1" fmla="*/ 2971805 h 2971806"/>
                    <a:gd name="connsiteX2" fmla="*/ 1429 w 1007268"/>
                    <a:gd name="connsiteY2" fmla="*/ 2628898 h 2971806"/>
                    <a:gd name="connsiteX3" fmla="*/ 1428 w 1007268"/>
                    <a:gd name="connsiteY3" fmla="*/ 2400305 h 2971806"/>
                    <a:gd name="connsiteX4" fmla="*/ 92868 w 1007268"/>
                    <a:gd name="connsiteY4" fmla="*/ 2057405 h 2971806"/>
                    <a:gd name="connsiteX5" fmla="*/ 92868 w 1007268"/>
                    <a:gd name="connsiteY5" fmla="*/ 1257304 h 2971806"/>
                    <a:gd name="connsiteX6" fmla="*/ 0 w 1007268"/>
                    <a:gd name="connsiteY6" fmla="*/ 914400 h 2971806"/>
                    <a:gd name="connsiteX7" fmla="*/ 0 w 1007268"/>
                    <a:gd name="connsiteY7" fmla="*/ 0 h 2971806"/>
                    <a:gd name="connsiteX0" fmla="*/ 0 w 1007268"/>
                    <a:gd name="connsiteY0" fmla="*/ 0 h 2971806"/>
                    <a:gd name="connsiteX1" fmla="*/ 1007268 w 1007268"/>
                    <a:gd name="connsiteY1" fmla="*/ 2971805 h 2971806"/>
                    <a:gd name="connsiteX2" fmla="*/ 1429 w 1007268"/>
                    <a:gd name="connsiteY2" fmla="*/ 2628898 h 2971806"/>
                    <a:gd name="connsiteX3" fmla="*/ 1428 w 1007268"/>
                    <a:gd name="connsiteY3" fmla="*/ 2400305 h 2971806"/>
                    <a:gd name="connsiteX4" fmla="*/ 92868 w 1007268"/>
                    <a:gd name="connsiteY4" fmla="*/ 2057405 h 2971806"/>
                    <a:gd name="connsiteX5" fmla="*/ 92868 w 1007268"/>
                    <a:gd name="connsiteY5" fmla="*/ 1257304 h 2971806"/>
                    <a:gd name="connsiteX6" fmla="*/ 0 w 1007268"/>
                    <a:gd name="connsiteY6" fmla="*/ 914400 h 2971806"/>
                    <a:gd name="connsiteX7" fmla="*/ 0 w 1007268"/>
                    <a:gd name="connsiteY7" fmla="*/ 0 h 2971806"/>
                    <a:gd name="connsiteX0" fmla="*/ 0 w 1007268"/>
                    <a:gd name="connsiteY0" fmla="*/ 0 h 2971806"/>
                    <a:gd name="connsiteX1" fmla="*/ 1007268 w 1007268"/>
                    <a:gd name="connsiteY1" fmla="*/ 2971805 h 2971806"/>
                    <a:gd name="connsiteX2" fmla="*/ 1429 w 1007268"/>
                    <a:gd name="connsiteY2" fmla="*/ 2628898 h 2971806"/>
                    <a:gd name="connsiteX3" fmla="*/ 1428 w 1007268"/>
                    <a:gd name="connsiteY3" fmla="*/ 2400305 h 2971806"/>
                    <a:gd name="connsiteX4" fmla="*/ 92868 w 1007268"/>
                    <a:gd name="connsiteY4" fmla="*/ 2057405 h 2971806"/>
                    <a:gd name="connsiteX5" fmla="*/ 92868 w 1007268"/>
                    <a:gd name="connsiteY5" fmla="*/ 1257304 h 2971806"/>
                    <a:gd name="connsiteX6" fmla="*/ 0 w 1007268"/>
                    <a:gd name="connsiteY6" fmla="*/ 914400 h 2971806"/>
                    <a:gd name="connsiteX7" fmla="*/ 0 w 1007268"/>
                    <a:gd name="connsiteY7" fmla="*/ 0 h 2971806"/>
                    <a:gd name="connsiteX0" fmla="*/ 0 w 1007268"/>
                    <a:gd name="connsiteY0" fmla="*/ 0 h 2971806"/>
                    <a:gd name="connsiteX1" fmla="*/ 1007268 w 1007268"/>
                    <a:gd name="connsiteY1" fmla="*/ 2971805 h 2971806"/>
                    <a:gd name="connsiteX2" fmla="*/ 1429 w 1007268"/>
                    <a:gd name="connsiteY2" fmla="*/ 2628898 h 2971806"/>
                    <a:gd name="connsiteX3" fmla="*/ 1428 w 1007268"/>
                    <a:gd name="connsiteY3" fmla="*/ 2400305 h 2971806"/>
                    <a:gd name="connsiteX4" fmla="*/ 92868 w 1007268"/>
                    <a:gd name="connsiteY4" fmla="*/ 2057405 h 2971806"/>
                    <a:gd name="connsiteX5" fmla="*/ 92868 w 1007268"/>
                    <a:gd name="connsiteY5" fmla="*/ 1257304 h 2971806"/>
                    <a:gd name="connsiteX6" fmla="*/ 0 w 1007268"/>
                    <a:gd name="connsiteY6" fmla="*/ 914400 h 2971806"/>
                    <a:gd name="connsiteX7" fmla="*/ 0 w 1007268"/>
                    <a:gd name="connsiteY7" fmla="*/ 0 h 2971806"/>
                    <a:gd name="connsiteX0" fmla="*/ 0 w 1007268"/>
                    <a:gd name="connsiteY0" fmla="*/ 0 h 2971806"/>
                    <a:gd name="connsiteX1" fmla="*/ 1007268 w 1007268"/>
                    <a:gd name="connsiteY1" fmla="*/ 2971805 h 2971806"/>
                    <a:gd name="connsiteX2" fmla="*/ 1429 w 1007268"/>
                    <a:gd name="connsiteY2" fmla="*/ 2628898 h 2971806"/>
                    <a:gd name="connsiteX3" fmla="*/ 1428 w 1007268"/>
                    <a:gd name="connsiteY3" fmla="*/ 2400305 h 2971806"/>
                    <a:gd name="connsiteX4" fmla="*/ 92868 w 1007268"/>
                    <a:gd name="connsiteY4" fmla="*/ 2057405 h 2971806"/>
                    <a:gd name="connsiteX5" fmla="*/ 92868 w 1007268"/>
                    <a:gd name="connsiteY5" fmla="*/ 1257304 h 2971806"/>
                    <a:gd name="connsiteX6" fmla="*/ 0 w 1007268"/>
                    <a:gd name="connsiteY6" fmla="*/ 914400 h 2971806"/>
                    <a:gd name="connsiteX7" fmla="*/ 0 w 1007268"/>
                    <a:gd name="connsiteY7" fmla="*/ 0 h 29718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07268" h="2971806">
                      <a:moveTo>
                        <a:pt x="0" y="0"/>
                      </a:moveTo>
                      <a:cubicBezTo>
                        <a:pt x="98106" y="933463"/>
                        <a:pt x="592928" y="2459850"/>
                        <a:pt x="1007268" y="2971805"/>
                      </a:cubicBezTo>
                      <a:cubicBezTo>
                        <a:pt x="600868" y="2801938"/>
                        <a:pt x="348774" y="2690813"/>
                        <a:pt x="1429" y="2628898"/>
                      </a:cubicBezTo>
                      <a:cubicBezTo>
                        <a:pt x="1429" y="2514600"/>
                        <a:pt x="1428" y="2514603"/>
                        <a:pt x="1428" y="2400305"/>
                      </a:cubicBezTo>
                      <a:lnTo>
                        <a:pt x="92868" y="2057405"/>
                      </a:lnTo>
                      <a:lnTo>
                        <a:pt x="92868" y="1257304"/>
                      </a:lnTo>
                      <a:lnTo>
                        <a:pt x="0" y="9144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/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6200000">
                  <a:off x="5702477" y="1496978"/>
                  <a:ext cx="354818" cy="197185"/>
                </a:xfrm>
                <a:custGeom>
                  <a:avLst/>
                  <a:gdLst>
                    <a:gd name="connsiteX0" fmla="*/ 406400 w 1168400"/>
                    <a:gd name="connsiteY0" fmla="*/ 0 h 2209800"/>
                    <a:gd name="connsiteX1" fmla="*/ 1168400 w 1168400"/>
                    <a:gd name="connsiteY1" fmla="*/ 25400 h 2209800"/>
                    <a:gd name="connsiteX2" fmla="*/ 901700 w 1168400"/>
                    <a:gd name="connsiteY2" fmla="*/ 2209800 h 2209800"/>
                    <a:gd name="connsiteX3" fmla="*/ 0 w 1168400"/>
                    <a:gd name="connsiteY3" fmla="*/ 2044700 h 2209800"/>
                    <a:gd name="connsiteX4" fmla="*/ 406400 w 1168400"/>
                    <a:gd name="connsiteY4" fmla="*/ 0 h 220980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1084580 w 1351280"/>
                    <a:gd name="connsiteY2" fmla="*/ 220980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502920 w 1351280"/>
                    <a:gd name="connsiteY2" fmla="*/ 242316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0 w 1351280"/>
                    <a:gd name="connsiteY0" fmla="*/ 111760 h 2397760"/>
                    <a:gd name="connsiteX1" fmla="*/ 1351280 w 1351280"/>
                    <a:gd name="connsiteY1" fmla="*/ 0 h 2397760"/>
                    <a:gd name="connsiteX2" fmla="*/ 502920 w 1351280"/>
                    <a:gd name="connsiteY2" fmla="*/ 2397760 h 2397760"/>
                    <a:gd name="connsiteX3" fmla="*/ 0 w 1351280"/>
                    <a:gd name="connsiteY3" fmla="*/ 2397760 h 2397760"/>
                    <a:gd name="connsiteX4" fmla="*/ 0 w 1351280"/>
                    <a:gd name="connsiteY4" fmla="*/ 111760 h 2397760"/>
                    <a:gd name="connsiteX0" fmla="*/ 0 w 502920"/>
                    <a:gd name="connsiteY0" fmla="*/ 0 h 2286000"/>
                    <a:gd name="connsiteX1" fmla="*/ 228600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502920"/>
                    <a:gd name="connsiteY0" fmla="*/ 0 h 2286000"/>
                    <a:gd name="connsiteX1" fmla="*/ 256032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999110"/>
                    <a:gd name="connsiteY0" fmla="*/ 0 h 3423220"/>
                    <a:gd name="connsiteX1" fmla="*/ 256032 w 999110"/>
                    <a:gd name="connsiteY1" fmla="*/ 0 h 3423220"/>
                    <a:gd name="connsiteX2" fmla="*/ 999110 w 999110"/>
                    <a:gd name="connsiteY2" fmla="*/ 3423221 h 3423220"/>
                    <a:gd name="connsiteX3" fmla="*/ 0 w 999110"/>
                    <a:gd name="connsiteY3" fmla="*/ 2286000 h 3423220"/>
                    <a:gd name="connsiteX4" fmla="*/ 0 w 999110"/>
                    <a:gd name="connsiteY4" fmla="*/ 0 h 3423220"/>
                    <a:gd name="connsiteX0" fmla="*/ 0 w 999110"/>
                    <a:gd name="connsiteY0" fmla="*/ 0 h 3423220"/>
                    <a:gd name="connsiteX1" fmla="*/ 999110 w 999110"/>
                    <a:gd name="connsiteY1" fmla="*/ 3423221 h 3423220"/>
                    <a:gd name="connsiteX2" fmla="*/ 0 w 999110"/>
                    <a:gd name="connsiteY2" fmla="*/ 2286000 h 3423220"/>
                    <a:gd name="connsiteX3" fmla="*/ 0 w 999110"/>
                    <a:gd name="connsiteY3" fmla="*/ 0 h 3423220"/>
                    <a:gd name="connsiteX0" fmla="*/ 0 w 999111"/>
                    <a:gd name="connsiteY0" fmla="*/ 0 h 2953988"/>
                    <a:gd name="connsiteX1" fmla="*/ 999111 w 999111"/>
                    <a:gd name="connsiteY1" fmla="*/ 2953988 h 2953988"/>
                    <a:gd name="connsiteX2" fmla="*/ 0 w 999111"/>
                    <a:gd name="connsiteY2" fmla="*/ 2286000 h 2953988"/>
                    <a:gd name="connsiteX3" fmla="*/ 0 w 999111"/>
                    <a:gd name="connsiteY3" fmla="*/ 0 h 2953988"/>
                    <a:gd name="connsiteX0" fmla="*/ 0 w 999111"/>
                    <a:gd name="connsiteY0" fmla="*/ 0 h 2953988"/>
                    <a:gd name="connsiteX1" fmla="*/ 999111 w 999111"/>
                    <a:gd name="connsiteY1" fmla="*/ 2953988 h 2953988"/>
                    <a:gd name="connsiteX2" fmla="*/ 0 w 999111"/>
                    <a:gd name="connsiteY2" fmla="*/ 2286000 h 2953988"/>
                    <a:gd name="connsiteX3" fmla="*/ 0 w 999111"/>
                    <a:gd name="connsiteY3" fmla="*/ 1600203 h 2953988"/>
                    <a:gd name="connsiteX4" fmla="*/ 0 w 999111"/>
                    <a:gd name="connsiteY4" fmla="*/ 0 h 2953988"/>
                    <a:gd name="connsiteX0" fmla="*/ 0 w 999111"/>
                    <a:gd name="connsiteY0" fmla="*/ 0 h 2953988"/>
                    <a:gd name="connsiteX1" fmla="*/ 999111 w 999111"/>
                    <a:gd name="connsiteY1" fmla="*/ 2953988 h 2953988"/>
                    <a:gd name="connsiteX2" fmla="*/ 0 w 999111"/>
                    <a:gd name="connsiteY2" fmla="*/ 2286000 h 2953988"/>
                    <a:gd name="connsiteX3" fmla="*/ 0 w 999111"/>
                    <a:gd name="connsiteY3" fmla="*/ 1919295 h 2953988"/>
                    <a:gd name="connsiteX4" fmla="*/ 0 w 999111"/>
                    <a:gd name="connsiteY4" fmla="*/ 0 h 2953988"/>
                    <a:gd name="connsiteX0" fmla="*/ 1428 w 1000539"/>
                    <a:gd name="connsiteY0" fmla="*/ 0 h 2953988"/>
                    <a:gd name="connsiteX1" fmla="*/ 1000539 w 1000539"/>
                    <a:gd name="connsiteY1" fmla="*/ 2953988 h 2953988"/>
                    <a:gd name="connsiteX2" fmla="*/ 1428 w 1000539"/>
                    <a:gd name="connsiteY2" fmla="*/ 2286000 h 2953988"/>
                    <a:gd name="connsiteX3" fmla="*/ 1428 w 1000539"/>
                    <a:gd name="connsiteY3" fmla="*/ 1919295 h 2953988"/>
                    <a:gd name="connsiteX4" fmla="*/ 1428 w 1000539"/>
                    <a:gd name="connsiteY4" fmla="*/ 823915 h 2953988"/>
                    <a:gd name="connsiteX5" fmla="*/ 1428 w 1000539"/>
                    <a:gd name="connsiteY5" fmla="*/ 0 h 2953988"/>
                    <a:gd name="connsiteX0" fmla="*/ 1428 w 1000539"/>
                    <a:gd name="connsiteY0" fmla="*/ 0 h 2953988"/>
                    <a:gd name="connsiteX1" fmla="*/ 1000539 w 1000539"/>
                    <a:gd name="connsiteY1" fmla="*/ 2953988 h 2953988"/>
                    <a:gd name="connsiteX2" fmla="*/ 1428 w 1000539"/>
                    <a:gd name="connsiteY2" fmla="*/ 2286000 h 2953988"/>
                    <a:gd name="connsiteX3" fmla="*/ 1428 w 1000539"/>
                    <a:gd name="connsiteY3" fmla="*/ 1919295 h 2953988"/>
                    <a:gd name="connsiteX4" fmla="*/ 42383 w 1000539"/>
                    <a:gd name="connsiteY4" fmla="*/ 1050135 h 2953988"/>
                    <a:gd name="connsiteX5" fmla="*/ 1428 w 1000539"/>
                    <a:gd name="connsiteY5" fmla="*/ 823915 h 2953988"/>
                    <a:gd name="connsiteX6" fmla="*/ 1428 w 1000539"/>
                    <a:gd name="connsiteY6" fmla="*/ 0 h 2953988"/>
                    <a:gd name="connsiteX0" fmla="*/ 1428 w 1000539"/>
                    <a:gd name="connsiteY0" fmla="*/ 0 h 2953988"/>
                    <a:gd name="connsiteX1" fmla="*/ 1000539 w 1000539"/>
                    <a:gd name="connsiteY1" fmla="*/ 2953988 h 2953988"/>
                    <a:gd name="connsiteX2" fmla="*/ 1428 w 1000539"/>
                    <a:gd name="connsiteY2" fmla="*/ 2286000 h 2953988"/>
                    <a:gd name="connsiteX3" fmla="*/ 1428 w 1000539"/>
                    <a:gd name="connsiteY3" fmla="*/ 1919295 h 2953988"/>
                    <a:gd name="connsiteX4" fmla="*/ 42383 w 1000539"/>
                    <a:gd name="connsiteY4" fmla="*/ 1050135 h 2953988"/>
                    <a:gd name="connsiteX5" fmla="*/ 1428 w 1000539"/>
                    <a:gd name="connsiteY5" fmla="*/ 823915 h 2953988"/>
                    <a:gd name="connsiteX6" fmla="*/ 1428 w 1000539"/>
                    <a:gd name="connsiteY6" fmla="*/ 0 h 2953988"/>
                    <a:gd name="connsiteX0" fmla="*/ 1428 w 1000539"/>
                    <a:gd name="connsiteY0" fmla="*/ 0 h 2953988"/>
                    <a:gd name="connsiteX1" fmla="*/ 1000539 w 1000539"/>
                    <a:gd name="connsiteY1" fmla="*/ 2953988 h 2953988"/>
                    <a:gd name="connsiteX2" fmla="*/ 1428 w 1000539"/>
                    <a:gd name="connsiteY2" fmla="*/ 2286000 h 2953988"/>
                    <a:gd name="connsiteX3" fmla="*/ 1428 w 1000539"/>
                    <a:gd name="connsiteY3" fmla="*/ 1919295 h 2953988"/>
                    <a:gd name="connsiteX4" fmla="*/ 47145 w 1000539"/>
                    <a:gd name="connsiteY4" fmla="*/ 931075 h 2953988"/>
                    <a:gd name="connsiteX5" fmla="*/ 1428 w 1000539"/>
                    <a:gd name="connsiteY5" fmla="*/ 823915 h 2953988"/>
                    <a:gd name="connsiteX6" fmla="*/ 1428 w 1000539"/>
                    <a:gd name="connsiteY6" fmla="*/ 0 h 2953988"/>
                    <a:gd name="connsiteX0" fmla="*/ 1429 w 1000540"/>
                    <a:gd name="connsiteY0" fmla="*/ 0 h 2953988"/>
                    <a:gd name="connsiteX1" fmla="*/ 1000540 w 1000540"/>
                    <a:gd name="connsiteY1" fmla="*/ 2953988 h 2953988"/>
                    <a:gd name="connsiteX2" fmla="*/ 1429 w 1000540"/>
                    <a:gd name="connsiteY2" fmla="*/ 2286000 h 2953988"/>
                    <a:gd name="connsiteX3" fmla="*/ 1429 w 1000540"/>
                    <a:gd name="connsiteY3" fmla="*/ 1919295 h 2953988"/>
                    <a:gd name="connsiteX4" fmla="*/ 47146 w 1000540"/>
                    <a:gd name="connsiteY4" fmla="*/ 931075 h 2953988"/>
                    <a:gd name="connsiteX5" fmla="*/ 1428 w 1000540"/>
                    <a:gd name="connsiteY5" fmla="*/ 800103 h 2953988"/>
                    <a:gd name="connsiteX6" fmla="*/ 1429 w 1000540"/>
                    <a:gd name="connsiteY6" fmla="*/ 0 h 2953988"/>
                    <a:gd name="connsiteX0" fmla="*/ 1429 w 1000540"/>
                    <a:gd name="connsiteY0" fmla="*/ 0 h 2953988"/>
                    <a:gd name="connsiteX1" fmla="*/ 1000540 w 1000540"/>
                    <a:gd name="connsiteY1" fmla="*/ 2953988 h 2953988"/>
                    <a:gd name="connsiteX2" fmla="*/ 1429 w 1000540"/>
                    <a:gd name="connsiteY2" fmla="*/ 2286000 h 2953988"/>
                    <a:gd name="connsiteX3" fmla="*/ 1429 w 1000540"/>
                    <a:gd name="connsiteY3" fmla="*/ 1919295 h 2953988"/>
                    <a:gd name="connsiteX4" fmla="*/ 47148 w 1000540"/>
                    <a:gd name="connsiteY4" fmla="*/ 914406 h 2953988"/>
                    <a:gd name="connsiteX5" fmla="*/ 1428 w 1000540"/>
                    <a:gd name="connsiteY5" fmla="*/ 800103 h 2953988"/>
                    <a:gd name="connsiteX6" fmla="*/ 1429 w 1000540"/>
                    <a:gd name="connsiteY6" fmla="*/ 0 h 2953988"/>
                    <a:gd name="connsiteX0" fmla="*/ 1429 w 1000540"/>
                    <a:gd name="connsiteY0" fmla="*/ 0 h 2953988"/>
                    <a:gd name="connsiteX1" fmla="*/ 1000540 w 1000540"/>
                    <a:gd name="connsiteY1" fmla="*/ 2953988 h 2953988"/>
                    <a:gd name="connsiteX2" fmla="*/ 1429 w 1000540"/>
                    <a:gd name="connsiteY2" fmla="*/ 2286000 h 2953988"/>
                    <a:gd name="connsiteX3" fmla="*/ 1429 w 1000540"/>
                    <a:gd name="connsiteY3" fmla="*/ 1919295 h 2953988"/>
                    <a:gd name="connsiteX4" fmla="*/ 47148 w 1000540"/>
                    <a:gd name="connsiteY4" fmla="*/ 1714507 h 2953988"/>
                    <a:gd name="connsiteX5" fmla="*/ 47148 w 1000540"/>
                    <a:gd name="connsiteY5" fmla="*/ 914406 h 2953988"/>
                    <a:gd name="connsiteX6" fmla="*/ 1428 w 1000540"/>
                    <a:gd name="connsiteY6" fmla="*/ 800103 h 2953988"/>
                    <a:gd name="connsiteX7" fmla="*/ 1429 w 1000540"/>
                    <a:gd name="connsiteY7" fmla="*/ 0 h 2953988"/>
                    <a:gd name="connsiteX0" fmla="*/ 1429 w 1000540"/>
                    <a:gd name="connsiteY0" fmla="*/ 0 h 2953988"/>
                    <a:gd name="connsiteX1" fmla="*/ 1000540 w 1000540"/>
                    <a:gd name="connsiteY1" fmla="*/ 2953988 h 2953988"/>
                    <a:gd name="connsiteX2" fmla="*/ 1429 w 1000540"/>
                    <a:gd name="connsiteY2" fmla="*/ 2286000 h 2953988"/>
                    <a:gd name="connsiteX3" fmla="*/ 1429 w 1000540"/>
                    <a:gd name="connsiteY3" fmla="*/ 1919295 h 2953988"/>
                    <a:gd name="connsiteX4" fmla="*/ 47148 w 1000540"/>
                    <a:gd name="connsiteY4" fmla="*/ 1714507 h 2953988"/>
                    <a:gd name="connsiteX5" fmla="*/ 47148 w 1000540"/>
                    <a:gd name="connsiteY5" fmla="*/ 914406 h 2953988"/>
                    <a:gd name="connsiteX6" fmla="*/ 1428 w 1000540"/>
                    <a:gd name="connsiteY6" fmla="*/ 800103 h 2953988"/>
                    <a:gd name="connsiteX7" fmla="*/ 1429 w 1000540"/>
                    <a:gd name="connsiteY7" fmla="*/ 0 h 2953988"/>
                    <a:gd name="connsiteX0" fmla="*/ 1429 w 1000540"/>
                    <a:gd name="connsiteY0" fmla="*/ 0 h 2953988"/>
                    <a:gd name="connsiteX1" fmla="*/ 1000540 w 1000540"/>
                    <a:gd name="connsiteY1" fmla="*/ 2953988 h 2953988"/>
                    <a:gd name="connsiteX2" fmla="*/ 1429 w 1000540"/>
                    <a:gd name="connsiteY2" fmla="*/ 2286000 h 2953988"/>
                    <a:gd name="connsiteX3" fmla="*/ 1429 w 1000540"/>
                    <a:gd name="connsiteY3" fmla="*/ 1919295 h 2953988"/>
                    <a:gd name="connsiteX4" fmla="*/ 47148 w 1000540"/>
                    <a:gd name="connsiteY4" fmla="*/ 1714507 h 2953988"/>
                    <a:gd name="connsiteX5" fmla="*/ 47148 w 1000540"/>
                    <a:gd name="connsiteY5" fmla="*/ 914406 h 2953988"/>
                    <a:gd name="connsiteX6" fmla="*/ 1428 w 1000540"/>
                    <a:gd name="connsiteY6" fmla="*/ 800103 h 2953988"/>
                    <a:gd name="connsiteX7" fmla="*/ 1429 w 1000540"/>
                    <a:gd name="connsiteY7" fmla="*/ 0 h 2953988"/>
                    <a:gd name="connsiteX0" fmla="*/ 1429 w 1000540"/>
                    <a:gd name="connsiteY0" fmla="*/ 0 h 2953988"/>
                    <a:gd name="connsiteX1" fmla="*/ 1000540 w 1000540"/>
                    <a:gd name="connsiteY1" fmla="*/ 2953988 h 2953988"/>
                    <a:gd name="connsiteX2" fmla="*/ 1429 w 1000540"/>
                    <a:gd name="connsiteY2" fmla="*/ 2286000 h 2953988"/>
                    <a:gd name="connsiteX3" fmla="*/ 1429 w 1000540"/>
                    <a:gd name="connsiteY3" fmla="*/ 1919295 h 2953988"/>
                    <a:gd name="connsiteX4" fmla="*/ 47148 w 1000540"/>
                    <a:gd name="connsiteY4" fmla="*/ 1828807 h 2953988"/>
                    <a:gd name="connsiteX5" fmla="*/ 47148 w 1000540"/>
                    <a:gd name="connsiteY5" fmla="*/ 914406 h 2953988"/>
                    <a:gd name="connsiteX6" fmla="*/ 1428 w 1000540"/>
                    <a:gd name="connsiteY6" fmla="*/ 800103 h 2953988"/>
                    <a:gd name="connsiteX7" fmla="*/ 1429 w 1000540"/>
                    <a:gd name="connsiteY7" fmla="*/ 0 h 2953988"/>
                    <a:gd name="connsiteX0" fmla="*/ 1429 w 1000540"/>
                    <a:gd name="connsiteY0" fmla="*/ 0 h 2953988"/>
                    <a:gd name="connsiteX1" fmla="*/ 1000540 w 1000540"/>
                    <a:gd name="connsiteY1" fmla="*/ 2953988 h 2953988"/>
                    <a:gd name="connsiteX2" fmla="*/ 1429 w 1000540"/>
                    <a:gd name="connsiteY2" fmla="*/ 2286000 h 2953988"/>
                    <a:gd name="connsiteX3" fmla="*/ 1429 w 1000540"/>
                    <a:gd name="connsiteY3" fmla="*/ 1919295 h 2953988"/>
                    <a:gd name="connsiteX4" fmla="*/ 47148 w 1000540"/>
                    <a:gd name="connsiteY4" fmla="*/ 1828807 h 2953988"/>
                    <a:gd name="connsiteX5" fmla="*/ 47148 w 1000540"/>
                    <a:gd name="connsiteY5" fmla="*/ 914406 h 2953988"/>
                    <a:gd name="connsiteX6" fmla="*/ 1428 w 1000540"/>
                    <a:gd name="connsiteY6" fmla="*/ 800106 h 2953988"/>
                    <a:gd name="connsiteX7" fmla="*/ 1429 w 1000540"/>
                    <a:gd name="connsiteY7" fmla="*/ 0 h 2953988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9 w 1000540"/>
                    <a:gd name="connsiteY3" fmla="*/ 1919290 h 2953983"/>
                    <a:gd name="connsiteX4" fmla="*/ 47148 w 1000540"/>
                    <a:gd name="connsiteY4" fmla="*/ 1828802 h 2953983"/>
                    <a:gd name="connsiteX5" fmla="*/ 47148 w 1000540"/>
                    <a:gd name="connsiteY5" fmla="*/ 914401 h 2953983"/>
                    <a:gd name="connsiteX6" fmla="*/ 1428 w 1000540"/>
                    <a:gd name="connsiteY6" fmla="*/ 8001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9 w 1000540"/>
                    <a:gd name="connsiteY3" fmla="*/ 1919290 h 2953983"/>
                    <a:gd name="connsiteX4" fmla="*/ 47148 w 1000540"/>
                    <a:gd name="connsiteY4" fmla="*/ 1828802 h 2953983"/>
                    <a:gd name="connsiteX5" fmla="*/ 47148 w 1000540"/>
                    <a:gd name="connsiteY5" fmla="*/ 914401 h 2953983"/>
                    <a:gd name="connsiteX6" fmla="*/ 1428 w 1000540"/>
                    <a:gd name="connsiteY6" fmla="*/ 8001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9 w 1000540"/>
                    <a:gd name="connsiteY3" fmla="*/ 1919290 h 2953983"/>
                    <a:gd name="connsiteX4" fmla="*/ 47148 w 1000540"/>
                    <a:gd name="connsiteY4" fmla="*/ 1828802 h 2953983"/>
                    <a:gd name="connsiteX5" fmla="*/ 92868 w 1000540"/>
                    <a:gd name="connsiteY5" fmla="*/ 914401 h 2953983"/>
                    <a:gd name="connsiteX6" fmla="*/ 1428 w 1000540"/>
                    <a:gd name="connsiteY6" fmla="*/ 8001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9 w 1000540"/>
                    <a:gd name="connsiteY3" fmla="*/ 1919290 h 2953983"/>
                    <a:gd name="connsiteX4" fmla="*/ 47148 w 1000540"/>
                    <a:gd name="connsiteY4" fmla="*/ 1828802 h 2953983"/>
                    <a:gd name="connsiteX5" fmla="*/ 92868 w 1000540"/>
                    <a:gd name="connsiteY5" fmla="*/ 914401 h 2953983"/>
                    <a:gd name="connsiteX6" fmla="*/ 1428 w 1000540"/>
                    <a:gd name="connsiteY6" fmla="*/ 6858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9 w 1000540"/>
                    <a:gd name="connsiteY3" fmla="*/ 1919290 h 2953983"/>
                    <a:gd name="connsiteX4" fmla="*/ 92868 w 1000540"/>
                    <a:gd name="connsiteY4" fmla="*/ 1828802 h 2953983"/>
                    <a:gd name="connsiteX5" fmla="*/ 92868 w 1000540"/>
                    <a:gd name="connsiteY5" fmla="*/ 914401 h 2953983"/>
                    <a:gd name="connsiteX6" fmla="*/ 1428 w 1000540"/>
                    <a:gd name="connsiteY6" fmla="*/ 6858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8 w 1000540"/>
                    <a:gd name="connsiteY3" fmla="*/ 1943102 h 2953983"/>
                    <a:gd name="connsiteX4" fmla="*/ 92868 w 1000540"/>
                    <a:gd name="connsiteY4" fmla="*/ 1828802 h 2953983"/>
                    <a:gd name="connsiteX5" fmla="*/ 92868 w 1000540"/>
                    <a:gd name="connsiteY5" fmla="*/ 914401 h 2953983"/>
                    <a:gd name="connsiteX6" fmla="*/ 1428 w 1000540"/>
                    <a:gd name="connsiteY6" fmla="*/ 6858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8 w 1000540"/>
                    <a:gd name="connsiteY3" fmla="*/ 2057402 h 2953983"/>
                    <a:gd name="connsiteX4" fmla="*/ 92868 w 1000540"/>
                    <a:gd name="connsiteY4" fmla="*/ 1828802 h 2953983"/>
                    <a:gd name="connsiteX5" fmla="*/ 92868 w 1000540"/>
                    <a:gd name="connsiteY5" fmla="*/ 914401 h 2953983"/>
                    <a:gd name="connsiteX6" fmla="*/ 1428 w 1000540"/>
                    <a:gd name="connsiteY6" fmla="*/ 6858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8 w 1000540"/>
                    <a:gd name="connsiteY3" fmla="*/ 2057402 h 2953983"/>
                    <a:gd name="connsiteX4" fmla="*/ 92868 w 1000540"/>
                    <a:gd name="connsiteY4" fmla="*/ 1828802 h 2953983"/>
                    <a:gd name="connsiteX5" fmla="*/ 92868 w 1000540"/>
                    <a:gd name="connsiteY5" fmla="*/ 914401 h 2953983"/>
                    <a:gd name="connsiteX6" fmla="*/ 1428 w 1000540"/>
                    <a:gd name="connsiteY6" fmla="*/ 6858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8 w 1000540"/>
                    <a:gd name="connsiteY3" fmla="*/ 2057402 h 2953983"/>
                    <a:gd name="connsiteX4" fmla="*/ 92868 w 1000540"/>
                    <a:gd name="connsiteY4" fmla="*/ 1828802 h 2953983"/>
                    <a:gd name="connsiteX5" fmla="*/ 92868 w 1000540"/>
                    <a:gd name="connsiteY5" fmla="*/ 914401 h 2953983"/>
                    <a:gd name="connsiteX6" fmla="*/ 1428 w 1000540"/>
                    <a:gd name="connsiteY6" fmla="*/ 5715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8 w 1000540"/>
                    <a:gd name="connsiteY3" fmla="*/ 2057402 h 2953983"/>
                    <a:gd name="connsiteX4" fmla="*/ 92868 w 1000540"/>
                    <a:gd name="connsiteY4" fmla="*/ 1714502 h 2953983"/>
                    <a:gd name="connsiteX5" fmla="*/ 92868 w 1000540"/>
                    <a:gd name="connsiteY5" fmla="*/ 914401 h 2953983"/>
                    <a:gd name="connsiteX6" fmla="*/ 1428 w 1000540"/>
                    <a:gd name="connsiteY6" fmla="*/ 571501 h 2953983"/>
                    <a:gd name="connsiteX7" fmla="*/ 1428 w 1000540"/>
                    <a:gd name="connsiteY7" fmla="*/ 1 h 2953983"/>
                    <a:gd name="connsiteX0" fmla="*/ 1428 w 1007268"/>
                    <a:gd name="connsiteY0" fmla="*/ 1 h 2628903"/>
                    <a:gd name="connsiteX1" fmla="*/ 1007268 w 1007268"/>
                    <a:gd name="connsiteY1" fmla="*/ 2628902 h 2628903"/>
                    <a:gd name="connsiteX2" fmla="*/ 1429 w 1007268"/>
                    <a:gd name="connsiteY2" fmla="*/ 2285995 h 2628903"/>
                    <a:gd name="connsiteX3" fmla="*/ 1428 w 1007268"/>
                    <a:gd name="connsiteY3" fmla="*/ 2057402 h 2628903"/>
                    <a:gd name="connsiteX4" fmla="*/ 92868 w 1007268"/>
                    <a:gd name="connsiteY4" fmla="*/ 1714502 h 2628903"/>
                    <a:gd name="connsiteX5" fmla="*/ 92868 w 1007268"/>
                    <a:gd name="connsiteY5" fmla="*/ 914401 h 2628903"/>
                    <a:gd name="connsiteX6" fmla="*/ 1428 w 1007268"/>
                    <a:gd name="connsiteY6" fmla="*/ 571501 h 2628903"/>
                    <a:gd name="connsiteX7" fmla="*/ 1428 w 1007268"/>
                    <a:gd name="connsiteY7" fmla="*/ 1 h 2628903"/>
                    <a:gd name="connsiteX0" fmla="*/ 1428 w 1007268"/>
                    <a:gd name="connsiteY0" fmla="*/ 1 h 2628903"/>
                    <a:gd name="connsiteX1" fmla="*/ 1007268 w 1007268"/>
                    <a:gd name="connsiteY1" fmla="*/ 2628902 h 2628903"/>
                    <a:gd name="connsiteX2" fmla="*/ 1429 w 1007268"/>
                    <a:gd name="connsiteY2" fmla="*/ 2285995 h 2628903"/>
                    <a:gd name="connsiteX3" fmla="*/ 1428 w 1007268"/>
                    <a:gd name="connsiteY3" fmla="*/ 2057402 h 2628903"/>
                    <a:gd name="connsiteX4" fmla="*/ 92868 w 1007268"/>
                    <a:gd name="connsiteY4" fmla="*/ 1714502 h 2628903"/>
                    <a:gd name="connsiteX5" fmla="*/ 92868 w 1007268"/>
                    <a:gd name="connsiteY5" fmla="*/ 914401 h 2628903"/>
                    <a:gd name="connsiteX6" fmla="*/ 1428 w 1007268"/>
                    <a:gd name="connsiteY6" fmla="*/ 571501 h 2628903"/>
                    <a:gd name="connsiteX7" fmla="*/ 1428 w 1007268"/>
                    <a:gd name="connsiteY7" fmla="*/ 1 h 2628903"/>
                    <a:gd name="connsiteX0" fmla="*/ 1428 w 1007268"/>
                    <a:gd name="connsiteY0" fmla="*/ 1 h 2628903"/>
                    <a:gd name="connsiteX1" fmla="*/ 1007268 w 1007268"/>
                    <a:gd name="connsiteY1" fmla="*/ 2628902 h 2628903"/>
                    <a:gd name="connsiteX2" fmla="*/ 1429 w 1007268"/>
                    <a:gd name="connsiteY2" fmla="*/ 2285995 h 2628903"/>
                    <a:gd name="connsiteX3" fmla="*/ 1428 w 1007268"/>
                    <a:gd name="connsiteY3" fmla="*/ 2057402 h 2628903"/>
                    <a:gd name="connsiteX4" fmla="*/ 92868 w 1007268"/>
                    <a:gd name="connsiteY4" fmla="*/ 1714502 h 2628903"/>
                    <a:gd name="connsiteX5" fmla="*/ 92868 w 1007268"/>
                    <a:gd name="connsiteY5" fmla="*/ 914401 h 2628903"/>
                    <a:gd name="connsiteX6" fmla="*/ 1428 w 1007268"/>
                    <a:gd name="connsiteY6" fmla="*/ 571501 h 2628903"/>
                    <a:gd name="connsiteX7" fmla="*/ 1428 w 1007268"/>
                    <a:gd name="connsiteY7" fmla="*/ 1 h 2628903"/>
                    <a:gd name="connsiteX0" fmla="*/ 1428 w 1007268"/>
                    <a:gd name="connsiteY0" fmla="*/ 1 h 2628903"/>
                    <a:gd name="connsiteX1" fmla="*/ 1007268 w 1007268"/>
                    <a:gd name="connsiteY1" fmla="*/ 2628902 h 2628903"/>
                    <a:gd name="connsiteX2" fmla="*/ 1429 w 1007268"/>
                    <a:gd name="connsiteY2" fmla="*/ 2285995 h 2628903"/>
                    <a:gd name="connsiteX3" fmla="*/ 1428 w 1007268"/>
                    <a:gd name="connsiteY3" fmla="*/ 2057402 h 2628903"/>
                    <a:gd name="connsiteX4" fmla="*/ 92868 w 1007268"/>
                    <a:gd name="connsiteY4" fmla="*/ 1714502 h 2628903"/>
                    <a:gd name="connsiteX5" fmla="*/ 92868 w 1007268"/>
                    <a:gd name="connsiteY5" fmla="*/ 914401 h 2628903"/>
                    <a:gd name="connsiteX6" fmla="*/ 1428 w 1007268"/>
                    <a:gd name="connsiteY6" fmla="*/ 571501 h 2628903"/>
                    <a:gd name="connsiteX7" fmla="*/ 1428 w 1007268"/>
                    <a:gd name="connsiteY7" fmla="*/ 1 h 2628903"/>
                    <a:gd name="connsiteX0" fmla="*/ 0 w 1007269"/>
                    <a:gd name="connsiteY0" fmla="*/ 1 h 2857503"/>
                    <a:gd name="connsiteX1" fmla="*/ 1007269 w 1007269"/>
                    <a:gd name="connsiteY1" fmla="*/ 2857502 h 2857503"/>
                    <a:gd name="connsiteX2" fmla="*/ 1430 w 1007269"/>
                    <a:gd name="connsiteY2" fmla="*/ 2514595 h 2857503"/>
                    <a:gd name="connsiteX3" fmla="*/ 1429 w 1007269"/>
                    <a:gd name="connsiteY3" fmla="*/ 2286002 h 2857503"/>
                    <a:gd name="connsiteX4" fmla="*/ 92869 w 1007269"/>
                    <a:gd name="connsiteY4" fmla="*/ 1943102 h 2857503"/>
                    <a:gd name="connsiteX5" fmla="*/ 92869 w 1007269"/>
                    <a:gd name="connsiteY5" fmla="*/ 1143001 h 2857503"/>
                    <a:gd name="connsiteX6" fmla="*/ 1429 w 1007269"/>
                    <a:gd name="connsiteY6" fmla="*/ 800101 h 2857503"/>
                    <a:gd name="connsiteX7" fmla="*/ 0 w 1007269"/>
                    <a:gd name="connsiteY7" fmla="*/ 1 h 2857503"/>
                    <a:gd name="connsiteX0" fmla="*/ 0 w 1007268"/>
                    <a:gd name="connsiteY0" fmla="*/ 0 h 2857506"/>
                    <a:gd name="connsiteX1" fmla="*/ 1007268 w 1007268"/>
                    <a:gd name="connsiteY1" fmla="*/ 2857505 h 2857506"/>
                    <a:gd name="connsiteX2" fmla="*/ 1429 w 1007268"/>
                    <a:gd name="connsiteY2" fmla="*/ 2514598 h 2857506"/>
                    <a:gd name="connsiteX3" fmla="*/ 1428 w 1007268"/>
                    <a:gd name="connsiteY3" fmla="*/ 2286005 h 2857506"/>
                    <a:gd name="connsiteX4" fmla="*/ 92868 w 1007268"/>
                    <a:gd name="connsiteY4" fmla="*/ 1943105 h 2857506"/>
                    <a:gd name="connsiteX5" fmla="*/ 92868 w 1007268"/>
                    <a:gd name="connsiteY5" fmla="*/ 1143004 h 2857506"/>
                    <a:gd name="connsiteX6" fmla="*/ 1428 w 1007268"/>
                    <a:gd name="connsiteY6" fmla="*/ 800104 h 2857506"/>
                    <a:gd name="connsiteX7" fmla="*/ 0 w 1007268"/>
                    <a:gd name="connsiteY7" fmla="*/ 0 h 2857506"/>
                    <a:gd name="connsiteX0" fmla="*/ 0 w 1007268"/>
                    <a:gd name="connsiteY0" fmla="*/ 0 h 2857506"/>
                    <a:gd name="connsiteX1" fmla="*/ 1007268 w 1007268"/>
                    <a:gd name="connsiteY1" fmla="*/ 2857505 h 2857506"/>
                    <a:gd name="connsiteX2" fmla="*/ 1429 w 1007268"/>
                    <a:gd name="connsiteY2" fmla="*/ 2514598 h 2857506"/>
                    <a:gd name="connsiteX3" fmla="*/ 1428 w 1007268"/>
                    <a:gd name="connsiteY3" fmla="*/ 2286005 h 2857506"/>
                    <a:gd name="connsiteX4" fmla="*/ 92868 w 1007268"/>
                    <a:gd name="connsiteY4" fmla="*/ 1943105 h 2857506"/>
                    <a:gd name="connsiteX5" fmla="*/ 92868 w 1007268"/>
                    <a:gd name="connsiteY5" fmla="*/ 1143004 h 2857506"/>
                    <a:gd name="connsiteX6" fmla="*/ 1428 w 1007268"/>
                    <a:gd name="connsiteY6" fmla="*/ 800104 h 2857506"/>
                    <a:gd name="connsiteX7" fmla="*/ 0 w 1007268"/>
                    <a:gd name="connsiteY7" fmla="*/ 0 h 2857506"/>
                    <a:gd name="connsiteX0" fmla="*/ 0 w 1007268"/>
                    <a:gd name="connsiteY0" fmla="*/ 0 h 2857506"/>
                    <a:gd name="connsiteX1" fmla="*/ 1007268 w 1007268"/>
                    <a:gd name="connsiteY1" fmla="*/ 2857505 h 2857506"/>
                    <a:gd name="connsiteX2" fmla="*/ 1429 w 1007268"/>
                    <a:gd name="connsiteY2" fmla="*/ 2514598 h 2857506"/>
                    <a:gd name="connsiteX3" fmla="*/ 1428 w 1007268"/>
                    <a:gd name="connsiteY3" fmla="*/ 2286005 h 2857506"/>
                    <a:gd name="connsiteX4" fmla="*/ 92868 w 1007268"/>
                    <a:gd name="connsiteY4" fmla="*/ 1943105 h 2857506"/>
                    <a:gd name="connsiteX5" fmla="*/ 92868 w 1007268"/>
                    <a:gd name="connsiteY5" fmla="*/ 1143004 h 2857506"/>
                    <a:gd name="connsiteX6" fmla="*/ 0 w 1007268"/>
                    <a:gd name="connsiteY6" fmla="*/ 800100 h 2857506"/>
                    <a:gd name="connsiteX7" fmla="*/ 0 w 1007268"/>
                    <a:gd name="connsiteY7" fmla="*/ 0 h 2857506"/>
                    <a:gd name="connsiteX0" fmla="*/ 0 w 1007268"/>
                    <a:gd name="connsiteY0" fmla="*/ 0 h 2971806"/>
                    <a:gd name="connsiteX1" fmla="*/ 1007268 w 1007268"/>
                    <a:gd name="connsiteY1" fmla="*/ 2971805 h 2971806"/>
                    <a:gd name="connsiteX2" fmla="*/ 1429 w 1007268"/>
                    <a:gd name="connsiteY2" fmla="*/ 2628898 h 2971806"/>
                    <a:gd name="connsiteX3" fmla="*/ 1428 w 1007268"/>
                    <a:gd name="connsiteY3" fmla="*/ 2400305 h 2971806"/>
                    <a:gd name="connsiteX4" fmla="*/ 92868 w 1007268"/>
                    <a:gd name="connsiteY4" fmla="*/ 2057405 h 2971806"/>
                    <a:gd name="connsiteX5" fmla="*/ 92868 w 1007268"/>
                    <a:gd name="connsiteY5" fmla="*/ 1257304 h 2971806"/>
                    <a:gd name="connsiteX6" fmla="*/ 0 w 1007268"/>
                    <a:gd name="connsiteY6" fmla="*/ 914400 h 2971806"/>
                    <a:gd name="connsiteX7" fmla="*/ 0 w 1007268"/>
                    <a:gd name="connsiteY7" fmla="*/ 0 h 2971806"/>
                    <a:gd name="connsiteX0" fmla="*/ 0 w 1007268"/>
                    <a:gd name="connsiteY0" fmla="*/ 0 h 2971806"/>
                    <a:gd name="connsiteX1" fmla="*/ 1007268 w 1007268"/>
                    <a:gd name="connsiteY1" fmla="*/ 2971805 h 2971806"/>
                    <a:gd name="connsiteX2" fmla="*/ 1429 w 1007268"/>
                    <a:gd name="connsiteY2" fmla="*/ 2628898 h 2971806"/>
                    <a:gd name="connsiteX3" fmla="*/ 1428 w 1007268"/>
                    <a:gd name="connsiteY3" fmla="*/ 2400305 h 2971806"/>
                    <a:gd name="connsiteX4" fmla="*/ 92868 w 1007268"/>
                    <a:gd name="connsiteY4" fmla="*/ 2057405 h 2971806"/>
                    <a:gd name="connsiteX5" fmla="*/ 92868 w 1007268"/>
                    <a:gd name="connsiteY5" fmla="*/ 1257304 h 2971806"/>
                    <a:gd name="connsiteX6" fmla="*/ 0 w 1007268"/>
                    <a:gd name="connsiteY6" fmla="*/ 914400 h 2971806"/>
                    <a:gd name="connsiteX7" fmla="*/ 0 w 1007268"/>
                    <a:gd name="connsiteY7" fmla="*/ 0 h 2971806"/>
                    <a:gd name="connsiteX0" fmla="*/ 0 w 1007268"/>
                    <a:gd name="connsiteY0" fmla="*/ 0 h 2971806"/>
                    <a:gd name="connsiteX1" fmla="*/ 1007268 w 1007268"/>
                    <a:gd name="connsiteY1" fmla="*/ 2971805 h 2971806"/>
                    <a:gd name="connsiteX2" fmla="*/ 1429 w 1007268"/>
                    <a:gd name="connsiteY2" fmla="*/ 2628898 h 2971806"/>
                    <a:gd name="connsiteX3" fmla="*/ 1428 w 1007268"/>
                    <a:gd name="connsiteY3" fmla="*/ 2400305 h 2971806"/>
                    <a:gd name="connsiteX4" fmla="*/ 92868 w 1007268"/>
                    <a:gd name="connsiteY4" fmla="*/ 2057405 h 2971806"/>
                    <a:gd name="connsiteX5" fmla="*/ 92868 w 1007268"/>
                    <a:gd name="connsiteY5" fmla="*/ 1257304 h 2971806"/>
                    <a:gd name="connsiteX6" fmla="*/ 0 w 1007268"/>
                    <a:gd name="connsiteY6" fmla="*/ 914400 h 2971806"/>
                    <a:gd name="connsiteX7" fmla="*/ 0 w 1007268"/>
                    <a:gd name="connsiteY7" fmla="*/ 0 h 2971806"/>
                    <a:gd name="connsiteX0" fmla="*/ 0 w 1007268"/>
                    <a:gd name="connsiteY0" fmla="*/ 0 h 5029202"/>
                    <a:gd name="connsiteX1" fmla="*/ 1007268 w 1007268"/>
                    <a:gd name="connsiteY1" fmla="*/ 2971805 h 5029202"/>
                    <a:gd name="connsiteX2" fmla="*/ 732948 w 1007268"/>
                    <a:gd name="connsiteY2" fmla="*/ 5029202 h 5029202"/>
                    <a:gd name="connsiteX3" fmla="*/ 1428 w 1007268"/>
                    <a:gd name="connsiteY3" fmla="*/ 2400305 h 5029202"/>
                    <a:gd name="connsiteX4" fmla="*/ 92868 w 1007268"/>
                    <a:gd name="connsiteY4" fmla="*/ 2057405 h 5029202"/>
                    <a:gd name="connsiteX5" fmla="*/ 92868 w 1007268"/>
                    <a:gd name="connsiteY5" fmla="*/ 1257304 h 5029202"/>
                    <a:gd name="connsiteX6" fmla="*/ 0 w 1007268"/>
                    <a:gd name="connsiteY6" fmla="*/ 914400 h 5029202"/>
                    <a:gd name="connsiteX7" fmla="*/ 0 w 1007268"/>
                    <a:gd name="connsiteY7" fmla="*/ 0 h 5029202"/>
                    <a:gd name="connsiteX0" fmla="*/ 0 w 1007268"/>
                    <a:gd name="connsiteY0" fmla="*/ 0 h 5486400"/>
                    <a:gd name="connsiteX1" fmla="*/ 1007268 w 1007268"/>
                    <a:gd name="connsiteY1" fmla="*/ 2971805 h 5486400"/>
                    <a:gd name="connsiteX2" fmla="*/ 732948 w 1007268"/>
                    <a:gd name="connsiteY2" fmla="*/ 5029202 h 5486400"/>
                    <a:gd name="connsiteX3" fmla="*/ 595788 w 1007268"/>
                    <a:gd name="connsiteY3" fmla="*/ 5372102 h 5486400"/>
                    <a:gd name="connsiteX4" fmla="*/ 92868 w 1007268"/>
                    <a:gd name="connsiteY4" fmla="*/ 2057405 h 5486400"/>
                    <a:gd name="connsiteX5" fmla="*/ 92868 w 1007268"/>
                    <a:gd name="connsiteY5" fmla="*/ 1257304 h 5486400"/>
                    <a:gd name="connsiteX6" fmla="*/ 0 w 1007268"/>
                    <a:gd name="connsiteY6" fmla="*/ 914400 h 5486400"/>
                    <a:gd name="connsiteX7" fmla="*/ 0 w 1007268"/>
                    <a:gd name="connsiteY7" fmla="*/ 0 h 5486400"/>
                    <a:gd name="connsiteX0" fmla="*/ 0 w 1007268"/>
                    <a:gd name="connsiteY0" fmla="*/ 0 h 5486400"/>
                    <a:gd name="connsiteX1" fmla="*/ 1007268 w 1007268"/>
                    <a:gd name="connsiteY1" fmla="*/ 2971805 h 5486400"/>
                    <a:gd name="connsiteX2" fmla="*/ 732948 w 1007268"/>
                    <a:gd name="connsiteY2" fmla="*/ 5029202 h 5486400"/>
                    <a:gd name="connsiteX3" fmla="*/ 595788 w 1007268"/>
                    <a:gd name="connsiteY3" fmla="*/ 5372102 h 5486400"/>
                    <a:gd name="connsiteX4" fmla="*/ 504348 w 1007268"/>
                    <a:gd name="connsiteY4" fmla="*/ 4000506 h 5486400"/>
                    <a:gd name="connsiteX5" fmla="*/ 92868 w 1007268"/>
                    <a:gd name="connsiteY5" fmla="*/ 1257304 h 5486400"/>
                    <a:gd name="connsiteX6" fmla="*/ 0 w 1007268"/>
                    <a:gd name="connsiteY6" fmla="*/ 914400 h 5486400"/>
                    <a:gd name="connsiteX7" fmla="*/ 0 w 1007268"/>
                    <a:gd name="connsiteY7" fmla="*/ 0 h 5486400"/>
                    <a:gd name="connsiteX0" fmla="*/ 0 w 1007268"/>
                    <a:gd name="connsiteY0" fmla="*/ 0 h 5486400"/>
                    <a:gd name="connsiteX1" fmla="*/ 1007268 w 1007268"/>
                    <a:gd name="connsiteY1" fmla="*/ 2971805 h 5486400"/>
                    <a:gd name="connsiteX2" fmla="*/ 732948 w 1007268"/>
                    <a:gd name="connsiteY2" fmla="*/ 5029202 h 5486400"/>
                    <a:gd name="connsiteX3" fmla="*/ 595788 w 1007268"/>
                    <a:gd name="connsiteY3" fmla="*/ 5372102 h 5486400"/>
                    <a:gd name="connsiteX4" fmla="*/ 504348 w 1007268"/>
                    <a:gd name="connsiteY4" fmla="*/ 4000506 h 5486400"/>
                    <a:gd name="connsiteX5" fmla="*/ 275748 w 1007268"/>
                    <a:gd name="connsiteY5" fmla="*/ 4572006 h 5486400"/>
                    <a:gd name="connsiteX6" fmla="*/ 0 w 1007268"/>
                    <a:gd name="connsiteY6" fmla="*/ 914400 h 5486400"/>
                    <a:gd name="connsiteX7" fmla="*/ 0 w 1007268"/>
                    <a:gd name="connsiteY7" fmla="*/ 0 h 5486400"/>
                    <a:gd name="connsiteX0" fmla="*/ 0 w 1007268"/>
                    <a:gd name="connsiteY0" fmla="*/ 0 h 5486400"/>
                    <a:gd name="connsiteX1" fmla="*/ 1007268 w 1007268"/>
                    <a:gd name="connsiteY1" fmla="*/ 2971805 h 5486400"/>
                    <a:gd name="connsiteX2" fmla="*/ 732948 w 1007268"/>
                    <a:gd name="connsiteY2" fmla="*/ 5029202 h 5486400"/>
                    <a:gd name="connsiteX3" fmla="*/ 595788 w 1007268"/>
                    <a:gd name="connsiteY3" fmla="*/ 5372102 h 5486400"/>
                    <a:gd name="connsiteX4" fmla="*/ 504348 w 1007268"/>
                    <a:gd name="connsiteY4" fmla="*/ 4000506 h 5486400"/>
                    <a:gd name="connsiteX5" fmla="*/ 275748 w 1007268"/>
                    <a:gd name="connsiteY5" fmla="*/ 4572006 h 5486400"/>
                    <a:gd name="connsiteX6" fmla="*/ 1428 w 1007268"/>
                    <a:gd name="connsiteY6" fmla="*/ 2628905 h 5486400"/>
                    <a:gd name="connsiteX7" fmla="*/ 0 w 1007268"/>
                    <a:gd name="connsiteY7" fmla="*/ 0 h 5486400"/>
                    <a:gd name="connsiteX0" fmla="*/ 0 w 1007268"/>
                    <a:gd name="connsiteY0" fmla="*/ 0 h 5486400"/>
                    <a:gd name="connsiteX1" fmla="*/ 1007268 w 1007268"/>
                    <a:gd name="connsiteY1" fmla="*/ 2971805 h 5486400"/>
                    <a:gd name="connsiteX2" fmla="*/ 732948 w 1007268"/>
                    <a:gd name="connsiteY2" fmla="*/ 5029202 h 5486400"/>
                    <a:gd name="connsiteX3" fmla="*/ 595788 w 1007268"/>
                    <a:gd name="connsiteY3" fmla="*/ 5372102 h 5486400"/>
                    <a:gd name="connsiteX4" fmla="*/ 504348 w 1007268"/>
                    <a:gd name="connsiteY4" fmla="*/ 4000506 h 5486400"/>
                    <a:gd name="connsiteX5" fmla="*/ 275748 w 1007268"/>
                    <a:gd name="connsiteY5" fmla="*/ 4572006 h 5486400"/>
                    <a:gd name="connsiteX6" fmla="*/ 1428 w 1007268"/>
                    <a:gd name="connsiteY6" fmla="*/ 2628905 h 5486400"/>
                    <a:gd name="connsiteX7" fmla="*/ 0 w 1007268"/>
                    <a:gd name="connsiteY7" fmla="*/ 0 h 5486400"/>
                    <a:gd name="connsiteX0" fmla="*/ 547212 w 1554480"/>
                    <a:gd name="connsiteY0" fmla="*/ 0 h 5486400"/>
                    <a:gd name="connsiteX1" fmla="*/ 1554480 w 1554480"/>
                    <a:gd name="connsiteY1" fmla="*/ 2971805 h 5486400"/>
                    <a:gd name="connsiteX2" fmla="*/ 1280160 w 1554480"/>
                    <a:gd name="connsiteY2" fmla="*/ 5029202 h 5486400"/>
                    <a:gd name="connsiteX3" fmla="*/ 1143000 w 1554480"/>
                    <a:gd name="connsiteY3" fmla="*/ 5372102 h 5486400"/>
                    <a:gd name="connsiteX4" fmla="*/ 1051560 w 1554480"/>
                    <a:gd name="connsiteY4" fmla="*/ 4000506 h 5486400"/>
                    <a:gd name="connsiteX5" fmla="*/ 0 w 1554480"/>
                    <a:gd name="connsiteY5" fmla="*/ 4457706 h 5486400"/>
                    <a:gd name="connsiteX6" fmla="*/ 548640 w 1554480"/>
                    <a:gd name="connsiteY6" fmla="*/ 2628905 h 5486400"/>
                    <a:gd name="connsiteX7" fmla="*/ 547212 w 1554480"/>
                    <a:gd name="connsiteY7" fmla="*/ 0 h 5486400"/>
                    <a:gd name="connsiteX0" fmla="*/ 547212 w 1554480"/>
                    <a:gd name="connsiteY0" fmla="*/ 0 h 5486400"/>
                    <a:gd name="connsiteX1" fmla="*/ 1554480 w 1554480"/>
                    <a:gd name="connsiteY1" fmla="*/ 2971805 h 5486400"/>
                    <a:gd name="connsiteX2" fmla="*/ 1280160 w 1554480"/>
                    <a:gd name="connsiteY2" fmla="*/ 5029202 h 5486400"/>
                    <a:gd name="connsiteX3" fmla="*/ 1143000 w 1554480"/>
                    <a:gd name="connsiteY3" fmla="*/ 5372102 h 5486400"/>
                    <a:gd name="connsiteX4" fmla="*/ 1051560 w 1554480"/>
                    <a:gd name="connsiteY4" fmla="*/ 4000506 h 5486400"/>
                    <a:gd name="connsiteX5" fmla="*/ 0 w 1554480"/>
                    <a:gd name="connsiteY5" fmla="*/ 4457706 h 5486400"/>
                    <a:gd name="connsiteX6" fmla="*/ 548640 w 1554480"/>
                    <a:gd name="connsiteY6" fmla="*/ 2628905 h 5486400"/>
                    <a:gd name="connsiteX7" fmla="*/ 547212 w 1554480"/>
                    <a:gd name="connsiteY7" fmla="*/ 0 h 5486400"/>
                    <a:gd name="connsiteX0" fmla="*/ 547212 w 1554480"/>
                    <a:gd name="connsiteY0" fmla="*/ 0 h 5486400"/>
                    <a:gd name="connsiteX1" fmla="*/ 1554480 w 1554480"/>
                    <a:gd name="connsiteY1" fmla="*/ 2971805 h 5486400"/>
                    <a:gd name="connsiteX2" fmla="*/ 1280160 w 1554480"/>
                    <a:gd name="connsiteY2" fmla="*/ 5029202 h 5486400"/>
                    <a:gd name="connsiteX3" fmla="*/ 1143000 w 1554480"/>
                    <a:gd name="connsiteY3" fmla="*/ 5372102 h 5486400"/>
                    <a:gd name="connsiteX4" fmla="*/ 1051560 w 1554480"/>
                    <a:gd name="connsiteY4" fmla="*/ 4000506 h 5486400"/>
                    <a:gd name="connsiteX5" fmla="*/ 0 w 1554480"/>
                    <a:gd name="connsiteY5" fmla="*/ 4457706 h 5486400"/>
                    <a:gd name="connsiteX6" fmla="*/ 548640 w 1554480"/>
                    <a:gd name="connsiteY6" fmla="*/ 2628905 h 5486400"/>
                    <a:gd name="connsiteX7" fmla="*/ 547212 w 1554480"/>
                    <a:gd name="connsiteY7" fmla="*/ 0 h 5486400"/>
                    <a:gd name="connsiteX0" fmla="*/ 547212 w 1554480"/>
                    <a:gd name="connsiteY0" fmla="*/ 0 h 5486400"/>
                    <a:gd name="connsiteX1" fmla="*/ 1554480 w 1554480"/>
                    <a:gd name="connsiteY1" fmla="*/ 2971805 h 5486400"/>
                    <a:gd name="connsiteX2" fmla="*/ 1280160 w 1554480"/>
                    <a:gd name="connsiteY2" fmla="*/ 5029202 h 5486400"/>
                    <a:gd name="connsiteX3" fmla="*/ 1143000 w 1554480"/>
                    <a:gd name="connsiteY3" fmla="*/ 5372102 h 5486400"/>
                    <a:gd name="connsiteX4" fmla="*/ 1051560 w 1554480"/>
                    <a:gd name="connsiteY4" fmla="*/ 4000506 h 5486400"/>
                    <a:gd name="connsiteX5" fmla="*/ 0 w 1554480"/>
                    <a:gd name="connsiteY5" fmla="*/ 4457706 h 5486400"/>
                    <a:gd name="connsiteX6" fmla="*/ 548640 w 1554480"/>
                    <a:gd name="connsiteY6" fmla="*/ 2628905 h 5486400"/>
                    <a:gd name="connsiteX7" fmla="*/ 547212 w 1554480"/>
                    <a:gd name="connsiteY7" fmla="*/ 0 h 5486400"/>
                    <a:gd name="connsiteX0" fmla="*/ 547212 w 1554480"/>
                    <a:gd name="connsiteY0" fmla="*/ 0 h 5486400"/>
                    <a:gd name="connsiteX1" fmla="*/ 1554480 w 1554480"/>
                    <a:gd name="connsiteY1" fmla="*/ 2971805 h 5486400"/>
                    <a:gd name="connsiteX2" fmla="*/ 1280160 w 1554480"/>
                    <a:gd name="connsiteY2" fmla="*/ 5029202 h 5486400"/>
                    <a:gd name="connsiteX3" fmla="*/ 1143000 w 1554480"/>
                    <a:gd name="connsiteY3" fmla="*/ 5372102 h 5486400"/>
                    <a:gd name="connsiteX4" fmla="*/ 1051560 w 1554480"/>
                    <a:gd name="connsiteY4" fmla="*/ 4000506 h 5486400"/>
                    <a:gd name="connsiteX5" fmla="*/ 0 w 1554480"/>
                    <a:gd name="connsiteY5" fmla="*/ 4457706 h 5486400"/>
                    <a:gd name="connsiteX6" fmla="*/ 548640 w 1554480"/>
                    <a:gd name="connsiteY6" fmla="*/ 2628905 h 5486400"/>
                    <a:gd name="connsiteX7" fmla="*/ 547212 w 1554480"/>
                    <a:gd name="connsiteY7" fmla="*/ 0 h 5486400"/>
                    <a:gd name="connsiteX0" fmla="*/ 547212 w 1554480"/>
                    <a:gd name="connsiteY0" fmla="*/ 0 h 5486400"/>
                    <a:gd name="connsiteX1" fmla="*/ 1554480 w 1554480"/>
                    <a:gd name="connsiteY1" fmla="*/ 2971805 h 5486400"/>
                    <a:gd name="connsiteX2" fmla="*/ 1280160 w 1554480"/>
                    <a:gd name="connsiteY2" fmla="*/ 5029202 h 5486400"/>
                    <a:gd name="connsiteX3" fmla="*/ 1143000 w 1554480"/>
                    <a:gd name="connsiteY3" fmla="*/ 5372102 h 5486400"/>
                    <a:gd name="connsiteX4" fmla="*/ 1051560 w 1554480"/>
                    <a:gd name="connsiteY4" fmla="*/ 4000506 h 5486400"/>
                    <a:gd name="connsiteX5" fmla="*/ 0 w 1554480"/>
                    <a:gd name="connsiteY5" fmla="*/ 4457706 h 5486400"/>
                    <a:gd name="connsiteX6" fmla="*/ 548640 w 1554480"/>
                    <a:gd name="connsiteY6" fmla="*/ 2628905 h 5486400"/>
                    <a:gd name="connsiteX7" fmla="*/ 547212 w 1554480"/>
                    <a:gd name="connsiteY7" fmla="*/ 0 h 5486400"/>
                    <a:gd name="connsiteX0" fmla="*/ 547212 w 1554480"/>
                    <a:gd name="connsiteY0" fmla="*/ 0 h 5486400"/>
                    <a:gd name="connsiteX1" fmla="*/ 1554480 w 1554480"/>
                    <a:gd name="connsiteY1" fmla="*/ 2971805 h 5486400"/>
                    <a:gd name="connsiteX2" fmla="*/ 1280160 w 1554480"/>
                    <a:gd name="connsiteY2" fmla="*/ 5029202 h 5486400"/>
                    <a:gd name="connsiteX3" fmla="*/ 1143000 w 1554480"/>
                    <a:gd name="connsiteY3" fmla="*/ 5372102 h 5486400"/>
                    <a:gd name="connsiteX4" fmla="*/ 1051560 w 1554480"/>
                    <a:gd name="connsiteY4" fmla="*/ 4000506 h 5486400"/>
                    <a:gd name="connsiteX5" fmla="*/ 0 w 1554480"/>
                    <a:gd name="connsiteY5" fmla="*/ 4457706 h 5486400"/>
                    <a:gd name="connsiteX6" fmla="*/ 548641 w 1554480"/>
                    <a:gd name="connsiteY6" fmla="*/ 2628905 h 5486400"/>
                    <a:gd name="connsiteX7" fmla="*/ 547212 w 1554480"/>
                    <a:gd name="connsiteY7" fmla="*/ 0 h 5486400"/>
                    <a:gd name="connsiteX0" fmla="*/ 548641 w 1554480"/>
                    <a:gd name="connsiteY0" fmla="*/ -1 h 5486395"/>
                    <a:gd name="connsiteX1" fmla="*/ 1554480 w 1554480"/>
                    <a:gd name="connsiteY1" fmla="*/ 2971800 h 5486395"/>
                    <a:gd name="connsiteX2" fmla="*/ 1280160 w 1554480"/>
                    <a:gd name="connsiteY2" fmla="*/ 5029197 h 5486395"/>
                    <a:gd name="connsiteX3" fmla="*/ 1143000 w 1554480"/>
                    <a:gd name="connsiteY3" fmla="*/ 5372097 h 5486395"/>
                    <a:gd name="connsiteX4" fmla="*/ 1051560 w 1554480"/>
                    <a:gd name="connsiteY4" fmla="*/ 4000501 h 5486395"/>
                    <a:gd name="connsiteX5" fmla="*/ 0 w 1554480"/>
                    <a:gd name="connsiteY5" fmla="*/ 4457701 h 5486395"/>
                    <a:gd name="connsiteX6" fmla="*/ 548641 w 1554480"/>
                    <a:gd name="connsiteY6" fmla="*/ 2628900 h 5486395"/>
                    <a:gd name="connsiteX7" fmla="*/ 548641 w 1554480"/>
                    <a:gd name="connsiteY7" fmla="*/ -1 h 5486395"/>
                    <a:gd name="connsiteX0" fmla="*/ 548641 w 1554480"/>
                    <a:gd name="connsiteY0" fmla="*/ -1 h 5486395"/>
                    <a:gd name="connsiteX1" fmla="*/ 1554480 w 1554480"/>
                    <a:gd name="connsiteY1" fmla="*/ 2971800 h 5486395"/>
                    <a:gd name="connsiteX2" fmla="*/ 1280160 w 1554480"/>
                    <a:gd name="connsiteY2" fmla="*/ 5029197 h 5486395"/>
                    <a:gd name="connsiteX3" fmla="*/ 1143000 w 1554480"/>
                    <a:gd name="connsiteY3" fmla="*/ 5372097 h 5486395"/>
                    <a:gd name="connsiteX4" fmla="*/ 1051560 w 1554480"/>
                    <a:gd name="connsiteY4" fmla="*/ 4000501 h 5486395"/>
                    <a:gd name="connsiteX5" fmla="*/ 0 w 1554480"/>
                    <a:gd name="connsiteY5" fmla="*/ 4457701 h 5486395"/>
                    <a:gd name="connsiteX6" fmla="*/ 548641 w 1554480"/>
                    <a:gd name="connsiteY6" fmla="*/ 2628900 h 5486395"/>
                    <a:gd name="connsiteX7" fmla="*/ 548641 w 1554480"/>
                    <a:gd name="connsiteY7" fmla="*/ -1 h 5486395"/>
                    <a:gd name="connsiteX0" fmla="*/ 548641 w 1554480"/>
                    <a:gd name="connsiteY0" fmla="*/ -1 h 5486395"/>
                    <a:gd name="connsiteX1" fmla="*/ 1554480 w 1554480"/>
                    <a:gd name="connsiteY1" fmla="*/ 2971800 h 5486395"/>
                    <a:gd name="connsiteX2" fmla="*/ 1280160 w 1554480"/>
                    <a:gd name="connsiteY2" fmla="*/ 5029197 h 5486395"/>
                    <a:gd name="connsiteX3" fmla="*/ 1143000 w 1554480"/>
                    <a:gd name="connsiteY3" fmla="*/ 5372097 h 5486395"/>
                    <a:gd name="connsiteX4" fmla="*/ 1051560 w 1554480"/>
                    <a:gd name="connsiteY4" fmla="*/ 4000501 h 5486395"/>
                    <a:gd name="connsiteX5" fmla="*/ 0 w 1554480"/>
                    <a:gd name="connsiteY5" fmla="*/ 4457701 h 5486395"/>
                    <a:gd name="connsiteX6" fmla="*/ 548641 w 1554480"/>
                    <a:gd name="connsiteY6" fmla="*/ 2628900 h 5486395"/>
                    <a:gd name="connsiteX7" fmla="*/ 548641 w 1554480"/>
                    <a:gd name="connsiteY7" fmla="*/ -1 h 5486395"/>
                    <a:gd name="connsiteX0" fmla="*/ 548641 w 1554480"/>
                    <a:gd name="connsiteY0" fmla="*/ -1 h 5486395"/>
                    <a:gd name="connsiteX1" fmla="*/ 1554480 w 1554480"/>
                    <a:gd name="connsiteY1" fmla="*/ 2971800 h 5486395"/>
                    <a:gd name="connsiteX2" fmla="*/ 1280160 w 1554480"/>
                    <a:gd name="connsiteY2" fmla="*/ 5029197 h 5486395"/>
                    <a:gd name="connsiteX3" fmla="*/ 1143000 w 1554480"/>
                    <a:gd name="connsiteY3" fmla="*/ 5372097 h 5486395"/>
                    <a:gd name="connsiteX4" fmla="*/ 1051560 w 1554480"/>
                    <a:gd name="connsiteY4" fmla="*/ 4000501 h 5486395"/>
                    <a:gd name="connsiteX5" fmla="*/ 0 w 1554480"/>
                    <a:gd name="connsiteY5" fmla="*/ 4457701 h 5486395"/>
                    <a:gd name="connsiteX6" fmla="*/ 548641 w 1554480"/>
                    <a:gd name="connsiteY6" fmla="*/ 2628900 h 5486395"/>
                    <a:gd name="connsiteX7" fmla="*/ 548641 w 1554480"/>
                    <a:gd name="connsiteY7" fmla="*/ -1 h 5486395"/>
                    <a:gd name="connsiteX0" fmla="*/ 548641 w 1554480"/>
                    <a:gd name="connsiteY0" fmla="*/ -1 h 5486395"/>
                    <a:gd name="connsiteX1" fmla="*/ 1554480 w 1554480"/>
                    <a:gd name="connsiteY1" fmla="*/ 2971800 h 5486395"/>
                    <a:gd name="connsiteX2" fmla="*/ 1280160 w 1554480"/>
                    <a:gd name="connsiteY2" fmla="*/ 5029197 h 5486395"/>
                    <a:gd name="connsiteX3" fmla="*/ 1143000 w 1554480"/>
                    <a:gd name="connsiteY3" fmla="*/ 5372097 h 5486395"/>
                    <a:gd name="connsiteX4" fmla="*/ 1051560 w 1554480"/>
                    <a:gd name="connsiteY4" fmla="*/ 4000501 h 5486395"/>
                    <a:gd name="connsiteX5" fmla="*/ 0 w 1554480"/>
                    <a:gd name="connsiteY5" fmla="*/ 4457701 h 5486395"/>
                    <a:gd name="connsiteX6" fmla="*/ 548641 w 1554480"/>
                    <a:gd name="connsiteY6" fmla="*/ 2628900 h 5486395"/>
                    <a:gd name="connsiteX7" fmla="*/ 548641 w 1554480"/>
                    <a:gd name="connsiteY7" fmla="*/ -1 h 5486395"/>
                    <a:gd name="connsiteX0" fmla="*/ 548641 w 1554480"/>
                    <a:gd name="connsiteY0" fmla="*/ -1 h 5486395"/>
                    <a:gd name="connsiteX1" fmla="*/ 1554480 w 1554480"/>
                    <a:gd name="connsiteY1" fmla="*/ 2971800 h 5486395"/>
                    <a:gd name="connsiteX2" fmla="*/ 1280160 w 1554480"/>
                    <a:gd name="connsiteY2" fmla="*/ 5029197 h 5486395"/>
                    <a:gd name="connsiteX3" fmla="*/ 1143000 w 1554480"/>
                    <a:gd name="connsiteY3" fmla="*/ 5372097 h 5486395"/>
                    <a:gd name="connsiteX4" fmla="*/ 548641 w 1554480"/>
                    <a:gd name="connsiteY4" fmla="*/ 4572001 h 5486395"/>
                    <a:gd name="connsiteX5" fmla="*/ 0 w 1554480"/>
                    <a:gd name="connsiteY5" fmla="*/ 4457701 h 5486395"/>
                    <a:gd name="connsiteX6" fmla="*/ 548641 w 1554480"/>
                    <a:gd name="connsiteY6" fmla="*/ 2628900 h 5486395"/>
                    <a:gd name="connsiteX7" fmla="*/ 548641 w 1554480"/>
                    <a:gd name="connsiteY7" fmla="*/ -1 h 5486395"/>
                    <a:gd name="connsiteX0" fmla="*/ 548641 w 1554480"/>
                    <a:gd name="connsiteY0" fmla="*/ -1 h 5486395"/>
                    <a:gd name="connsiteX1" fmla="*/ 1554480 w 1554480"/>
                    <a:gd name="connsiteY1" fmla="*/ 2971800 h 5486395"/>
                    <a:gd name="connsiteX2" fmla="*/ 1280160 w 1554480"/>
                    <a:gd name="connsiteY2" fmla="*/ 5029197 h 5486395"/>
                    <a:gd name="connsiteX3" fmla="*/ 1143000 w 1554480"/>
                    <a:gd name="connsiteY3" fmla="*/ 5372097 h 5486395"/>
                    <a:gd name="connsiteX4" fmla="*/ 548641 w 1554480"/>
                    <a:gd name="connsiteY4" fmla="*/ 4572001 h 5486395"/>
                    <a:gd name="connsiteX5" fmla="*/ 0 w 1554480"/>
                    <a:gd name="connsiteY5" fmla="*/ 4457701 h 5486395"/>
                    <a:gd name="connsiteX6" fmla="*/ 548641 w 1554480"/>
                    <a:gd name="connsiteY6" fmla="*/ 2628900 h 5486395"/>
                    <a:gd name="connsiteX7" fmla="*/ 548641 w 1554480"/>
                    <a:gd name="connsiteY7" fmla="*/ -1 h 5486395"/>
                    <a:gd name="connsiteX0" fmla="*/ 548641 w 1554480"/>
                    <a:gd name="connsiteY0" fmla="*/ -1 h 5486395"/>
                    <a:gd name="connsiteX1" fmla="*/ 1554480 w 1554480"/>
                    <a:gd name="connsiteY1" fmla="*/ 2971800 h 5486395"/>
                    <a:gd name="connsiteX2" fmla="*/ 1280160 w 1554480"/>
                    <a:gd name="connsiteY2" fmla="*/ 5029197 h 5486395"/>
                    <a:gd name="connsiteX3" fmla="*/ 1143000 w 1554480"/>
                    <a:gd name="connsiteY3" fmla="*/ 5372097 h 5486395"/>
                    <a:gd name="connsiteX4" fmla="*/ 548641 w 1554480"/>
                    <a:gd name="connsiteY4" fmla="*/ 4572001 h 5486395"/>
                    <a:gd name="connsiteX5" fmla="*/ 0 w 1554480"/>
                    <a:gd name="connsiteY5" fmla="*/ 4457701 h 5486395"/>
                    <a:gd name="connsiteX6" fmla="*/ 548641 w 1554480"/>
                    <a:gd name="connsiteY6" fmla="*/ 2628900 h 5486395"/>
                    <a:gd name="connsiteX7" fmla="*/ 548641 w 1554480"/>
                    <a:gd name="connsiteY7" fmla="*/ -1 h 5486395"/>
                    <a:gd name="connsiteX0" fmla="*/ 548641 w 1554480"/>
                    <a:gd name="connsiteY0" fmla="*/ -1 h 5486395"/>
                    <a:gd name="connsiteX1" fmla="*/ 1554480 w 1554480"/>
                    <a:gd name="connsiteY1" fmla="*/ 2971800 h 5486395"/>
                    <a:gd name="connsiteX2" fmla="*/ 1280160 w 1554480"/>
                    <a:gd name="connsiteY2" fmla="*/ 5029197 h 5486395"/>
                    <a:gd name="connsiteX3" fmla="*/ 1143000 w 1554480"/>
                    <a:gd name="connsiteY3" fmla="*/ 5372097 h 5486395"/>
                    <a:gd name="connsiteX4" fmla="*/ 548641 w 1554480"/>
                    <a:gd name="connsiteY4" fmla="*/ 4572001 h 5486395"/>
                    <a:gd name="connsiteX5" fmla="*/ 0 w 1554480"/>
                    <a:gd name="connsiteY5" fmla="*/ 4457701 h 5486395"/>
                    <a:gd name="connsiteX6" fmla="*/ 548641 w 1554480"/>
                    <a:gd name="connsiteY6" fmla="*/ 2628900 h 5486395"/>
                    <a:gd name="connsiteX7" fmla="*/ 548641 w 1554480"/>
                    <a:gd name="connsiteY7" fmla="*/ -1 h 5486395"/>
                    <a:gd name="connsiteX0" fmla="*/ 548641 w 1554480"/>
                    <a:gd name="connsiteY0" fmla="*/ -1 h 5486395"/>
                    <a:gd name="connsiteX1" fmla="*/ 1554480 w 1554480"/>
                    <a:gd name="connsiteY1" fmla="*/ 2971800 h 5486395"/>
                    <a:gd name="connsiteX2" fmla="*/ 1280160 w 1554480"/>
                    <a:gd name="connsiteY2" fmla="*/ 5029197 h 5486395"/>
                    <a:gd name="connsiteX3" fmla="*/ 1143000 w 1554480"/>
                    <a:gd name="connsiteY3" fmla="*/ 5372097 h 5486395"/>
                    <a:gd name="connsiteX4" fmla="*/ 548641 w 1554480"/>
                    <a:gd name="connsiteY4" fmla="*/ 4572001 h 5486395"/>
                    <a:gd name="connsiteX5" fmla="*/ 0 w 1554480"/>
                    <a:gd name="connsiteY5" fmla="*/ 4457701 h 5486395"/>
                    <a:gd name="connsiteX6" fmla="*/ 548641 w 1554480"/>
                    <a:gd name="connsiteY6" fmla="*/ 2628900 h 5486395"/>
                    <a:gd name="connsiteX7" fmla="*/ 548641 w 1554480"/>
                    <a:gd name="connsiteY7" fmla="*/ -1 h 5486395"/>
                    <a:gd name="connsiteX0" fmla="*/ 548641 w 1554480"/>
                    <a:gd name="connsiteY0" fmla="*/ -1 h 5486395"/>
                    <a:gd name="connsiteX1" fmla="*/ 1554480 w 1554480"/>
                    <a:gd name="connsiteY1" fmla="*/ 2971800 h 5486395"/>
                    <a:gd name="connsiteX2" fmla="*/ 1280160 w 1554480"/>
                    <a:gd name="connsiteY2" fmla="*/ 5029197 h 5486395"/>
                    <a:gd name="connsiteX3" fmla="*/ 1143000 w 1554480"/>
                    <a:gd name="connsiteY3" fmla="*/ 5372097 h 5486395"/>
                    <a:gd name="connsiteX4" fmla="*/ 548641 w 1554480"/>
                    <a:gd name="connsiteY4" fmla="*/ 4572001 h 5486395"/>
                    <a:gd name="connsiteX5" fmla="*/ 0 w 1554480"/>
                    <a:gd name="connsiteY5" fmla="*/ 4457701 h 5486395"/>
                    <a:gd name="connsiteX6" fmla="*/ 548641 w 1554480"/>
                    <a:gd name="connsiteY6" fmla="*/ 2628900 h 5486395"/>
                    <a:gd name="connsiteX7" fmla="*/ 548641 w 1554480"/>
                    <a:gd name="connsiteY7" fmla="*/ -1 h 5486395"/>
                    <a:gd name="connsiteX0" fmla="*/ 548641 w 2560321"/>
                    <a:gd name="connsiteY0" fmla="*/ -1 h 5486395"/>
                    <a:gd name="connsiteX1" fmla="*/ 2560321 w 2560321"/>
                    <a:gd name="connsiteY1" fmla="*/ 800099 h 5486395"/>
                    <a:gd name="connsiteX2" fmla="*/ 1280160 w 2560321"/>
                    <a:gd name="connsiteY2" fmla="*/ 5029197 h 5486395"/>
                    <a:gd name="connsiteX3" fmla="*/ 1143000 w 2560321"/>
                    <a:gd name="connsiteY3" fmla="*/ 5372097 h 5486395"/>
                    <a:gd name="connsiteX4" fmla="*/ 548641 w 2560321"/>
                    <a:gd name="connsiteY4" fmla="*/ 4572001 h 5486395"/>
                    <a:gd name="connsiteX5" fmla="*/ 0 w 2560321"/>
                    <a:gd name="connsiteY5" fmla="*/ 4457701 h 5486395"/>
                    <a:gd name="connsiteX6" fmla="*/ 548641 w 2560321"/>
                    <a:gd name="connsiteY6" fmla="*/ 2628900 h 5486395"/>
                    <a:gd name="connsiteX7" fmla="*/ 548641 w 2560321"/>
                    <a:gd name="connsiteY7" fmla="*/ -1 h 5486395"/>
                    <a:gd name="connsiteX0" fmla="*/ 548641 w 2560321"/>
                    <a:gd name="connsiteY0" fmla="*/ -1 h 5486395"/>
                    <a:gd name="connsiteX1" fmla="*/ 2560321 w 2560321"/>
                    <a:gd name="connsiteY1" fmla="*/ 800099 h 5486395"/>
                    <a:gd name="connsiteX2" fmla="*/ 1280160 w 2560321"/>
                    <a:gd name="connsiteY2" fmla="*/ 5029197 h 5486395"/>
                    <a:gd name="connsiteX3" fmla="*/ 1143000 w 2560321"/>
                    <a:gd name="connsiteY3" fmla="*/ 5372097 h 5486395"/>
                    <a:gd name="connsiteX4" fmla="*/ 548641 w 2560321"/>
                    <a:gd name="connsiteY4" fmla="*/ 4572001 h 5486395"/>
                    <a:gd name="connsiteX5" fmla="*/ 0 w 2560321"/>
                    <a:gd name="connsiteY5" fmla="*/ 4457701 h 5486395"/>
                    <a:gd name="connsiteX6" fmla="*/ 548641 w 2560321"/>
                    <a:gd name="connsiteY6" fmla="*/ 2628900 h 5486395"/>
                    <a:gd name="connsiteX7" fmla="*/ 548641 w 2560321"/>
                    <a:gd name="connsiteY7" fmla="*/ -1 h 5486395"/>
                    <a:gd name="connsiteX0" fmla="*/ 548641 w 2560321"/>
                    <a:gd name="connsiteY0" fmla="*/ -1 h 5486395"/>
                    <a:gd name="connsiteX1" fmla="*/ 2560321 w 2560321"/>
                    <a:gd name="connsiteY1" fmla="*/ 800099 h 5486395"/>
                    <a:gd name="connsiteX2" fmla="*/ 1280160 w 2560321"/>
                    <a:gd name="connsiteY2" fmla="*/ 5029197 h 5486395"/>
                    <a:gd name="connsiteX3" fmla="*/ 1143000 w 2560321"/>
                    <a:gd name="connsiteY3" fmla="*/ 5372097 h 5486395"/>
                    <a:gd name="connsiteX4" fmla="*/ 548641 w 2560321"/>
                    <a:gd name="connsiteY4" fmla="*/ 4572001 h 5486395"/>
                    <a:gd name="connsiteX5" fmla="*/ 0 w 2560321"/>
                    <a:gd name="connsiteY5" fmla="*/ 4457701 h 5486395"/>
                    <a:gd name="connsiteX6" fmla="*/ 548641 w 2560321"/>
                    <a:gd name="connsiteY6" fmla="*/ 2628900 h 5486395"/>
                    <a:gd name="connsiteX7" fmla="*/ 548641 w 2560321"/>
                    <a:gd name="connsiteY7" fmla="*/ -1 h 5486395"/>
                    <a:gd name="connsiteX0" fmla="*/ 548641 w 3520440"/>
                    <a:gd name="connsiteY0" fmla="*/ -1 h 5486395"/>
                    <a:gd name="connsiteX1" fmla="*/ 3520440 w 3520440"/>
                    <a:gd name="connsiteY1" fmla="*/ 1257296 h 5486395"/>
                    <a:gd name="connsiteX2" fmla="*/ 1280160 w 3520440"/>
                    <a:gd name="connsiteY2" fmla="*/ 5029197 h 5486395"/>
                    <a:gd name="connsiteX3" fmla="*/ 1143000 w 3520440"/>
                    <a:gd name="connsiteY3" fmla="*/ 5372097 h 5486395"/>
                    <a:gd name="connsiteX4" fmla="*/ 548641 w 3520440"/>
                    <a:gd name="connsiteY4" fmla="*/ 4572001 h 5486395"/>
                    <a:gd name="connsiteX5" fmla="*/ 0 w 3520440"/>
                    <a:gd name="connsiteY5" fmla="*/ 4457701 h 5486395"/>
                    <a:gd name="connsiteX6" fmla="*/ 548641 w 3520440"/>
                    <a:gd name="connsiteY6" fmla="*/ 2628900 h 5486395"/>
                    <a:gd name="connsiteX7" fmla="*/ 548641 w 3520440"/>
                    <a:gd name="connsiteY7" fmla="*/ -1 h 5486395"/>
                    <a:gd name="connsiteX0" fmla="*/ 548641 w 3749040"/>
                    <a:gd name="connsiteY0" fmla="*/ -1 h 5486395"/>
                    <a:gd name="connsiteX1" fmla="*/ 3520440 w 3749040"/>
                    <a:gd name="connsiteY1" fmla="*/ 1257296 h 5486395"/>
                    <a:gd name="connsiteX2" fmla="*/ 3749040 w 3749040"/>
                    <a:gd name="connsiteY2" fmla="*/ 2971800 h 5486395"/>
                    <a:gd name="connsiteX3" fmla="*/ 1143000 w 3749040"/>
                    <a:gd name="connsiteY3" fmla="*/ 5372097 h 5486395"/>
                    <a:gd name="connsiteX4" fmla="*/ 548641 w 3749040"/>
                    <a:gd name="connsiteY4" fmla="*/ 4572001 h 5486395"/>
                    <a:gd name="connsiteX5" fmla="*/ 0 w 3749040"/>
                    <a:gd name="connsiteY5" fmla="*/ 4457701 h 5486395"/>
                    <a:gd name="connsiteX6" fmla="*/ 548641 w 3749040"/>
                    <a:gd name="connsiteY6" fmla="*/ 2628900 h 5486395"/>
                    <a:gd name="connsiteX7" fmla="*/ 548641 w 3749040"/>
                    <a:gd name="connsiteY7" fmla="*/ -1 h 5486395"/>
                    <a:gd name="connsiteX0" fmla="*/ 3749040 w 3840480"/>
                    <a:gd name="connsiteY0" fmla="*/ 2971800 h 5486395"/>
                    <a:gd name="connsiteX1" fmla="*/ 1143000 w 3840480"/>
                    <a:gd name="connsiteY1" fmla="*/ 5372097 h 5486395"/>
                    <a:gd name="connsiteX2" fmla="*/ 548641 w 3840480"/>
                    <a:gd name="connsiteY2" fmla="*/ 4572001 h 5486395"/>
                    <a:gd name="connsiteX3" fmla="*/ 0 w 3840480"/>
                    <a:gd name="connsiteY3" fmla="*/ 4457701 h 5486395"/>
                    <a:gd name="connsiteX4" fmla="*/ 548641 w 3840480"/>
                    <a:gd name="connsiteY4" fmla="*/ 2628900 h 5486395"/>
                    <a:gd name="connsiteX5" fmla="*/ 548641 w 3840480"/>
                    <a:gd name="connsiteY5" fmla="*/ -1 h 5486395"/>
                    <a:gd name="connsiteX6" fmla="*/ 3520440 w 3840480"/>
                    <a:gd name="connsiteY6" fmla="*/ 1257296 h 5486395"/>
                    <a:gd name="connsiteX7" fmla="*/ 3840480 w 3840480"/>
                    <a:gd name="connsiteY7" fmla="*/ 3200400 h 5486395"/>
                    <a:gd name="connsiteX0" fmla="*/ 3749040 w 4389120"/>
                    <a:gd name="connsiteY0" fmla="*/ 2971800 h 5486395"/>
                    <a:gd name="connsiteX1" fmla="*/ 1143000 w 4389120"/>
                    <a:gd name="connsiteY1" fmla="*/ 5372097 h 5486395"/>
                    <a:gd name="connsiteX2" fmla="*/ 548641 w 4389120"/>
                    <a:gd name="connsiteY2" fmla="*/ 4572001 h 5486395"/>
                    <a:gd name="connsiteX3" fmla="*/ 0 w 4389120"/>
                    <a:gd name="connsiteY3" fmla="*/ 4457701 h 5486395"/>
                    <a:gd name="connsiteX4" fmla="*/ 548641 w 4389120"/>
                    <a:gd name="connsiteY4" fmla="*/ 2628900 h 5486395"/>
                    <a:gd name="connsiteX5" fmla="*/ 548641 w 4389120"/>
                    <a:gd name="connsiteY5" fmla="*/ -1 h 5486395"/>
                    <a:gd name="connsiteX6" fmla="*/ 3520440 w 4389120"/>
                    <a:gd name="connsiteY6" fmla="*/ 1257296 h 5486395"/>
                    <a:gd name="connsiteX7" fmla="*/ 4389120 w 4389120"/>
                    <a:gd name="connsiteY7" fmla="*/ 1943100 h 5486395"/>
                    <a:gd name="connsiteX0" fmla="*/ 3749040 w 4389120"/>
                    <a:gd name="connsiteY0" fmla="*/ 2971800 h 4686300"/>
                    <a:gd name="connsiteX1" fmla="*/ 868680 w 4389120"/>
                    <a:gd name="connsiteY1" fmla="*/ 4572001 h 4686300"/>
                    <a:gd name="connsiteX2" fmla="*/ 548641 w 4389120"/>
                    <a:gd name="connsiteY2" fmla="*/ 4572001 h 4686300"/>
                    <a:gd name="connsiteX3" fmla="*/ 0 w 4389120"/>
                    <a:gd name="connsiteY3" fmla="*/ 4457701 h 4686300"/>
                    <a:gd name="connsiteX4" fmla="*/ 548641 w 4389120"/>
                    <a:gd name="connsiteY4" fmla="*/ 2628900 h 4686300"/>
                    <a:gd name="connsiteX5" fmla="*/ 548641 w 4389120"/>
                    <a:gd name="connsiteY5" fmla="*/ -1 h 4686300"/>
                    <a:gd name="connsiteX6" fmla="*/ 3520440 w 4389120"/>
                    <a:gd name="connsiteY6" fmla="*/ 1257296 h 4686300"/>
                    <a:gd name="connsiteX7" fmla="*/ 4389120 w 4389120"/>
                    <a:gd name="connsiteY7" fmla="*/ 1943100 h 4686300"/>
                    <a:gd name="connsiteX0" fmla="*/ 3749040 w 4389120"/>
                    <a:gd name="connsiteY0" fmla="*/ 2971800 h 4686300"/>
                    <a:gd name="connsiteX1" fmla="*/ 3063240 w 4389120"/>
                    <a:gd name="connsiteY1" fmla="*/ 4572001 h 4686300"/>
                    <a:gd name="connsiteX2" fmla="*/ 548641 w 4389120"/>
                    <a:gd name="connsiteY2" fmla="*/ 4572001 h 4686300"/>
                    <a:gd name="connsiteX3" fmla="*/ 0 w 4389120"/>
                    <a:gd name="connsiteY3" fmla="*/ 4457701 h 4686300"/>
                    <a:gd name="connsiteX4" fmla="*/ 548641 w 4389120"/>
                    <a:gd name="connsiteY4" fmla="*/ 2628900 h 4686300"/>
                    <a:gd name="connsiteX5" fmla="*/ 548641 w 4389120"/>
                    <a:gd name="connsiteY5" fmla="*/ -1 h 4686300"/>
                    <a:gd name="connsiteX6" fmla="*/ 3520440 w 4389120"/>
                    <a:gd name="connsiteY6" fmla="*/ 1257296 h 4686300"/>
                    <a:gd name="connsiteX7" fmla="*/ 4389120 w 4389120"/>
                    <a:gd name="connsiteY7" fmla="*/ 1943100 h 4686300"/>
                    <a:gd name="connsiteX0" fmla="*/ 3749040 w 4389120"/>
                    <a:gd name="connsiteY0" fmla="*/ 2971800 h 4686300"/>
                    <a:gd name="connsiteX1" fmla="*/ 3063240 w 4389120"/>
                    <a:gd name="connsiteY1" fmla="*/ 4572001 h 4686300"/>
                    <a:gd name="connsiteX2" fmla="*/ 548641 w 4389120"/>
                    <a:gd name="connsiteY2" fmla="*/ 4572001 h 4686300"/>
                    <a:gd name="connsiteX3" fmla="*/ 0 w 4389120"/>
                    <a:gd name="connsiteY3" fmla="*/ 4457701 h 4686300"/>
                    <a:gd name="connsiteX4" fmla="*/ 548641 w 4389120"/>
                    <a:gd name="connsiteY4" fmla="*/ 2628900 h 4686300"/>
                    <a:gd name="connsiteX5" fmla="*/ 548641 w 4389120"/>
                    <a:gd name="connsiteY5" fmla="*/ -1 h 4686300"/>
                    <a:gd name="connsiteX6" fmla="*/ 3566160 w 4389120"/>
                    <a:gd name="connsiteY6" fmla="*/ 1828800 h 4686300"/>
                    <a:gd name="connsiteX7" fmla="*/ 4389120 w 4389120"/>
                    <a:gd name="connsiteY7" fmla="*/ 1943100 h 4686300"/>
                    <a:gd name="connsiteX0" fmla="*/ 3063240 w 4389120"/>
                    <a:gd name="connsiteY0" fmla="*/ 4572001 h 4572000"/>
                    <a:gd name="connsiteX1" fmla="*/ 548641 w 4389120"/>
                    <a:gd name="connsiteY1" fmla="*/ 4572001 h 4572000"/>
                    <a:gd name="connsiteX2" fmla="*/ 0 w 4389120"/>
                    <a:gd name="connsiteY2" fmla="*/ 4457701 h 4572000"/>
                    <a:gd name="connsiteX3" fmla="*/ 548641 w 4389120"/>
                    <a:gd name="connsiteY3" fmla="*/ 2628900 h 4572000"/>
                    <a:gd name="connsiteX4" fmla="*/ 548641 w 4389120"/>
                    <a:gd name="connsiteY4" fmla="*/ -1 h 4572000"/>
                    <a:gd name="connsiteX5" fmla="*/ 3566160 w 4389120"/>
                    <a:gd name="connsiteY5" fmla="*/ 1828800 h 4572000"/>
                    <a:gd name="connsiteX6" fmla="*/ 4389120 w 4389120"/>
                    <a:gd name="connsiteY6" fmla="*/ 1943100 h 4572000"/>
                    <a:gd name="connsiteX0" fmla="*/ 3063240 w 3566160"/>
                    <a:gd name="connsiteY0" fmla="*/ 4572001 h 4572000"/>
                    <a:gd name="connsiteX1" fmla="*/ 548641 w 3566160"/>
                    <a:gd name="connsiteY1" fmla="*/ 4572001 h 4572000"/>
                    <a:gd name="connsiteX2" fmla="*/ 0 w 3566160"/>
                    <a:gd name="connsiteY2" fmla="*/ 4457701 h 4572000"/>
                    <a:gd name="connsiteX3" fmla="*/ 548641 w 3566160"/>
                    <a:gd name="connsiteY3" fmla="*/ 2628900 h 4572000"/>
                    <a:gd name="connsiteX4" fmla="*/ 548641 w 3566160"/>
                    <a:gd name="connsiteY4" fmla="*/ -1 h 4572000"/>
                    <a:gd name="connsiteX5" fmla="*/ 3566160 w 3566160"/>
                    <a:gd name="connsiteY5" fmla="*/ 1828800 h 457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566160" h="4572000">
                      <a:moveTo>
                        <a:pt x="3063240" y="4572001"/>
                      </a:moveTo>
                      <a:lnTo>
                        <a:pt x="548641" y="4572001"/>
                      </a:lnTo>
                      <a:cubicBezTo>
                        <a:pt x="422279" y="4562496"/>
                        <a:pt x="21592" y="4521216"/>
                        <a:pt x="0" y="4457701"/>
                      </a:cubicBezTo>
                      <a:cubicBezTo>
                        <a:pt x="315597" y="4205308"/>
                        <a:pt x="549912" y="3363940"/>
                        <a:pt x="548641" y="2628900"/>
                      </a:cubicBezTo>
                      <a:lnTo>
                        <a:pt x="548641" y="-1"/>
                      </a:lnTo>
                      <a:cubicBezTo>
                        <a:pt x="911542" y="33360"/>
                        <a:pt x="3151820" y="1316845"/>
                        <a:pt x="3566160" y="1828800"/>
                      </a:cubicBezTo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/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>
                  <a:off x="2843926" y="405890"/>
                  <a:ext cx="2942982" cy="1310035"/>
                </a:xfrm>
                <a:custGeom>
                  <a:avLst/>
                  <a:gdLst>
                    <a:gd name="connsiteX0" fmla="*/ 406400 w 1168400"/>
                    <a:gd name="connsiteY0" fmla="*/ 0 h 2209800"/>
                    <a:gd name="connsiteX1" fmla="*/ 1168400 w 1168400"/>
                    <a:gd name="connsiteY1" fmla="*/ 25400 h 2209800"/>
                    <a:gd name="connsiteX2" fmla="*/ 901700 w 1168400"/>
                    <a:gd name="connsiteY2" fmla="*/ 2209800 h 2209800"/>
                    <a:gd name="connsiteX3" fmla="*/ 0 w 1168400"/>
                    <a:gd name="connsiteY3" fmla="*/ 2044700 h 2209800"/>
                    <a:gd name="connsiteX4" fmla="*/ 406400 w 1168400"/>
                    <a:gd name="connsiteY4" fmla="*/ 0 h 220980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1084580 w 1351280"/>
                    <a:gd name="connsiteY2" fmla="*/ 220980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502920 w 1351280"/>
                    <a:gd name="connsiteY2" fmla="*/ 242316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0 w 1351280"/>
                    <a:gd name="connsiteY0" fmla="*/ 111760 h 2397760"/>
                    <a:gd name="connsiteX1" fmla="*/ 1351280 w 1351280"/>
                    <a:gd name="connsiteY1" fmla="*/ 0 h 2397760"/>
                    <a:gd name="connsiteX2" fmla="*/ 502920 w 1351280"/>
                    <a:gd name="connsiteY2" fmla="*/ 2397760 h 2397760"/>
                    <a:gd name="connsiteX3" fmla="*/ 0 w 1351280"/>
                    <a:gd name="connsiteY3" fmla="*/ 2397760 h 2397760"/>
                    <a:gd name="connsiteX4" fmla="*/ 0 w 1351280"/>
                    <a:gd name="connsiteY4" fmla="*/ 111760 h 2397760"/>
                    <a:gd name="connsiteX0" fmla="*/ 0 w 502920"/>
                    <a:gd name="connsiteY0" fmla="*/ 0 h 2286000"/>
                    <a:gd name="connsiteX1" fmla="*/ 228600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502920"/>
                    <a:gd name="connsiteY0" fmla="*/ 0 h 2286000"/>
                    <a:gd name="connsiteX1" fmla="*/ 256032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502920"/>
                    <a:gd name="connsiteY0" fmla="*/ 1524000 h 2286000"/>
                    <a:gd name="connsiteX1" fmla="*/ 256032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1524000 h 2286000"/>
                    <a:gd name="connsiteX0" fmla="*/ 0 w 502920"/>
                    <a:gd name="connsiteY0" fmla="*/ 114300 h 876300"/>
                    <a:gd name="connsiteX1" fmla="*/ 457200 w 502920"/>
                    <a:gd name="connsiteY1" fmla="*/ 0 h 876300"/>
                    <a:gd name="connsiteX2" fmla="*/ 502920 w 502920"/>
                    <a:gd name="connsiteY2" fmla="*/ 876300 h 876300"/>
                    <a:gd name="connsiteX3" fmla="*/ 0 w 502920"/>
                    <a:gd name="connsiteY3" fmla="*/ 876300 h 876300"/>
                    <a:gd name="connsiteX4" fmla="*/ 0 w 502920"/>
                    <a:gd name="connsiteY4" fmla="*/ 114300 h 876300"/>
                    <a:gd name="connsiteX0" fmla="*/ 0 w 1828800"/>
                    <a:gd name="connsiteY0" fmla="*/ 114300 h 876300"/>
                    <a:gd name="connsiteX1" fmla="*/ 457200 w 1828800"/>
                    <a:gd name="connsiteY1" fmla="*/ 0 h 876300"/>
                    <a:gd name="connsiteX2" fmla="*/ 1828800 w 1828800"/>
                    <a:gd name="connsiteY2" fmla="*/ 876300 h 876300"/>
                    <a:gd name="connsiteX3" fmla="*/ 0 w 1828800"/>
                    <a:gd name="connsiteY3" fmla="*/ 876300 h 876300"/>
                    <a:gd name="connsiteX4" fmla="*/ 0 w 1828800"/>
                    <a:gd name="connsiteY4" fmla="*/ 114300 h 876300"/>
                    <a:gd name="connsiteX0" fmla="*/ 0 w 1828800"/>
                    <a:gd name="connsiteY0" fmla="*/ 114300 h 876300"/>
                    <a:gd name="connsiteX1" fmla="*/ 457200 w 1828800"/>
                    <a:gd name="connsiteY1" fmla="*/ 0 h 876300"/>
                    <a:gd name="connsiteX2" fmla="*/ 1371600 w 1828800"/>
                    <a:gd name="connsiteY2" fmla="*/ 0 h 876300"/>
                    <a:gd name="connsiteX3" fmla="*/ 1828800 w 1828800"/>
                    <a:gd name="connsiteY3" fmla="*/ 876300 h 876300"/>
                    <a:gd name="connsiteX4" fmla="*/ 0 w 1828800"/>
                    <a:gd name="connsiteY4" fmla="*/ 876300 h 876300"/>
                    <a:gd name="connsiteX5" fmla="*/ 0 w 1828800"/>
                    <a:gd name="connsiteY5" fmla="*/ 114300 h 876300"/>
                    <a:gd name="connsiteX0" fmla="*/ 0 w 1828800"/>
                    <a:gd name="connsiteY0" fmla="*/ 190500 h 952500"/>
                    <a:gd name="connsiteX1" fmla="*/ 457200 w 1828800"/>
                    <a:gd name="connsiteY1" fmla="*/ 76200 h 952500"/>
                    <a:gd name="connsiteX2" fmla="*/ 1371600 w 1828800"/>
                    <a:gd name="connsiteY2" fmla="*/ 76200 h 952500"/>
                    <a:gd name="connsiteX3" fmla="*/ 1828800 w 1828800"/>
                    <a:gd name="connsiteY3" fmla="*/ 0 h 952500"/>
                    <a:gd name="connsiteX4" fmla="*/ 1828800 w 1828800"/>
                    <a:gd name="connsiteY4" fmla="*/ 952500 h 952500"/>
                    <a:gd name="connsiteX5" fmla="*/ 0 w 1828800"/>
                    <a:gd name="connsiteY5" fmla="*/ 952500 h 952500"/>
                    <a:gd name="connsiteX6" fmla="*/ 0 w 1828800"/>
                    <a:gd name="connsiteY6" fmla="*/ 190500 h 952500"/>
                    <a:gd name="connsiteX0" fmla="*/ 0 w 1828800"/>
                    <a:gd name="connsiteY0" fmla="*/ 0 h 1371600"/>
                    <a:gd name="connsiteX1" fmla="*/ 457200 w 1828800"/>
                    <a:gd name="connsiteY1" fmla="*/ 495300 h 1371600"/>
                    <a:gd name="connsiteX2" fmla="*/ 1371600 w 1828800"/>
                    <a:gd name="connsiteY2" fmla="*/ 495300 h 1371600"/>
                    <a:gd name="connsiteX3" fmla="*/ 1828800 w 1828800"/>
                    <a:gd name="connsiteY3" fmla="*/ 419100 h 1371600"/>
                    <a:gd name="connsiteX4" fmla="*/ 1828800 w 1828800"/>
                    <a:gd name="connsiteY4" fmla="*/ 1371600 h 1371600"/>
                    <a:gd name="connsiteX5" fmla="*/ 0 w 1828800"/>
                    <a:gd name="connsiteY5" fmla="*/ 1371600 h 1371600"/>
                    <a:gd name="connsiteX6" fmla="*/ 0 w 1828800"/>
                    <a:gd name="connsiteY6" fmla="*/ 0 h 1371600"/>
                    <a:gd name="connsiteX0" fmla="*/ 0 w 1828800"/>
                    <a:gd name="connsiteY0" fmla="*/ 419100 h 1790700"/>
                    <a:gd name="connsiteX1" fmla="*/ 914402 w 1828800"/>
                    <a:gd name="connsiteY1" fmla="*/ 0 h 1790700"/>
                    <a:gd name="connsiteX2" fmla="*/ 1371600 w 1828800"/>
                    <a:gd name="connsiteY2" fmla="*/ 914400 h 1790700"/>
                    <a:gd name="connsiteX3" fmla="*/ 1828800 w 1828800"/>
                    <a:gd name="connsiteY3" fmla="*/ 838200 h 1790700"/>
                    <a:gd name="connsiteX4" fmla="*/ 1828800 w 1828800"/>
                    <a:gd name="connsiteY4" fmla="*/ 1790700 h 1790700"/>
                    <a:gd name="connsiteX5" fmla="*/ 0 w 1828800"/>
                    <a:gd name="connsiteY5" fmla="*/ 1790700 h 1790700"/>
                    <a:gd name="connsiteX6" fmla="*/ 0 w 1828800"/>
                    <a:gd name="connsiteY6" fmla="*/ 419100 h 1790700"/>
                    <a:gd name="connsiteX0" fmla="*/ 0 w 1828802"/>
                    <a:gd name="connsiteY0" fmla="*/ 533400 h 1905000"/>
                    <a:gd name="connsiteX1" fmla="*/ 914402 w 1828802"/>
                    <a:gd name="connsiteY1" fmla="*/ 114300 h 1905000"/>
                    <a:gd name="connsiteX2" fmla="*/ 1371600 w 1828802"/>
                    <a:gd name="connsiteY2" fmla="*/ 1028700 h 1905000"/>
                    <a:gd name="connsiteX3" fmla="*/ 1828802 w 1828802"/>
                    <a:gd name="connsiteY3" fmla="*/ 0 h 1905000"/>
                    <a:gd name="connsiteX4" fmla="*/ 1828800 w 1828802"/>
                    <a:gd name="connsiteY4" fmla="*/ 1905000 h 1905000"/>
                    <a:gd name="connsiteX5" fmla="*/ 0 w 1828802"/>
                    <a:gd name="connsiteY5" fmla="*/ 1905000 h 1905000"/>
                    <a:gd name="connsiteX6" fmla="*/ 0 w 1828802"/>
                    <a:gd name="connsiteY6" fmla="*/ 533400 h 1905000"/>
                    <a:gd name="connsiteX0" fmla="*/ 0 w 1828802"/>
                    <a:gd name="connsiteY0" fmla="*/ 716770 h 2088370"/>
                    <a:gd name="connsiteX1" fmla="*/ 914402 w 1828802"/>
                    <a:gd name="connsiteY1" fmla="*/ 2976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716770 h 2088370"/>
                    <a:gd name="connsiteX1" fmla="*/ 1188722 w 1828802"/>
                    <a:gd name="connsiteY1" fmla="*/ 3357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716770 h 2088370"/>
                    <a:gd name="connsiteX1" fmla="*/ 1188722 w 1828802"/>
                    <a:gd name="connsiteY1" fmla="*/ 2976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716770 h 2088370"/>
                    <a:gd name="connsiteX1" fmla="*/ 1188722 w 1828802"/>
                    <a:gd name="connsiteY1" fmla="*/ 3357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716770 h 2088370"/>
                    <a:gd name="connsiteX1" fmla="*/ 1188722 w 1828802"/>
                    <a:gd name="connsiteY1" fmla="*/ 3357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533400 h 1905000"/>
                    <a:gd name="connsiteX1" fmla="*/ 1188722 w 1828802"/>
                    <a:gd name="connsiteY1" fmla="*/ 152400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91103 w 1828802"/>
                    <a:gd name="connsiteY1" fmla="*/ 146447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91103 w 1828802"/>
                    <a:gd name="connsiteY1" fmla="*/ 144463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88722 w 1828802"/>
                    <a:gd name="connsiteY1" fmla="*/ 146448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88722 w 1828802"/>
                    <a:gd name="connsiteY1" fmla="*/ 146448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88722 w 1828802"/>
                    <a:gd name="connsiteY1" fmla="*/ 146448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0 h 2286000"/>
                    <a:gd name="connsiteX1" fmla="*/ 1188722 w 1828802"/>
                    <a:gd name="connsiteY1" fmla="*/ 527448 h 2286000"/>
                    <a:gd name="connsiteX2" fmla="*/ 1828802 w 1828802"/>
                    <a:gd name="connsiteY2" fmla="*/ 381000 h 2286000"/>
                    <a:gd name="connsiteX3" fmla="*/ 1828800 w 1828802"/>
                    <a:gd name="connsiteY3" fmla="*/ 2286000 h 2286000"/>
                    <a:gd name="connsiteX4" fmla="*/ 0 w 1828802"/>
                    <a:gd name="connsiteY4" fmla="*/ 2286000 h 2286000"/>
                    <a:gd name="connsiteX5" fmla="*/ 0 w 1828802"/>
                    <a:gd name="connsiteY5" fmla="*/ 0 h 2286000"/>
                    <a:gd name="connsiteX0" fmla="*/ 0 w 1828802"/>
                    <a:gd name="connsiteY0" fmla="*/ 72629 h 2358629"/>
                    <a:gd name="connsiteX1" fmla="*/ 594360 w 1828802"/>
                    <a:gd name="connsiteY1" fmla="*/ 72629 h 2358629"/>
                    <a:gd name="connsiteX2" fmla="*/ 1828802 w 1828802"/>
                    <a:gd name="connsiteY2" fmla="*/ 453629 h 2358629"/>
                    <a:gd name="connsiteX3" fmla="*/ 1828800 w 1828802"/>
                    <a:gd name="connsiteY3" fmla="*/ 2358629 h 2358629"/>
                    <a:gd name="connsiteX4" fmla="*/ 0 w 1828802"/>
                    <a:gd name="connsiteY4" fmla="*/ 2358629 h 2358629"/>
                    <a:gd name="connsiteX5" fmla="*/ 0 w 1828802"/>
                    <a:gd name="connsiteY5" fmla="*/ 72629 h 2358629"/>
                    <a:gd name="connsiteX0" fmla="*/ 0 w 1828802"/>
                    <a:gd name="connsiteY0" fmla="*/ 72629 h 2358630"/>
                    <a:gd name="connsiteX1" fmla="*/ 594360 w 1828802"/>
                    <a:gd name="connsiteY1" fmla="*/ 72629 h 2358630"/>
                    <a:gd name="connsiteX2" fmla="*/ 1828802 w 1828802"/>
                    <a:gd name="connsiteY2" fmla="*/ 453629 h 2358630"/>
                    <a:gd name="connsiteX3" fmla="*/ 914400 w 1828802"/>
                    <a:gd name="connsiteY3" fmla="*/ 2358630 h 2358630"/>
                    <a:gd name="connsiteX4" fmla="*/ 0 w 1828802"/>
                    <a:gd name="connsiteY4" fmla="*/ 2358629 h 2358630"/>
                    <a:gd name="connsiteX5" fmla="*/ 0 w 1828802"/>
                    <a:gd name="connsiteY5" fmla="*/ 72629 h 2358630"/>
                    <a:gd name="connsiteX0" fmla="*/ 0 w 1013460"/>
                    <a:gd name="connsiteY0" fmla="*/ 0 h 2286001"/>
                    <a:gd name="connsiteX1" fmla="*/ 594360 w 1013460"/>
                    <a:gd name="connsiteY1" fmla="*/ 0 h 2286001"/>
                    <a:gd name="connsiteX2" fmla="*/ 914400 w 1013460"/>
                    <a:gd name="connsiteY2" fmla="*/ 2286001 h 2286001"/>
                    <a:gd name="connsiteX3" fmla="*/ 0 w 1013460"/>
                    <a:gd name="connsiteY3" fmla="*/ 2286000 h 2286001"/>
                    <a:gd name="connsiteX4" fmla="*/ 0 w 1013460"/>
                    <a:gd name="connsiteY4" fmla="*/ 0 h 2286001"/>
                    <a:gd name="connsiteX0" fmla="*/ 0 w 1684822"/>
                    <a:gd name="connsiteY0" fmla="*/ 0 h 2286001"/>
                    <a:gd name="connsiteX1" fmla="*/ 594360 w 1684822"/>
                    <a:gd name="connsiteY1" fmla="*/ 0 h 2286001"/>
                    <a:gd name="connsiteX2" fmla="*/ 914400 w 1684822"/>
                    <a:gd name="connsiteY2" fmla="*/ 2286001 h 2286001"/>
                    <a:gd name="connsiteX3" fmla="*/ 0 w 1684822"/>
                    <a:gd name="connsiteY3" fmla="*/ 2286000 h 2286001"/>
                    <a:gd name="connsiteX4" fmla="*/ 0 w 1684822"/>
                    <a:gd name="connsiteY4" fmla="*/ 0 h 2286001"/>
                    <a:gd name="connsiteX0" fmla="*/ 0 w 1856072"/>
                    <a:gd name="connsiteY0" fmla="*/ 0 h 2286001"/>
                    <a:gd name="connsiteX1" fmla="*/ 594360 w 1856072"/>
                    <a:gd name="connsiteY1" fmla="*/ 0 h 2286001"/>
                    <a:gd name="connsiteX2" fmla="*/ 914400 w 1856072"/>
                    <a:gd name="connsiteY2" fmla="*/ 2286001 h 2286001"/>
                    <a:gd name="connsiteX3" fmla="*/ 0 w 1856072"/>
                    <a:gd name="connsiteY3" fmla="*/ 2286000 h 2286001"/>
                    <a:gd name="connsiteX4" fmla="*/ 0 w 1856072"/>
                    <a:gd name="connsiteY4" fmla="*/ 0 h 2286001"/>
                    <a:gd name="connsiteX0" fmla="*/ 0 w 1856072"/>
                    <a:gd name="connsiteY0" fmla="*/ 0 h 2290012"/>
                    <a:gd name="connsiteX1" fmla="*/ 594360 w 1856072"/>
                    <a:gd name="connsiteY1" fmla="*/ 0 h 2290012"/>
                    <a:gd name="connsiteX2" fmla="*/ 914400 w 1856072"/>
                    <a:gd name="connsiteY2" fmla="*/ 2286001 h 2290012"/>
                    <a:gd name="connsiteX3" fmla="*/ 0 w 1856072"/>
                    <a:gd name="connsiteY3" fmla="*/ 2286000 h 2290012"/>
                    <a:gd name="connsiteX4" fmla="*/ 0 w 1856072"/>
                    <a:gd name="connsiteY4" fmla="*/ 0 h 2290012"/>
                    <a:gd name="connsiteX0" fmla="*/ 0 w 1196340"/>
                    <a:gd name="connsiteY0" fmla="*/ 0 h 2286001"/>
                    <a:gd name="connsiteX1" fmla="*/ 594360 w 1196340"/>
                    <a:gd name="connsiteY1" fmla="*/ 0 h 2286001"/>
                    <a:gd name="connsiteX2" fmla="*/ 1143000 w 1196340"/>
                    <a:gd name="connsiteY2" fmla="*/ 457199 h 2286001"/>
                    <a:gd name="connsiteX3" fmla="*/ 914400 w 1196340"/>
                    <a:gd name="connsiteY3" fmla="*/ 2286001 h 2286001"/>
                    <a:gd name="connsiteX4" fmla="*/ 0 w 1196340"/>
                    <a:gd name="connsiteY4" fmla="*/ 2286000 h 2286001"/>
                    <a:gd name="connsiteX5" fmla="*/ 0 w 1196340"/>
                    <a:gd name="connsiteY5" fmla="*/ 0 h 2286001"/>
                    <a:gd name="connsiteX0" fmla="*/ 0 w 1143000"/>
                    <a:gd name="connsiteY0" fmla="*/ 0 h 2286001"/>
                    <a:gd name="connsiteX1" fmla="*/ 914400 w 1143000"/>
                    <a:gd name="connsiteY1" fmla="*/ 0 h 2286001"/>
                    <a:gd name="connsiteX2" fmla="*/ 1143000 w 1143000"/>
                    <a:gd name="connsiteY2" fmla="*/ 457199 h 2286001"/>
                    <a:gd name="connsiteX3" fmla="*/ 914400 w 1143000"/>
                    <a:gd name="connsiteY3" fmla="*/ 2286001 h 2286001"/>
                    <a:gd name="connsiteX4" fmla="*/ 0 w 1143000"/>
                    <a:gd name="connsiteY4" fmla="*/ 2286000 h 2286001"/>
                    <a:gd name="connsiteX5" fmla="*/ 0 w 1143000"/>
                    <a:gd name="connsiteY5" fmla="*/ 0 h 2286001"/>
                    <a:gd name="connsiteX0" fmla="*/ 0 w 1625065"/>
                    <a:gd name="connsiteY0" fmla="*/ 0 h 2286001"/>
                    <a:gd name="connsiteX1" fmla="*/ 914400 w 1625065"/>
                    <a:gd name="connsiteY1" fmla="*/ 0 h 2286001"/>
                    <a:gd name="connsiteX2" fmla="*/ 1143000 w 1625065"/>
                    <a:gd name="connsiteY2" fmla="*/ 457199 h 2286001"/>
                    <a:gd name="connsiteX3" fmla="*/ 914400 w 1625065"/>
                    <a:gd name="connsiteY3" fmla="*/ 2286001 h 2286001"/>
                    <a:gd name="connsiteX4" fmla="*/ 0 w 1625065"/>
                    <a:gd name="connsiteY4" fmla="*/ 2286000 h 2286001"/>
                    <a:gd name="connsiteX5" fmla="*/ 0 w 1625065"/>
                    <a:gd name="connsiteY5" fmla="*/ 0 h 2286001"/>
                    <a:gd name="connsiteX0" fmla="*/ 0 w 1066800"/>
                    <a:gd name="connsiteY0" fmla="*/ 0 h 2286001"/>
                    <a:gd name="connsiteX1" fmla="*/ 914400 w 1066800"/>
                    <a:gd name="connsiteY1" fmla="*/ 0 h 2286001"/>
                    <a:gd name="connsiteX2" fmla="*/ 914400 w 1066800"/>
                    <a:gd name="connsiteY2" fmla="*/ 2286001 h 2286001"/>
                    <a:gd name="connsiteX3" fmla="*/ 0 w 1066800"/>
                    <a:gd name="connsiteY3" fmla="*/ 2286000 h 2286001"/>
                    <a:gd name="connsiteX4" fmla="*/ 0 w 1066800"/>
                    <a:gd name="connsiteY4" fmla="*/ 0 h 2286001"/>
                    <a:gd name="connsiteX0" fmla="*/ 0 w 1798320"/>
                    <a:gd name="connsiteY0" fmla="*/ 0 h 2292017"/>
                    <a:gd name="connsiteX1" fmla="*/ 914400 w 1798320"/>
                    <a:gd name="connsiteY1" fmla="*/ 0 h 2292017"/>
                    <a:gd name="connsiteX2" fmla="*/ 914400 w 1798320"/>
                    <a:gd name="connsiteY2" fmla="*/ 2286001 h 2292017"/>
                    <a:gd name="connsiteX3" fmla="*/ 0 w 1798320"/>
                    <a:gd name="connsiteY3" fmla="*/ 2286000 h 2292017"/>
                    <a:gd name="connsiteX4" fmla="*/ 0 w 1798320"/>
                    <a:gd name="connsiteY4" fmla="*/ 0 h 2292017"/>
                    <a:gd name="connsiteX0" fmla="*/ 0 w 1798320"/>
                    <a:gd name="connsiteY0" fmla="*/ 0 h 2292015"/>
                    <a:gd name="connsiteX1" fmla="*/ 914400 w 1798320"/>
                    <a:gd name="connsiteY1" fmla="*/ 0 h 2292015"/>
                    <a:gd name="connsiteX2" fmla="*/ 914400 w 1798320"/>
                    <a:gd name="connsiteY2" fmla="*/ 2285999 h 2292015"/>
                    <a:gd name="connsiteX3" fmla="*/ 0 w 1798320"/>
                    <a:gd name="connsiteY3" fmla="*/ 2286000 h 2292015"/>
                    <a:gd name="connsiteX4" fmla="*/ 0 w 1798320"/>
                    <a:gd name="connsiteY4" fmla="*/ 0 h 2292015"/>
                    <a:gd name="connsiteX0" fmla="*/ 0 w 1971575"/>
                    <a:gd name="connsiteY0" fmla="*/ 0 h 2298031"/>
                    <a:gd name="connsiteX1" fmla="*/ 914400 w 1971575"/>
                    <a:gd name="connsiteY1" fmla="*/ 0 h 2298031"/>
                    <a:gd name="connsiteX2" fmla="*/ 914400 w 1971575"/>
                    <a:gd name="connsiteY2" fmla="*/ 2285999 h 2298031"/>
                    <a:gd name="connsiteX3" fmla="*/ 0 w 1971575"/>
                    <a:gd name="connsiteY3" fmla="*/ 2286000 h 2298031"/>
                    <a:gd name="connsiteX4" fmla="*/ 0 w 1971575"/>
                    <a:gd name="connsiteY4" fmla="*/ 0 h 2298031"/>
                    <a:gd name="connsiteX0" fmla="*/ 0 w 1971575"/>
                    <a:gd name="connsiteY0" fmla="*/ 0 h 2298031"/>
                    <a:gd name="connsiteX1" fmla="*/ 914400 w 1971575"/>
                    <a:gd name="connsiteY1" fmla="*/ 0 h 2298031"/>
                    <a:gd name="connsiteX2" fmla="*/ 914400 w 1971575"/>
                    <a:gd name="connsiteY2" fmla="*/ 2285999 h 2298031"/>
                    <a:gd name="connsiteX3" fmla="*/ 0 w 1971575"/>
                    <a:gd name="connsiteY3" fmla="*/ 2286000 h 2298031"/>
                    <a:gd name="connsiteX4" fmla="*/ 0 w 1971575"/>
                    <a:gd name="connsiteY4" fmla="*/ 0 h 2298031"/>
                    <a:gd name="connsiteX0" fmla="*/ 0 w 1417320"/>
                    <a:gd name="connsiteY0" fmla="*/ 1 h 2286001"/>
                    <a:gd name="connsiteX1" fmla="*/ 914400 w 1417320"/>
                    <a:gd name="connsiteY1" fmla="*/ 1 h 2286001"/>
                    <a:gd name="connsiteX2" fmla="*/ 1417320 w 1417320"/>
                    <a:gd name="connsiteY2" fmla="*/ 381000 h 2286001"/>
                    <a:gd name="connsiteX3" fmla="*/ 914400 w 1417320"/>
                    <a:gd name="connsiteY3" fmla="*/ 2286000 h 2286001"/>
                    <a:gd name="connsiteX4" fmla="*/ 0 w 1417320"/>
                    <a:gd name="connsiteY4" fmla="*/ 2286001 h 2286001"/>
                    <a:gd name="connsiteX5" fmla="*/ 0 w 1417320"/>
                    <a:gd name="connsiteY5" fmla="*/ 1 h 2286001"/>
                    <a:gd name="connsiteX0" fmla="*/ 0 w 1638300"/>
                    <a:gd name="connsiteY0" fmla="*/ 1 h 2286001"/>
                    <a:gd name="connsiteX1" fmla="*/ 914400 w 1638300"/>
                    <a:gd name="connsiteY1" fmla="*/ 1 h 2286001"/>
                    <a:gd name="connsiteX2" fmla="*/ 1417320 w 1638300"/>
                    <a:gd name="connsiteY2" fmla="*/ 381000 h 2286001"/>
                    <a:gd name="connsiteX3" fmla="*/ 1554480 w 1638300"/>
                    <a:gd name="connsiteY3" fmla="*/ 1752601 h 2286001"/>
                    <a:gd name="connsiteX4" fmla="*/ 914400 w 1638300"/>
                    <a:gd name="connsiteY4" fmla="*/ 2286000 h 2286001"/>
                    <a:gd name="connsiteX5" fmla="*/ 0 w 1638300"/>
                    <a:gd name="connsiteY5" fmla="*/ 2286001 h 2286001"/>
                    <a:gd name="connsiteX6" fmla="*/ 0 w 1638300"/>
                    <a:gd name="connsiteY6" fmla="*/ 1 h 2286001"/>
                    <a:gd name="connsiteX0" fmla="*/ 0 w 1729740"/>
                    <a:gd name="connsiteY0" fmla="*/ 1 h 2286001"/>
                    <a:gd name="connsiteX1" fmla="*/ 914400 w 1729740"/>
                    <a:gd name="connsiteY1" fmla="*/ 1 h 2286001"/>
                    <a:gd name="connsiteX2" fmla="*/ 1417320 w 1729740"/>
                    <a:gd name="connsiteY2" fmla="*/ 381000 h 2286001"/>
                    <a:gd name="connsiteX3" fmla="*/ 1645920 w 1729740"/>
                    <a:gd name="connsiteY3" fmla="*/ 1752601 h 2286001"/>
                    <a:gd name="connsiteX4" fmla="*/ 914400 w 1729740"/>
                    <a:gd name="connsiteY4" fmla="*/ 2286000 h 2286001"/>
                    <a:gd name="connsiteX5" fmla="*/ 0 w 1729740"/>
                    <a:gd name="connsiteY5" fmla="*/ 2286001 h 2286001"/>
                    <a:gd name="connsiteX6" fmla="*/ 0 w 1729740"/>
                    <a:gd name="connsiteY6" fmla="*/ 1 h 2286001"/>
                    <a:gd name="connsiteX0" fmla="*/ 0 w 1737360"/>
                    <a:gd name="connsiteY0" fmla="*/ 38100 h 2324100"/>
                    <a:gd name="connsiteX1" fmla="*/ 914400 w 1737360"/>
                    <a:gd name="connsiteY1" fmla="*/ 38100 h 2324100"/>
                    <a:gd name="connsiteX2" fmla="*/ 1463040 w 1737360"/>
                    <a:gd name="connsiteY2" fmla="*/ 381000 h 2324100"/>
                    <a:gd name="connsiteX3" fmla="*/ 1645920 w 1737360"/>
                    <a:gd name="connsiteY3" fmla="*/ 1790700 h 2324100"/>
                    <a:gd name="connsiteX4" fmla="*/ 914400 w 1737360"/>
                    <a:gd name="connsiteY4" fmla="*/ 2324099 h 2324100"/>
                    <a:gd name="connsiteX5" fmla="*/ 0 w 1737360"/>
                    <a:gd name="connsiteY5" fmla="*/ 2324100 h 2324100"/>
                    <a:gd name="connsiteX6" fmla="*/ 0 w 1737360"/>
                    <a:gd name="connsiteY6" fmla="*/ 38100 h 2324100"/>
                    <a:gd name="connsiteX0" fmla="*/ 0 w 1737360"/>
                    <a:gd name="connsiteY0" fmla="*/ 38100 h 2324100"/>
                    <a:gd name="connsiteX1" fmla="*/ 914400 w 1737360"/>
                    <a:gd name="connsiteY1" fmla="*/ 38100 h 2324100"/>
                    <a:gd name="connsiteX2" fmla="*/ 1463040 w 1737360"/>
                    <a:gd name="connsiteY2" fmla="*/ 381000 h 2324100"/>
                    <a:gd name="connsiteX3" fmla="*/ 1645920 w 1737360"/>
                    <a:gd name="connsiteY3" fmla="*/ 1790700 h 2324100"/>
                    <a:gd name="connsiteX4" fmla="*/ 914400 w 1737360"/>
                    <a:gd name="connsiteY4" fmla="*/ 2324099 h 2324100"/>
                    <a:gd name="connsiteX5" fmla="*/ 0 w 1737360"/>
                    <a:gd name="connsiteY5" fmla="*/ 2324100 h 2324100"/>
                    <a:gd name="connsiteX6" fmla="*/ 0 w 1737360"/>
                    <a:gd name="connsiteY6" fmla="*/ 38100 h 2324100"/>
                    <a:gd name="connsiteX0" fmla="*/ 0 w 1737360"/>
                    <a:gd name="connsiteY0" fmla="*/ 38100 h 2324100"/>
                    <a:gd name="connsiteX1" fmla="*/ 914400 w 1737360"/>
                    <a:gd name="connsiteY1" fmla="*/ 38100 h 2324100"/>
                    <a:gd name="connsiteX2" fmla="*/ 1463040 w 1737360"/>
                    <a:gd name="connsiteY2" fmla="*/ 381000 h 2324100"/>
                    <a:gd name="connsiteX3" fmla="*/ 1645920 w 1737360"/>
                    <a:gd name="connsiteY3" fmla="*/ 1790700 h 2324100"/>
                    <a:gd name="connsiteX4" fmla="*/ 914400 w 1737360"/>
                    <a:gd name="connsiteY4" fmla="*/ 2324099 h 2324100"/>
                    <a:gd name="connsiteX5" fmla="*/ 0 w 1737360"/>
                    <a:gd name="connsiteY5" fmla="*/ 2324100 h 2324100"/>
                    <a:gd name="connsiteX6" fmla="*/ 0 w 1737360"/>
                    <a:gd name="connsiteY6" fmla="*/ 38100 h 2324100"/>
                    <a:gd name="connsiteX0" fmla="*/ 0 w 1737360"/>
                    <a:gd name="connsiteY0" fmla="*/ 2005 h 2288005"/>
                    <a:gd name="connsiteX1" fmla="*/ 914400 w 1737360"/>
                    <a:gd name="connsiteY1" fmla="*/ 2005 h 2288005"/>
                    <a:gd name="connsiteX2" fmla="*/ 1463040 w 1737360"/>
                    <a:gd name="connsiteY2" fmla="*/ 344905 h 2288005"/>
                    <a:gd name="connsiteX3" fmla="*/ 1645920 w 1737360"/>
                    <a:gd name="connsiteY3" fmla="*/ 1754605 h 2288005"/>
                    <a:gd name="connsiteX4" fmla="*/ 914400 w 1737360"/>
                    <a:gd name="connsiteY4" fmla="*/ 2288004 h 2288005"/>
                    <a:gd name="connsiteX5" fmla="*/ 0 w 1737360"/>
                    <a:gd name="connsiteY5" fmla="*/ 2288005 h 2288005"/>
                    <a:gd name="connsiteX6" fmla="*/ 0 w 1737360"/>
                    <a:gd name="connsiteY6" fmla="*/ 2005 h 2288005"/>
                    <a:gd name="connsiteX0" fmla="*/ 0 w 1737360"/>
                    <a:gd name="connsiteY0" fmla="*/ 2005 h 2288005"/>
                    <a:gd name="connsiteX1" fmla="*/ 914400 w 1737360"/>
                    <a:gd name="connsiteY1" fmla="*/ 2005 h 2288005"/>
                    <a:gd name="connsiteX2" fmla="*/ 1463040 w 1737360"/>
                    <a:gd name="connsiteY2" fmla="*/ 344905 h 2288005"/>
                    <a:gd name="connsiteX3" fmla="*/ 1645920 w 1737360"/>
                    <a:gd name="connsiteY3" fmla="*/ 1754605 h 2288005"/>
                    <a:gd name="connsiteX4" fmla="*/ 914400 w 1737360"/>
                    <a:gd name="connsiteY4" fmla="*/ 2288004 h 2288005"/>
                    <a:gd name="connsiteX5" fmla="*/ 0 w 1737360"/>
                    <a:gd name="connsiteY5" fmla="*/ 2288005 h 2288005"/>
                    <a:gd name="connsiteX6" fmla="*/ 0 w 1737360"/>
                    <a:gd name="connsiteY6" fmla="*/ 2005 h 2288005"/>
                    <a:gd name="connsiteX0" fmla="*/ 0 w 1645920"/>
                    <a:gd name="connsiteY0" fmla="*/ 2005 h 2288005"/>
                    <a:gd name="connsiteX1" fmla="*/ 914400 w 1645920"/>
                    <a:gd name="connsiteY1" fmla="*/ 2005 h 2288005"/>
                    <a:gd name="connsiteX2" fmla="*/ 1463040 w 1645920"/>
                    <a:gd name="connsiteY2" fmla="*/ 344905 h 2288005"/>
                    <a:gd name="connsiteX3" fmla="*/ 1645920 w 1645920"/>
                    <a:gd name="connsiteY3" fmla="*/ 1754605 h 2288005"/>
                    <a:gd name="connsiteX4" fmla="*/ 914400 w 1645920"/>
                    <a:gd name="connsiteY4" fmla="*/ 2288004 h 2288005"/>
                    <a:gd name="connsiteX5" fmla="*/ 0 w 1645920"/>
                    <a:gd name="connsiteY5" fmla="*/ 2288005 h 2288005"/>
                    <a:gd name="connsiteX6" fmla="*/ 0 w 1645920"/>
                    <a:gd name="connsiteY6" fmla="*/ 2005 h 2288005"/>
                    <a:gd name="connsiteX0" fmla="*/ 0 w 1645920"/>
                    <a:gd name="connsiteY0" fmla="*/ 2005 h 2288005"/>
                    <a:gd name="connsiteX1" fmla="*/ 914400 w 1645920"/>
                    <a:gd name="connsiteY1" fmla="*/ 2005 h 2288005"/>
                    <a:gd name="connsiteX2" fmla="*/ 1463040 w 1645920"/>
                    <a:gd name="connsiteY2" fmla="*/ 344905 h 2288005"/>
                    <a:gd name="connsiteX3" fmla="*/ 1645920 w 1645920"/>
                    <a:gd name="connsiteY3" fmla="*/ 1487905 h 2288005"/>
                    <a:gd name="connsiteX4" fmla="*/ 914400 w 1645920"/>
                    <a:gd name="connsiteY4" fmla="*/ 2288004 h 2288005"/>
                    <a:gd name="connsiteX5" fmla="*/ 0 w 1645920"/>
                    <a:gd name="connsiteY5" fmla="*/ 2288005 h 2288005"/>
                    <a:gd name="connsiteX6" fmla="*/ 0 w 1645920"/>
                    <a:gd name="connsiteY6" fmla="*/ 2005 h 2288005"/>
                    <a:gd name="connsiteX0" fmla="*/ 0 w 1742173"/>
                    <a:gd name="connsiteY0" fmla="*/ 2005 h 2288005"/>
                    <a:gd name="connsiteX1" fmla="*/ 914400 w 1742173"/>
                    <a:gd name="connsiteY1" fmla="*/ 2005 h 2288005"/>
                    <a:gd name="connsiteX2" fmla="*/ 1463040 w 1742173"/>
                    <a:gd name="connsiteY2" fmla="*/ 344905 h 2288005"/>
                    <a:gd name="connsiteX3" fmla="*/ 1645920 w 1742173"/>
                    <a:gd name="connsiteY3" fmla="*/ 1487905 h 2288005"/>
                    <a:gd name="connsiteX4" fmla="*/ 914400 w 1742173"/>
                    <a:gd name="connsiteY4" fmla="*/ 2288004 h 2288005"/>
                    <a:gd name="connsiteX5" fmla="*/ 0 w 1742173"/>
                    <a:gd name="connsiteY5" fmla="*/ 2288005 h 2288005"/>
                    <a:gd name="connsiteX6" fmla="*/ 0 w 1742173"/>
                    <a:gd name="connsiteY6" fmla="*/ 2005 h 2288005"/>
                    <a:gd name="connsiteX0" fmla="*/ 0 w 1742173"/>
                    <a:gd name="connsiteY0" fmla="*/ 0 h 2286000"/>
                    <a:gd name="connsiteX1" fmla="*/ 914400 w 1742173"/>
                    <a:gd name="connsiteY1" fmla="*/ 0 h 2286000"/>
                    <a:gd name="connsiteX2" fmla="*/ 1463040 w 1742173"/>
                    <a:gd name="connsiteY2" fmla="*/ 342900 h 2286000"/>
                    <a:gd name="connsiteX3" fmla="*/ 1645920 w 1742173"/>
                    <a:gd name="connsiteY3" fmla="*/ 1485900 h 2286000"/>
                    <a:gd name="connsiteX4" fmla="*/ 914400 w 1742173"/>
                    <a:gd name="connsiteY4" fmla="*/ 2285999 h 2286000"/>
                    <a:gd name="connsiteX5" fmla="*/ 0 w 1742173"/>
                    <a:gd name="connsiteY5" fmla="*/ 2286000 h 2286000"/>
                    <a:gd name="connsiteX6" fmla="*/ 0 w 1742173"/>
                    <a:gd name="connsiteY6" fmla="*/ 0 h 2286000"/>
                    <a:gd name="connsiteX0" fmla="*/ 0 w 1920240"/>
                    <a:gd name="connsiteY0" fmla="*/ 2005 h 2288005"/>
                    <a:gd name="connsiteX1" fmla="*/ 1920240 w 1920240"/>
                    <a:gd name="connsiteY1" fmla="*/ 0 h 2288005"/>
                    <a:gd name="connsiteX2" fmla="*/ 1463040 w 1920240"/>
                    <a:gd name="connsiteY2" fmla="*/ 344905 h 2288005"/>
                    <a:gd name="connsiteX3" fmla="*/ 1645920 w 1920240"/>
                    <a:gd name="connsiteY3" fmla="*/ 1487905 h 2288005"/>
                    <a:gd name="connsiteX4" fmla="*/ 914400 w 1920240"/>
                    <a:gd name="connsiteY4" fmla="*/ 2288004 h 2288005"/>
                    <a:gd name="connsiteX5" fmla="*/ 0 w 1920240"/>
                    <a:gd name="connsiteY5" fmla="*/ 2288005 h 2288005"/>
                    <a:gd name="connsiteX6" fmla="*/ 0 w 1920240"/>
                    <a:gd name="connsiteY6" fmla="*/ 2005 h 2288005"/>
                    <a:gd name="connsiteX0" fmla="*/ 0 w 1965959"/>
                    <a:gd name="connsiteY0" fmla="*/ 2005 h 2288005"/>
                    <a:gd name="connsiteX1" fmla="*/ 1920240 w 1965959"/>
                    <a:gd name="connsiteY1" fmla="*/ 0 h 2288005"/>
                    <a:gd name="connsiteX2" fmla="*/ 1965959 w 1965959"/>
                    <a:gd name="connsiteY2" fmla="*/ 762000 h 2288005"/>
                    <a:gd name="connsiteX3" fmla="*/ 1645920 w 1965959"/>
                    <a:gd name="connsiteY3" fmla="*/ 1487905 h 2288005"/>
                    <a:gd name="connsiteX4" fmla="*/ 914400 w 1965959"/>
                    <a:gd name="connsiteY4" fmla="*/ 2288004 h 2288005"/>
                    <a:gd name="connsiteX5" fmla="*/ 0 w 1965959"/>
                    <a:gd name="connsiteY5" fmla="*/ 2288005 h 2288005"/>
                    <a:gd name="connsiteX6" fmla="*/ 0 w 1965959"/>
                    <a:gd name="connsiteY6" fmla="*/ 2005 h 2288005"/>
                    <a:gd name="connsiteX0" fmla="*/ 0 w 1965959"/>
                    <a:gd name="connsiteY0" fmla="*/ 2005 h 2288005"/>
                    <a:gd name="connsiteX1" fmla="*/ 1965959 w 1965959"/>
                    <a:gd name="connsiteY1" fmla="*/ 0 h 2288005"/>
                    <a:gd name="connsiteX2" fmla="*/ 1965959 w 1965959"/>
                    <a:gd name="connsiteY2" fmla="*/ 762000 h 2288005"/>
                    <a:gd name="connsiteX3" fmla="*/ 1645920 w 1965959"/>
                    <a:gd name="connsiteY3" fmla="*/ 1487905 h 2288005"/>
                    <a:gd name="connsiteX4" fmla="*/ 914400 w 1965959"/>
                    <a:gd name="connsiteY4" fmla="*/ 2288004 h 2288005"/>
                    <a:gd name="connsiteX5" fmla="*/ 0 w 1965959"/>
                    <a:gd name="connsiteY5" fmla="*/ 2288005 h 2288005"/>
                    <a:gd name="connsiteX6" fmla="*/ 0 w 1965959"/>
                    <a:gd name="connsiteY6" fmla="*/ 2005 h 2288005"/>
                    <a:gd name="connsiteX0" fmla="*/ 0 w 1965960"/>
                    <a:gd name="connsiteY0" fmla="*/ 0 h 2288005"/>
                    <a:gd name="connsiteX1" fmla="*/ 1965960 w 1965960"/>
                    <a:gd name="connsiteY1" fmla="*/ 0 h 2288005"/>
                    <a:gd name="connsiteX2" fmla="*/ 1965960 w 1965960"/>
                    <a:gd name="connsiteY2" fmla="*/ 762000 h 2288005"/>
                    <a:gd name="connsiteX3" fmla="*/ 1645921 w 1965960"/>
                    <a:gd name="connsiteY3" fmla="*/ 1487905 h 2288005"/>
                    <a:gd name="connsiteX4" fmla="*/ 914401 w 1965960"/>
                    <a:gd name="connsiteY4" fmla="*/ 2288004 h 2288005"/>
                    <a:gd name="connsiteX5" fmla="*/ 1 w 1965960"/>
                    <a:gd name="connsiteY5" fmla="*/ 2288005 h 2288005"/>
                    <a:gd name="connsiteX6" fmla="*/ 0 w 1965960"/>
                    <a:gd name="connsiteY6" fmla="*/ 0 h 2288005"/>
                    <a:gd name="connsiteX0" fmla="*/ 0 w 1965960"/>
                    <a:gd name="connsiteY0" fmla="*/ 0 h 2288005"/>
                    <a:gd name="connsiteX1" fmla="*/ 1965960 w 1965960"/>
                    <a:gd name="connsiteY1" fmla="*/ 0 h 2288005"/>
                    <a:gd name="connsiteX2" fmla="*/ 1965960 w 1965960"/>
                    <a:gd name="connsiteY2" fmla="*/ 762000 h 2288005"/>
                    <a:gd name="connsiteX3" fmla="*/ 914401 w 1965960"/>
                    <a:gd name="connsiteY3" fmla="*/ 2288004 h 2288005"/>
                    <a:gd name="connsiteX4" fmla="*/ 1 w 1965960"/>
                    <a:gd name="connsiteY4" fmla="*/ 2288005 h 2288005"/>
                    <a:gd name="connsiteX5" fmla="*/ 0 w 1965960"/>
                    <a:gd name="connsiteY5" fmla="*/ 0 h 2288005"/>
                    <a:gd name="connsiteX0" fmla="*/ 0 w 1965960"/>
                    <a:gd name="connsiteY0" fmla="*/ 0 h 2288005"/>
                    <a:gd name="connsiteX1" fmla="*/ 1965960 w 1965960"/>
                    <a:gd name="connsiteY1" fmla="*/ 0 h 2288005"/>
                    <a:gd name="connsiteX2" fmla="*/ 1965960 w 1965960"/>
                    <a:gd name="connsiteY2" fmla="*/ 762000 h 2288005"/>
                    <a:gd name="connsiteX3" fmla="*/ 228600 w 1965960"/>
                    <a:gd name="connsiteY3" fmla="*/ 2286000 h 2288005"/>
                    <a:gd name="connsiteX4" fmla="*/ 1 w 1965960"/>
                    <a:gd name="connsiteY4" fmla="*/ 2288005 h 2288005"/>
                    <a:gd name="connsiteX5" fmla="*/ 0 w 1965960"/>
                    <a:gd name="connsiteY5" fmla="*/ 0 h 2288005"/>
                    <a:gd name="connsiteX0" fmla="*/ 0 w 1965960"/>
                    <a:gd name="connsiteY0" fmla="*/ 0 h 2288005"/>
                    <a:gd name="connsiteX1" fmla="*/ 1965960 w 1965960"/>
                    <a:gd name="connsiteY1" fmla="*/ 0 h 2288005"/>
                    <a:gd name="connsiteX2" fmla="*/ 1965960 w 1965960"/>
                    <a:gd name="connsiteY2" fmla="*/ 762000 h 2288005"/>
                    <a:gd name="connsiteX3" fmla="*/ 182880 w 1965960"/>
                    <a:gd name="connsiteY3" fmla="*/ 2286000 h 2288005"/>
                    <a:gd name="connsiteX4" fmla="*/ 1 w 1965960"/>
                    <a:gd name="connsiteY4" fmla="*/ 2288005 h 2288005"/>
                    <a:gd name="connsiteX5" fmla="*/ 0 w 1965960"/>
                    <a:gd name="connsiteY5" fmla="*/ 0 h 2288005"/>
                    <a:gd name="connsiteX0" fmla="*/ 0 w 1965960"/>
                    <a:gd name="connsiteY0" fmla="*/ 0 h 2288005"/>
                    <a:gd name="connsiteX1" fmla="*/ 1965960 w 1965960"/>
                    <a:gd name="connsiteY1" fmla="*/ 0 h 2288005"/>
                    <a:gd name="connsiteX2" fmla="*/ 1965960 w 1965960"/>
                    <a:gd name="connsiteY2" fmla="*/ 762000 h 2288005"/>
                    <a:gd name="connsiteX3" fmla="*/ 182880 w 1965960"/>
                    <a:gd name="connsiteY3" fmla="*/ 2286000 h 2288005"/>
                    <a:gd name="connsiteX4" fmla="*/ 1 w 1965960"/>
                    <a:gd name="connsiteY4" fmla="*/ 2288005 h 2288005"/>
                    <a:gd name="connsiteX5" fmla="*/ 0 w 1965960"/>
                    <a:gd name="connsiteY5" fmla="*/ 0 h 2288005"/>
                    <a:gd name="connsiteX0" fmla="*/ 0 w 1965960"/>
                    <a:gd name="connsiteY0" fmla="*/ 0 h 2288005"/>
                    <a:gd name="connsiteX1" fmla="*/ 1965960 w 1965960"/>
                    <a:gd name="connsiteY1" fmla="*/ 0 h 2288005"/>
                    <a:gd name="connsiteX2" fmla="*/ 1965960 w 1965960"/>
                    <a:gd name="connsiteY2" fmla="*/ 762000 h 2288005"/>
                    <a:gd name="connsiteX3" fmla="*/ 228600 w 1965960"/>
                    <a:gd name="connsiteY3" fmla="*/ 2286000 h 2288005"/>
                    <a:gd name="connsiteX4" fmla="*/ 1 w 1965960"/>
                    <a:gd name="connsiteY4" fmla="*/ 2288005 h 2288005"/>
                    <a:gd name="connsiteX5" fmla="*/ 0 w 1965960"/>
                    <a:gd name="connsiteY5" fmla="*/ 0 h 2288005"/>
                    <a:gd name="connsiteX0" fmla="*/ 0 w 1965960"/>
                    <a:gd name="connsiteY0" fmla="*/ 0 h 2288005"/>
                    <a:gd name="connsiteX1" fmla="*/ 1965960 w 1965960"/>
                    <a:gd name="connsiteY1" fmla="*/ 0 h 2288005"/>
                    <a:gd name="connsiteX2" fmla="*/ 1965960 w 1965960"/>
                    <a:gd name="connsiteY2" fmla="*/ 762000 h 2288005"/>
                    <a:gd name="connsiteX3" fmla="*/ 228600 w 1965960"/>
                    <a:gd name="connsiteY3" fmla="*/ 2286000 h 2288005"/>
                    <a:gd name="connsiteX4" fmla="*/ 1 w 1965960"/>
                    <a:gd name="connsiteY4" fmla="*/ 2288005 h 2288005"/>
                    <a:gd name="connsiteX5" fmla="*/ 0 w 1965960"/>
                    <a:gd name="connsiteY5" fmla="*/ 0 h 2288005"/>
                    <a:gd name="connsiteX0" fmla="*/ 0 w 1965960"/>
                    <a:gd name="connsiteY0" fmla="*/ 0 h 2288005"/>
                    <a:gd name="connsiteX1" fmla="*/ 1965960 w 1965960"/>
                    <a:gd name="connsiteY1" fmla="*/ 0 h 2288005"/>
                    <a:gd name="connsiteX2" fmla="*/ 1965960 w 1965960"/>
                    <a:gd name="connsiteY2" fmla="*/ 762000 h 2288005"/>
                    <a:gd name="connsiteX3" fmla="*/ 228600 w 1965960"/>
                    <a:gd name="connsiteY3" fmla="*/ 2286000 h 2288005"/>
                    <a:gd name="connsiteX4" fmla="*/ 1 w 1965960"/>
                    <a:gd name="connsiteY4" fmla="*/ 2288005 h 2288005"/>
                    <a:gd name="connsiteX5" fmla="*/ 0 w 1965960"/>
                    <a:gd name="connsiteY5" fmla="*/ 0 h 2288005"/>
                    <a:gd name="connsiteX0" fmla="*/ 0 w 2057400"/>
                    <a:gd name="connsiteY0" fmla="*/ 0 h 2288005"/>
                    <a:gd name="connsiteX1" fmla="*/ 1965960 w 2057400"/>
                    <a:gd name="connsiteY1" fmla="*/ 0 h 2288005"/>
                    <a:gd name="connsiteX2" fmla="*/ 2057400 w 2057400"/>
                    <a:gd name="connsiteY2" fmla="*/ 762000 h 2288005"/>
                    <a:gd name="connsiteX3" fmla="*/ 228600 w 2057400"/>
                    <a:gd name="connsiteY3" fmla="*/ 2286000 h 2288005"/>
                    <a:gd name="connsiteX4" fmla="*/ 1 w 2057400"/>
                    <a:gd name="connsiteY4" fmla="*/ 2288005 h 2288005"/>
                    <a:gd name="connsiteX5" fmla="*/ 0 w 2057400"/>
                    <a:gd name="connsiteY5" fmla="*/ 0 h 2288005"/>
                    <a:gd name="connsiteX0" fmla="*/ 2285999 w 2285999"/>
                    <a:gd name="connsiteY0" fmla="*/ 0 h 2592805"/>
                    <a:gd name="connsiteX1" fmla="*/ 1965959 w 2285999"/>
                    <a:gd name="connsiteY1" fmla="*/ 304800 h 2592805"/>
                    <a:gd name="connsiteX2" fmla="*/ 2057399 w 2285999"/>
                    <a:gd name="connsiteY2" fmla="*/ 1066800 h 2592805"/>
                    <a:gd name="connsiteX3" fmla="*/ 228599 w 2285999"/>
                    <a:gd name="connsiteY3" fmla="*/ 2590800 h 2592805"/>
                    <a:gd name="connsiteX4" fmla="*/ 0 w 2285999"/>
                    <a:gd name="connsiteY4" fmla="*/ 2592805 h 2592805"/>
                    <a:gd name="connsiteX5" fmla="*/ 2285999 w 2285999"/>
                    <a:gd name="connsiteY5" fmla="*/ 0 h 2592805"/>
                    <a:gd name="connsiteX0" fmla="*/ 2057400 w 2057400"/>
                    <a:gd name="connsiteY0" fmla="*/ 0 h 2590800"/>
                    <a:gd name="connsiteX1" fmla="*/ 1737360 w 2057400"/>
                    <a:gd name="connsiteY1" fmla="*/ 304800 h 2590800"/>
                    <a:gd name="connsiteX2" fmla="*/ 1828800 w 2057400"/>
                    <a:gd name="connsiteY2" fmla="*/ 1066800 h 2590800"/>
                    <a:gd name="connsiteX3" fmla="*/ 0 w 2057400"/>
                    <a:gd name="connsiteY3" fmla="*/ 2590800 h 2590800"/>
                    <a:gd name="connsiteX4" fmla="*/ 457200 w 2057400"/>
                    <a:gd name="connsiteY4" fmla="*/ 2400300 h 2590800"/>
                    <a:gd name="connsiteX5" fmla="*/ 2057400 w 2057400"/>
                    <a:gd name="connsiteY5" fmla="*/ 0 h 2590800"/>
                    <a:gd name="connsiteX0" fmla="*/ 2057400 w 2057400"/>
                    <a:gd name="connsiteY0" fmla="*/ 0 h 2590800"/>
                    <a:gd name="connsiteX1" fmla="*/ 1737360 w 2057400"/>
                    <a:gd name="connsiteY1" fmla="*/ 304800 h 2590800"/>
                    <a:gd name="connsiteX2" fmla="*/ 1828800 w 2057400"/>
                    <a:gd name="connsiteY2" fmla="*/ 1066800 h 2590800"/>
                    <a:gd name="connsiteX3" fmla="*/ 0 w 2057400"/>
                    <a:gd name="connsiteY3" fmla="*/ 2590800 h 2590800"/>
                    <a:gd name="connsiteX4" fmla="*/ 457200 w 2057400"/>
                    <a:gd name="connsiteY4" fmla="*/ 2400300 h 2590800"/>
                    <a:gd name="connsiteX5" fmla="*/ 2057400 w 2057400"/>
                    <a:gd name="connsiteY5" fmla="*/ 0 h 2590800"/>
                    <a:gd name="connsiteX0" fmla="*/ 2087406 w 2087406"/>
                    <a:gd name="connsiteY0" fmla="*/ 0 h 2590800"/>
                    <a:gd name="connsiteX1" fmla="*/ 1767366 w 2087406"/>
                    <a:gd name="connsiteY1" fmla="*/ 304800 h 2590800"/>
                    <a:gd name="connsiteX2" fmla="*/ 1858806 w 2087406"/>
                    <a:gd name="connsiteY2" fmla="*/ 1066800 h 2590800"/>
                    <a:gd name="connsiteX3" fmla="*/ 0 w 2087406"/>
                    <a:gd name="connsiteY3" fmla="*/ 2590800 h 2590800"/>
                    <a:gd name="connsiteX4" fmla="*/ 487206 w 2087406"/>
                    <a:gd name="connsiteY4" fmla="*/ 2400300 h 2590800"/>
                    <a:gd name="connsiteX5" fmla="*/ 2087406 w 2087406"/>
                    <a:gd name="connsiteY5" fmla="*/ 0 h 2590800"/>
                    <a:gd name="connsiteX0" fmla="*/ 2087406 w 2087406"/>
                    <a:gd name="connsiteY0" fmla="*/ 0 h 2590800"/>
                    <a:gd name="connsiteX1" fmla="*/ 1767366 w 2087406"/>
                    <a:gd name="connsiteY1" fmla="*/ 304800 h 2590800"/>
                    <a:gd name="connsiteX2" fmla="*/ 1858806 w 2087406"/>
                    <a:gd name="connsiteY2" fmla="*/ 1066800 h 2590800"/>
                    <a:gd name="connsiteX3" fmla="*/ 0 w 2087406"/>
                    <a:gd name="connsiteY3" fmla="*/ 2590800 h 2590800"/>
                    <a:gd name="connsiteX4" fmla="*/ 482445 w 2087406"/>
                    <a:gd name="connsiteY4" fmla="*/ 2418160 h 2590800"/>
                    <a:gd name="connsiteX5" fmla="*/ 2087406 w 2087406"/>
                    <a:gd name="connsiteY5" fmla="*/ 0 h 2590800"/>
                    <a:gd name="connsiteX0" fmla="*/ 2087406 w 2087406"/>
                    <a:gd name="connsiteY0" fmla="*/ 0 h 2590800"/>
                    <a:gd name="connsiteX1" fmla="*/ 1767366 w 2087406"/>
                    <a:gd name="connsiteY1" fmla="*/ 304800 h 2590800"/>
                    <a:gd name="connsiteX2" fmla="*/ 1858806 w 2087406"/>
                    <a:gd name="connsiteY2" fmla="*/ 1066800 h 2590800"/>
                    <a:gd name="connsiteX3" fmla="*/ 0 w 2087406"/>
                    <a:gd name="connsiteY3" fmla="*/ 2590800 h 2590800"/>
                    <a:gd name="connsiteX4" fmla="*/ 482445 w 2087406"/>
                    <a:gd name="connsiteY4" fmla="*/ 2418160 h 2590800"/>
                    <a:gd name="connsiteX5" fmla="*/ 2087406 w 2087406"/>
                    <a:gd name="connsiteY5" fmla="*/ 0 h 2590800"/>
                    <a:gd name="connsiteX0" fmla="*/ 2087406 w 2087406"/>
                    <a:gd name="connsiteY0" fmla="*/ 0 h 2590800"/>
                    <a:gd name="connsiteX1" fmla="*/ 1767366 w 2087406"/>
                    <a:gd name="connsiteY1" fmla="*/ 304800 h 2590800"/>
                    <a:gd name="connsiteX2" fmla="*/ 1858806 w 2087406"/>
                    <a:gd name="connsiteY2" fmla="*/ 1066800 h 2590800"/>
                    <a:gd name="connsiteX3" fmla="*/ 0 w 2087406"/>
                    <a:gd name="connsiteY3" fmla="*/ 2590800 h 2590800"/>
                    <a:gd name="connsiteX4" fmla="*/ 482445 w 2087406"/>
                    <a:gd name="connsiteY4" fmla="*/ 2418160 h 2590800"/>
                    <a:gd name="connsiteX5" fmla="*/ 1767366 w 2087406"/>
                    <a:gd name="connsiteY5" fmla="*/ 1066800 h 2590800"/>
                    <a:gd name="connsiteX6" fmla="*/ 2087406 w 2087406"/>
                    <a:gd name="connsiteY6" fmla="*/ 0 h 2590800"/>
                    <a:gd name="connsiteX0" fmla="*/ 2087406 w 2087406"/>
                    <a:gd name="connsiteY0" fmla="*/ 0 h 2590800"/>
                    <a:gd name="connsiteX1" fmla="*/ 1767366 w 2087406"/>
                    <a:gd name="connsiteY1" fmla="*/ 304800 h 2590800"/>
                    <a:gd name="connsiteX2" fmla="*/ 1858806 w 2087406"/>
                    <a:gd name="connsiteY2" fmla="*/ 1066800 h 2590800"/>
                    <a:gd name="connsiteX3" fmla="*/ 0 w 2087406"/>
                    <a:gd name="connsiteY3" fmla="*/ 2590800 h 2590800"/>
                    <a:gd name="connsiteX4" fmla="*/ 482445 w 2087406"/>
                    <a:gd name="connsiteY4" fmla="*/ 2418160 h 2590800"/>
                    <a:gd name="connsiteX5" fmla="*/ 814389 w 2087406"/>
                    <a:gd name="connsiteY5" fmla="*/ 2105768 h 2590800"/>
                    <a:gd name="connsiteX6" fmla="*/ 1767366 w 2087406"/>
                    <a:gd name="connsiteY6" fmla="*/ 1066800 h 2590800"/>
                    <a:gd name="connsiteX7" fmla="*/ 2087406 w 2087406"/>
                    <a:gd name="connsiteY7" fmla="*/ 0 h 2590800"/>
                    <a:gd name="connsiteX0" fmla="*/ 1767366 w 1858806"/>
                    <a:gd name="connsiteY0" fmla="*/ 0 h 2286000"/>
                    <a:gd name="connsiteX1" fmla="*/ 1767366 w 1858806"/>
                    <a:gd name="connsiteY1" fmla="*/ 0 h 2286000"/>
                    <a:gd name="connsiteX2" fmla="*/ 1858806 w 1858806"/>
                    <a:gd name="connsiteY2" fmla="*/ 762000 h 2286000"/>
                    <a:gd name="connsiteX3" fmla="*/ 0 w 1858806"/>
                    <a:gd name="connsiteY3" fmla="*/ 2286000 h 2286000"/>
                    <a:gd name="connsiteX4" fmla="*/ 482445 w 1858806"/>
                    <a:gd name="connsiteY4" fmla="*/ 2113360 h 2286000"/>
                    <a:gd name="connsiteX5" fmla="*/ 814389 w 1858806"/>
                    <a:gd name="connsiteY5" fmla="*/ 1800968 h 2286000"/>
                    <a:gd name="connsiteX6" fmla="*/ 1767366 w 1858806"/>
                    <a:gd name="connsiteY6" fmla="*/ 762000 h 2286000"/>
                    <a:gd name="connsiteX7" fmla="*/ 1767366 w 1858806"/>
                    <a:gd name="connsiteY7" fmla="*/ 0 h 2286000"/>
                    <a:gd name="connsiteX0" fmla="*/ 1728790 w 1858806"/>
                    <a:gd name="connsiteY0" fmla="*/ 0 h 2286000"/>
                    <a:gd name="connsiteX1" fmla="*/ 1767366 w 1858806"/>
                    <a:gd name="connsiteY1" fmla="*/ 0 h 2286000"/>
                    <a:gd name="connsiteX2" fmla="*/ 1858806 w 1858806"/>
                    <a:gd name="connsiteY2" fmla="*/ 762000 h 2286000"/>
                    <a:gd name="connsiteX3" fmla="*/ 0 w 1858806"/>
                    <a:gd name="connsiteY3" fmla="*/ 2286000 h 2286000"/>
                    <a:gd name="connsiteX4" fmla="*/ 482445 w 1858806"/>
                    <a:gd name="connsiteY4" fmla="*/ 2113360 h 2286000"/>
                    <a:gd name="connsiteX5" fmla="*/ 814389 w 1858806"/>
                    <a:gd name="connsiteY5" fmla="*/ 1800968 h 2286000"/>
                    <a:gd name="connsiteX6" fmla="*/ 1767366 w 1858806"/>
                    <a:gd name="connsiteY6" fmla="*/ 762000 h 2286000"/>
                    <a:gd name="connsiteX7" fmla="*/ 1728790 w 1858806"/>
                    <a:gd name="connsiteY7" fmla="*/ 0 h 2286000"/>
                    <a:gd name="connsiteX0" fmla="*/ 1728790 w 1858806"/>
                    <a:gd name="connsiteY0" fmla="*/ 0 h 2286000"/>
                    <a:gd name="connsiteX1" fmla="*/ 1858806 w 1858806"/>
                    <a:gd name="connsiteY1" fmla="*/ 0 h 2286000"/>
                    <a:gd name="connsiteX2" fmla="*/ 1858806 w 1858806"/>
                    <a:gd name="connsiteY2" fmla="*/ 762000 h 2286000"/>
                    <a:gd name="connsiteX3" fmla="*/ 0 w 1858806"/>
                    <a:gd name="connsiteY3" fmla="*/ 2286000 h 2286000"/>
                    <a:gd name="connsiteX4" fmla="*/ 482445 w 1858806"/>
                    <a:gd name="connsiteY4" fmla="*/ 2113360 h 2286000"/>
                    <a:gd name="connsiteX5" fmla="*/ 814389 w 1858806"/>
                    <a:gd name="connsiteY5" fmla="*/ 1800968 h 2286000"/>
                    <a:gd name="connsiteX6" fmla="*/ 1767366 w 1858806"/>
                    <a:gd name="connsiteY6" fmla="*/ 762000 h 2286000"/>
                    <a:gd name="connsiteX7" fmla="*/ 1728790 w 1858806"/>
                    <a:gd name="connsiteY7" fmla="*/ 0 h 2286000"/>
                    <a:gd name="connsiteX0" fmla="*/ 1767366 w 1858806"/>
                    <a:gd name="connsiteY0" fmla="*/ 0 h 2286001"/>
                    <a:gd name="connsiteX1" fmla="*/ 1858806 w 1858806"/>
                    <a:gd name="connsiteY1" fmla="*/ 1 h 2286001"/>
                    <a:gd name="connsiteX2" fmla="*/ 1858806 w 1858806"/>
                    <a:gd name="connsiteY2" fmla="*/ 762001 h 2286001"/>
                    <a:gd name="connsiteX3" fmla="*/ 0 w 1858806"/>
                    <a:gd name="connsiteY3" fmla="*/ 2286001 h 2286001"/>
                    <a:gd name="connsiteX4" fmla="*/ 482445 w 1858806"/>
                    <a:gd name="connsiteY4" fmla="*/ 2113361 h 2286001"/>
                    <a:gd name="connsiteX5" fmla="*/ 814389 w 1858806"/>
                    <a:gd name="connsiteY5" fmla="*/ 1800969 h 2286001"/>
                    <a:gd name="connsiteX6" fmla="*/ 1767366 w 1858806"/>
                    <a:gd name="connsiteY6" fmla="*/ 762001 h 2286001"/>
                    <a:gd name="connsiteX7" fmla="*/ 1767366 w 1858806"/>
                    <a:gd name="connsiteY7" fmla="*/ 0 h 2286001"/>
                    <a:gd name="connsiteX0" fmla="*/ 1767366 w 2087405"/>
                    <a:gd name="connsiteY0" fmla="*/ 282176 h 2568177"/>
                    <a:gd name="connsiteX1" fmla="*/ 2087405 w 2087405"/>
                    <a:gd name="connsiteY1" fmla="*/ 0 h 2568177"/>
                    <a:gd name="connsiteX2" fmla="*/ 1858806 w 2087405"/>
                    <a:gd name="connsiteY2" fmla="*/ 1044177 h 2568177"/>
                    <a:gd name="connsiteX3" fmla="*/ 0 w 2087405"/>
                    <a:gd name="connsiteY3" fmla="*/ 2568177 h 2568177"/>
                    <a:gd name="connsiteX4" fmla="*/ 482445 w 2087405"/>
                    <a:gd name="connsiteY4" fmla="*/ 2395537 h 2568177"/>
                    <a:gd name="connsiteX5" fmla="*/ 814389 w 2087405"/>
                    <a:gd name="connsiteY5" fmla="*/ 2083145 h 2568177"/>
                    <a:gd name="connsiteX6" fmla="*/ 1767366 w 2087405"/>
                    <a:gd name="connsiteY6" fmla="*/ 1044177 h 2568177"/>
                    <a:gd name="connsiteX7" fmla="*/ 1767366 w 2087405"/>
                    <a:gd name="connsiteY7" fmla="*/ 282176 h 2568177"/>
                    <a:gd name="connsiteX0" fmla="*/ 1767366 w 2087405"/>
                    <a:gd name="connsiteY0" fmla="*/ 282176 h 2568177"/>
                    <a:gd name="connsiteX1" fmla="*/ 2087405 w 2087405"/>
                    <a:gd name="connsiteY1" fmla="*/ 0 h 2568177"/>
                    <a:gd name="connsiteX2" fmla="*/ 1858806 w 2087405"/>
                    <a:gd name="connsiteY2" fmla="*/ 1044177 h 2568177"/>
                    <a:gd name="connsiteX3" fmla="*/ 0 w 2087405"/>
                    <a:gd name="connsiteY3" fmla="*/ 2568177 h 2568177"/>
                    <a:gd name="connsiteX4" fmla="*/ 482445 w 2087405"/>
                    <a:gd name="connsiteY4" fmla="*/ 2395537 h 2568177"/>
                    <a:gd name="connsiteX5" fmla="*/ 814389 w 2087405"/>
                    <a:gd name="connsiteY5" fmla="*/ 2083145 h 2568177"/>
                    <a:gd name="connsiteX6" fmla="*/ 1767366 w 2087405"/>
                    <a:gd name="connsiteY6" fmla="*/ 1044177 h 2568177"/>
                    <a:gd name="connsiteX7" fmla="*/ 1767366 w 2087405"/>
                    <a:gd name="connsiteY7" fmla="*/ 282176 h 2568177"/>
                    <a:gd name="connsiteX0" fmla="*/ 1767366 w 2087405"/>
                    <a:gd name="connsiteY0" fmla="*/ 304799 h 2590800"/>
                    <a:gd name="connsiteX1" fmla="*/ 2087405 w 2087405"/>
                    <a:gd name="connsiteY1" fmla="*/ 0 h 2590800"/>
                    <a:gd name="connsiteX2" fmla="*/ 1858806 w 2087405"/>
                    <a:gd name="connsiteY2" fmla="*/ 1066800 h 2590800"/>
                    <a:gd name="connsiteX3" fmla="*/ 0 w 2087405"/>
                    <a:gd name="connsiteY3" fmla="*/ 2590800 h 2590800"/>
                    <a:gd name="connsiteX4" fmla="*/ 482445 w 2087405"/>
                    <a:gd name="connsiteY4" fmla="*/ 2418160 h 2590800"/>
                    <a:gd name="connsiteX5" fmla="*/ 814389 w 2087405"/>
                    <a:gd name="connsiteY5" fmla="*/ 2105768 h 2590800"/>
                    <a:gd name="connsiteX6" fmla="*/ 1767366 w 2087405"/>
                    <a:gd name="connsiteY6" fmla="*/ 1066800 h 2590800"/>
                    <a:gd name="connsiteX7" fmla="*/ 1767366 w 2087405"/>
                    <a:gd name="connsiteY7" fmla="*/ 304799 h 2590800"/>
                    <a:gd name="connsiteX0" fmla="*/ 1767366 w 2087405"/>
                    <a:gd name="connsiteY0" fmla="*/ 304798 h 2590799"/>
                    <a:gd name="connsiteX1" fmla="*/ 2087405 w 2087405"/>
                    <a:gd name="connsiteY1" fmla="*/ 0 h 2590799"/>
                    <a:gd name="connsiteX2" fmla="*/ 1858806 w 2087405"/>
                    <a:gd name="connsiteY2" fmla="*/ 1066799 h 2590799"/>
                    <a:gd name="connsiteX3" fmla="*/ 0 w 2087405"/>
                    <a:gd name="connsiteY3" fmla="*/ 2590799 h 2590799"/>
                    <a:gd name="connsiteX4" fmla="*/ 482445 w 2087405"/>
                    <a:gd name="connsiteY4" fmla="*/ 2418159 h 2590799"/>
                    <a:gd name="connsiteX5" fmla="*/ 814389 w 2087405"/>
                    <a:gd name="connsiteY5" fmla="*/ 2105767 h 2590799"/>
                    <a:gd name="connsiteX6" fmla="*/ 1767366 w 2087405"/>
                    <a:gd name="connsiteY6" fmla="*/ 1066799 h 2590799"/>
                    <a:gd name="connsiteX7" fmla="*/ 1767366 w 2087405"/>
                    <a:gd name="connsiteY7" fmla="*/ 304798 h 2590799"/>
                    <a:gd name="connsiteX0" fmla="*/ 1767365 w 2087405"/>
                    <a:gd name="connsiteY0" fmla="*/ 304800 h 2590799"/>
                    <a:gd name="connsiteX1" fmla="*/ 2087405 w 2087405"/>
                    <a:gd name="connsiteY1" fmla="*/ 0 h 2590799"/>
                    <a:gd name="connsiteX2" fmla="*/ 1858806 w 2087405"/>
                    <a:gd name="connsiteY2" fmla="*/ 1066799 h 2590799"/>
                    <a:gd name="connsiteX3" fmla="*/ 0 w 2087405"/>
                    <a:gd name="connsiteY3" fmla="*/ 2590799 h 2590799"/>
                    <a:gd name="connsiteX4" fmla="*/ 482445 w 2087405"/>
                    <a:gd name="connsiteY4" fmla="*/ 2418159 h 2590799"/>
                    <a:gd name="connsiteX5" fmla="*/ 814389 w 2087405"/>
                    <a:gd name="connsiteY5" fmla="*/ 2105767 h 2590799"/>
                    <a:gd name="connsiteX6" fmla="*/ 1767366 w 2087405"/>
                    <a:gd name="connsiteY6" fmla="*/ 1066799 h 2590799"/>
                    <a:gd name="connsiteX7" fmla="*/ 1767365 w 2087405"/>
                    <a:gd name="connsiteY7" fmla="*/ 304800 h 2590799"/>
                    <a:gd name="connsiteX0" fmla="*/ 1767365 w 2178845"/>
                    <a:gd name="connsiteY0" fmla="*/ 304800 h 2590799"/>
                    <a:gd name="connsiteX1" fmla="*/ 2087405 w 2178845"/>
                    <a:gd name="connsiteY1" fmla="*/ 0 h 2590799"/>
                    <a:gd name="connsiteX2" fmla="*/ 2178845 w 2178845"/>
                    <a:gd name="connsiteY2" fmla="*/ 0 h 2590799"/>
                    <a:gd name="connsiteX3" fmla="*/ 1858806 w 2178845"/>
                    <a:gd name="connsiteY3" fmla="*/ 1066799 h 2590799"/>
                    <a:gd name="connsiteX4" fmla="*/ 0 w 2178845"/>
                    <a:gd name="connsiteY4" fmla="*/ 2590799 h 2590799"/>
                    <a:gd name="connsiteX5" fmla="*/ 482445 w 2178845"/>
                    <a:gd name="connsiteY5" fmla="*/ 2418159 h 2590799"/>
                    <a:gd name="connsiteX6" fmla="*/ 814389 w 2178845"/>
                    <a:gd name="connsiteY6" fmla="*/ 2105767 h 2590799"/>
                    <a:gd name="connsiteX7" fmla="*/ 1767366 w 2178845"/>
                    <a:gd name="connsiteY7" fmla="*/ 1066799 h 2590799"/>
                    <a:gd name="connsiteX8" fmla="*/ 1767365 w 2178845"/>
                    <a:gd name="connsiteY8" fmla="*/ 304800 h 2590799"/>
                    <a:gd name="connsiteX0" fmla="*/ 1767365 w 2178845"/>
                    <a:gd name="connsiteY0" fmla="*/ 304800 h 2590799"/>
                    <a:gd name="connsiteX1" fmla="*/ 2087405 w 2178845"/>
                    <a:gd name="connsiteY1" fmla="*/ 0 h 2590799"/>
                    <a:gd name="connsiteX2" fmla="*/ 2178845 w 2178845"/>
                    <a:gd name="connsiteY2" fmla="*/ 0 h 2590799"/>
                    <a:gd name="connsiteX3" fmla="*/ 1858806 w 2178845"/>
                    <a:gd name="connsiteY3" fmla="*/ 1066799 h 2590799"/>
                    <a:gd name="connsiteX4" fmla="*/ 0 w 2178845"/>
                    <a:gd name="connsiteY4" fmla="*/ 2590799 h 2590799"/>
                    <a:gd name="connsiteX5" fmla="*/ 482445 w 2178845"/>
                    <a:gd name="connsiteY5" fmla="*/ 2418159 h 2590799"/>
                    <a:gd name="connsiteX6" fmla="*/ 814389 w 2178845"/>
                    <a:gd name="connsiteY6" fmla="*/ 2105767 h 2590799"/>
                    <a:gd name="connsiteX7" fmla="*/ 1767366 w 2178845"/>
                    <a:gd name="connsiteY7" fmla="*/ 1066799 h 2590799"/>
                    <a:gd name="connsiteX8" fmla="*/ 1767365 w 2178845"/>
                    <a:gd name="connsiteY8" fmla="*/ 304800 h 2590799"/>
                    <a:gd name="connsiteX0" fmla="*/ 1767365 w 2178845"/>
                    <a:gd name="connsiteY0" fmla="*/ 304800 h 2590799"/>
                    <a:gd name="connsiteX1" fmla="*/ 2087405 w 2178845"/>
                    <a:gd name="connsiteY1" fmla="*/ 0 h 2590799"/>
                    <a:gd name="connsiteX2" fmla="*/ 2178845 w 2178845"/>
                    <a:gd name="connsiteY2" fmla="*/ 0 h 2590799"/>
                    <a:gd name="connsiteX3" fmla="*/ 1858806 w 2178845"/>
                    <a:gd name="connsiteY3" fmla="*/ 1066799 h 2590799"/>
                    <a:gd name="connsiteX4" fmla="*/ 0 w 2178845"/>
                    <a:gd name="connsiteY4" fmla="*/ 2590799 h 2590799"/>
                    <a:gd name="connsiteX5" fmla="*/ 482445 w 2178845"/>
                    <a:gd name="connsiteY5" fmla="*/ 2418159 h 2590799"/>
                    <a:gd name="connsiteX6" fmla="*/ 814389 w 2178845"/>
                    <a:gd name="connsiteY6" fmla="*/ 2105767 h 2590799"/>
                    <a:gd name="connsiteX7" fmla="*/ 1767366 w 2178845"/>
                    <a:gd name="connsiteY7" fmla="*/ 1066799 h 2590799"/>
                    <a:gd name="connsiteX8" fmla="*/ 1767365 w 2178845"/>
                    <a:gd name="connsiteY8" fmla="*/ 304800 h 2590799"/>
                    <a:gd name="connsiteX0" fmla="*/ 1767365 w 2178845"/>
                    <a:gd name="connsiteY0" fmla="*/ 304800 h 2590799"/>
                    <a:gd name="connsiteX1" fmla="*/ 2087405 w 2178845"/>
                    <a:gd name="connsiteY1" fmla="*/ 0 h 2590799"/>
                    <a:gd name="connsiteX2" fmla="*/ 2178845 w 2178845"/>
                    <a:gd name="connsiteY2" fmla="*/ 0 h 2590799"/>
                    <a:gd name="connsiteX3" fmla="*/ 1858806 w 2178845"/>
                    <a:gd name="connsiteY3" fmla="*/ 1066799 h 2590799"/>
                    <a:gd name="connsiteX4" fmla="*/ 0 w 2178845"/>
                    <a:gd name="connsiteY4" fmla="*/ 2590799 h 2590799"/>
                    <a:gd name="connsiteX5" fmla="*/ 482445 w 2178845"/>
                    <a:gd name="connsiteY5" fmla="*/ 2418159 h 2590799"/>
                    <a:gd name="connsiteX6" fmla="*/ 814389 w 2178845"/>
                    <a:gd name="connsiteY6" fmla="*/ 2105767 h 2590799"/>
                    <a:gd name="connsiteX7" fmla="*/ 1767366 w 2178845"/>
                    <a:gd name="connsiteY7" fmla="*/ 1066799 h 2590799"/>
                    <a:gd name="connsiteX8" fmla="*/ 1767365 w 2178845"/>
                    <a:gd name="connsiteY8" fmla="*/ 304800 h 2590799"/>
                    <a:gd name="connsiteX0" fmla="*/ 1767365 w 2178845"/>
                    <a:gd name="connsiteY0" fmla="*/ 304800 h 2590799"/>
                    <a:gd name="connsiteX1" fmla="*/ 2087405 w 2178845"/>
                    <a:gd name="connsiteY1" fmla="*/ 0 h 2590799"/>
                    <a:gd name="connsiteX2" fmla="*/ 2178845 w 2178845"/>
                    <a:gd name="connsiteY2" fmla="*/ 0 h 2590799"/>
                    <a:gd name="connsiteX3" fmla="*/ 1858806 w 2178845"/>
                    <a:gd name="connsiteY3" fmla="*/ 1066799 h 2590799"/>
                    <a:gd name="connsiteX4" fmla="*/ 0 w 2178845"/>
                    <a:gd name="connsiteY4" fmla="*/ 2590799 h 2590799"/>
                    <a:gd name="connsiteX5" fmla="*/ 482445 w 2178845"/>
                    <a:gd name="connsiteY5" fmla="*/ 2418159 h 2590799"/>
                    <a:gd name="connsiteX6" fmla="*/ 814389 w 2178845"/>
                    <a:gd name="connsiteY6" fmla="*/ 2105767 h 2590799"/>
                    <a:gd name="connsiteX7" fmla="*/ 1767366 w 2178845"/>
                    <a:gd name="connsiteY7" fmla="*/ 1066799 h 2590799"/>
                    <a:gd name="connsiteX8" fmla="*/ 1767365 w 2178845"/>
                    <a:gd name="connsiteY8" fmla="*/ 304800 h 2590799"/>
                    <a:gd name="connsiteX0" fmla="*/ 1767365 w 2178845"/>
                    <a:gd name="connsiteY0" fmla="*/ 304800 h 2590799"/>
                    <a:gd name="connsiteX1" fmla="*/ 2087405 w 2178845"/>
                    <a:gd name="connsiteY1" fmla="*/ 0 h 2590799"/>
                    <a:gd name="connsiteX2" fmla="*/ 2178845 w 2178845"/>
                    <a:gd name="connsiteY2" fmla="*/ 0 h 2590799"/>
                    <a:gd name="connsiteX3" fmla="*/ 1858806 w 2178845"/>
                    <a:gd name="connsiteY3" fmla="*/ 1066799 h 2590799"/>
                    <a:gd name="connsiteX4" fmla="*/ 0 w 2178845"/>
                    <a:gd name="connsiteY4" fmla="*/ 2590799 h 2590799"/>
                    <a:gd name="connsiteX5" fmla="*/ 482445 w 2178845"/>
                    <a:gd name="connsiteY5" fmla="*/ 2418159 h 2590799"/>
                    <a:gd name="connsiteX6" fmla="*/ 814389 w 2178845"/>
                    <a:gd name="connsiteY6" fmla="*/ 2105767 h 2590799"/>
                    <a:gd name="connsiteX7" fmla="*/ 1767366 w 2178845"/>
                    <a:gd name="connsiteY7" fmla="*/ 1066799 h 2590799"/>
                    <a:gd name="connsiteX8" fmla="*/ 1767365 w 2178845"/>
                    <a:gd name="connsiteY8" fmla="*/ 304800 h 2590799"/>
                    <a:gd name="connsiteX0" fmla="*/ 1767365 w 2178845"/>
                    <a:gd name="connsiteY0" fmla="*/ 304800 h 2590799"/>
                    <a:gd name="connsiteX1" fmla="*/ 2087405 w 2178845"/>
                    <a:gd name="connsiteY1" fmla="*/ 0 h 2590799"/>
                    <a:gd name="connsiteX2" fmla="*/ 2178845 w 2178845"/>
                    <a:gd name="connsiteY2" fmla="*/ 0 h 2590799"/>
                    <a:gd name="connsiteX3" fmla="*/ 1858806 w 2178845"/>
                    <a:gd name="connsiteY3" fmla="*/ 1066799 h 2590799"/>
                    <a:gd name="connsiteX4" fmla="*/ 0 w 2178845"/>
                    <a:gd name="connsiteY4" fmla="*/ 2590799 h 2590799"/>
                    <a:gd name="connsiteX5" fmla="*/ 482445 w 2178845"/>
                    <a:gd name="connsiteY5" fmla="*/ 2418159 h 2590799"/>
                    <a:gd name="connsiteX6" fmla="*/ 814389 w 2178845"/>
                    <a:gd name="connsiteY6" fmla="*/ 2105767 h 2590799"/>
                    <a:gd name="connsiteX7" fmla="*/ 1767366 w 2178845"/>
                    <a:gd name="connsiteY7" fmla="*/ 1066799 h 2590799"/>
                    <a:gd name="connsiteX8" fmla="*/ 1767365 w 2178845"/>
                    <a:gd name="connsiteY8" fmla="*/ 304800 h 2590799"/>
                    <a:gd name="connsiteX0" fmla="*/ 1767365 w 2178845"/>
                    <a:gd name="connsiteY0" fmla="*/ 304800 h 2590799"/>
                    <a:gd name="connsiteX1" fmla="*/ 2087405 w 2178845"/>
                    <a:gd name="connsiteY1" fmla="*/ 0 h 2590799"/>
                    <a:gd name="connsiteX2" fmla="*/ 2178845 w 2178845"/>
                    <a:gd name="connsiteY2" fmla="*/ 0 h 2590799"/>
                    <a:gd name="connsiteX3" fmla="*/ 1858806 w 2178845"/>
                    <a:gd name="connsiteY3" fmla="*/ 1066799 h 2590799"/>
                    <a:gd name="connsiteX4" fmla="*/ 0 w 2178845"/>
                    <a:gd name="connsiteY4" fmla="*/ 2590799 h 2590799"/>
                    <a:gd name="connsiteX5" fmla="*/ 482445 w 2178845"/>
                    <a:gd name="connsiteY5" fmla="*/ 2418159 h 2590799"/>
                    <a:gd name="connsiteX6" fmla="*/ 814389 w 2178845"/>
                    <a:gd name="connsiteY6" fmla="*/ 2105767 h 2590799"/>
                    <a:gd name="connsiteX7" fmla="*/ 1767366 w 2178845"/>
                    <a:gd name="connsiteY7" fmla="*/ 1066799 h 2590799"/>
                    <a:gd name="connsiteX8" fmla="*/ 1767365 w 2178845"/>
                    <a:gd name="connsiteY8" fmla="*/ 304800 h 2590799"/>
                    <a:gd name="connsiteX0" fmla="*/ 1767365 w 2178845"/>
                    <a:gd name="connsiteY0" fmla="*/ 304800 h 2590799"/>
                    <a:gd name="connsiteX1" fmla="*/ 2087405 w 2178845"/>
                    <a:gd name="connsiteY1" fmla="*/ 0 h 2590799"/>
                    <a:gd name="connsiteX2" fmla="*/ 2178845 w 2178845"/>
                    <a:gd name="connsiteY2" fmla="*/ 0 h 2590799"/>
                    <a:gd name="connsiteX3" fmla="*/ 1858806 w 2178845"/>
                    <a:gd name="connsiteY3" fmla="*/ 1066799 h 2590799"/>
                    <a:gd name="connsiteX4" fmla="*/ 0 w 2178845"/>
                    <a:gd name="connsiteY4" fmla="*/ 2590799 h 2590799"/>
                    <a:gd name="connsiteX5" fmla="*/ 482445 w 2178845"/>
                    <a:gd name="connsiteY5" fmla="*/ 2418159 h 2590799"/>
                    <a:gd name="connsiteX6" fmla="*/ 814389 w 2178845"/>
                    <a:gd name="connsiteY6" fmla="*/ 2105767 h 2590799"/>
                    <a:gd name="connsiteX7" fmla="*/ 1767366 w 2178845"/>
                    <a:gd name="connsiteY7" fmla="*/ 1066799 h 2590799"/>
                    <a:gd name="connsiteX8" fmla="*/ 1767365 w 2178845"/>
                    <a:gd name="connsiteY8" fmla="*/ 304800 h 2590799"/>
                    <a:gd name="connsiteX0" fmla="*/ 1767365 w 2178845"/>
                    <a:gd name="connsiteY0" fmla="*/ 304800 h 2590799"/>
                    <a:gd name="connsiteX1" fmla="*/ 2087405 w 2178845"/>
                    <a:gd name="connsiteY1" fmla="*/ 0 h 2590799"/>
                    <a:gd name="connsiteX2" fmla="*/ 2178845 w 2178845"/>
                    <a:gd name="connsiteY2" fmla="*/ 0 h 2590799"/>
                    <a:gd name="connsiteX3" fmla="*/ 1858806 w 2178845"/>
                    <a:gd name="connsiteY3" fmla="*/ 1066799 h 2590799"/>
                    <a:gd name="connsiteX4" fmla="*/ 0 w 2178845"/>
                    <a:gd name="connsiteY4" fmla="*/ 2590799 h 2590799"/>
                    <a:gd name="connsiteX5" fmla="*/ 482445 w 2178845"/>
                    <a:gd name="connsiteY5" fmla="*/ 2418159 h 2590799"/>
                    <a:gd name="connsiteX6" fmla="*/ 814389 w 2178845"/>
                    <a:gd name="connsiteY6" fmla="*/ 2105767 h 2590799"/>
                    <a:gd name="connsiteX7" fmla="*/ 1767366 w 2178845"/>
                    <a:gd name="connsiteY7" fmla="*/ 1066799 h 2590799"/>
                    <a:gd name="connsiteX8" fmla="*/ 1767365 w 2178845"/>
                    <a:gd name="connsiteY8" fmla="*/ 304800 h 2590799"/>
                    <a:gd name="connsiteX0" fmla="*/ 1767365 w 2178845"/>
                    <a:gd name="connsiteY0" fmla="*/ 304800 h 2590799"/>
                    <a:gd name="connsiteX1" fmla="*/ 2087405 w 2178845"/>
                    <a:gd name="connsiteY1" fmla="*/ 0 h 2590799"/>
                    <a:gd name="connsiteX2" fmla="*/ 2178845 w 2178845"/>
                    <a:gd name="connsiteY2" fmla="*/ 0 h 2590799"/>
                    <a:gd name="connsiteX3" fmla="*/ 1858806 w 2178845"/>
                    <a:gd name="connsiteY3" fmla="*/ 1066799 h 2590799"/>
                    <a:gd name="connsiteX4" fmla="*/ 0 w 2178845"/>
                    <a:gd name="connsiteY4" fmla="*/ 2590799 h 2590799"/>
                    <a:gd name="connsiteX5" fmla="*/ 482445 w 2178845"/>
                    <a:gd name="connsiteY5" fmla="*/ 2418159 h 2590799"/>
                    <a:gd name="connsiteX6" fmla="*/ 814389 w 2178845"/>
                    <a:gd name="connsiteY6" fmla="*/ 2105767 h 2590799"/>
                    <a:gd name="connsiteX7" fmla="*/ 1767366 w 2178845"/>
                    <a:gd name="connsiteY7" fmla="*/ 1066799 h 2590799"/>
                    <a:gd name="connsiteX8" fmla="*/ 1767365 w 2178845"/>
                    <a:gd name="connsiteY8" fmla="*/ 304800 h 2590799"/>
                    <a:gd name="connsiteX0" fmla="*/ 1767365 w 2178845"/>
                    <a:gd name="connsiteY0" fmla="*/ 304800 h 2590799"/>
                    <a:gd name="connsiteX1" fmla="*/ 2087405 w 2178845"/>
                    <a:gd name="connsiteY1" fmla="*/ 0 h 2590799"/>
                    <a:gd name="connsiteX2" fmla="*/ 2178845 w 2178845"/>
                    <a:gd name="connsiteY2" fmla="*/ 0 h 2590799"/>
                    <a:gd name="connsiteX3" fmla="*/ 1858806 w 2178845"/>
                    <a:gd name="connsiteY3" fmla="*/ 1066799 h 2590799"/>
                    <a:gd name="connsiteX4" fmla="*/ 0 w 2178845"/>
                    <a:gd name="connsiteY4" fmla="*/ 2590799 h 2590799"/>
                    <a:gd name="connsiteX5" fmla="*/ 482445 w 2178845"/>
                    <a:gd name="connsiteY5" fmla="*/ 2418159 h 2590799"/>
                    <a:gd name="connsiteX6" fmla="*/ 814389 w 2178845"/>
                    <a:gd name="connsiteY6" fmla="*/ 2105767 h 2590799"/>
                    <a:gd name="connsiteX7" fmla="*/ 1767366 w 2178845"/>
                    <a:gd name="connsiteY7" fmla="*/ 1066799 h 2590799"/>
                    <a:gd name="connsiteX8" fmla="*/ 1767365 w 2178845"/>
                    <a:gd name="connsiteY8" fmla="*/ 304800 h 2590799"/>
                    <a:gd name="connsiteX0" fmla="*/ 1920240 w 2331720"/>
                    <a:gd name="connsiteY0" fmla="*/ 304800 h 2590800"/>
                    <a:gd name="connsiteX1" fmla="*/ 2240280 w 2331720"/>
                    <a:gd name="connsiteY1" fmla="*/ 0 h 2590800"/>
                    <a:gd name="connsiteX2" fmla="*/ 2331720 w 2331720"/>
                    <a:gd name="connsiteY2" fmla="*/ 0 h 2590800"/>
                    <a:gd name="connsiteX3" fmla="*/ 2011681 w 2331720"/>
                    <a:gd name="connsiteY3" fmla="*/ 1066799 h 2590800"/>
                    <a:gd name="connsiteX4" fmla="*/ 152875 w 2331720"/>
                    <a:gd name="connsiteY4" fmla="*/ 2590799 h 2590800"/>
                    <a:gd name="connsiteX5" fmla="*/ 0 w 2331720"/>
                    <a:gd name="connsiteY5" fmla="*/ 2590800 h 2590800"/>
                    <a:gd name="connsiteX6" fmla="*/ 635320 w 2331720"/>
                    <a:gd name="connsiteY6" fmla="*/ 2418159 h 2590800"/>
                    <a:gd name="connsiteX7" fmla="*/ 967264 w 2331720"/>
                    <a:gd name="connsiteY7" fmla="*/ 2105767 h 2590800"/>
                    <a:gd name="connsiteX8" fmla="*/ 1920241 w 2331720"/>
                    <a:gd name="connsiteY8" fmla="*/ 1066799 h 2590800"/>
                    <a:gd name="connsiteX9" fmla="*/ 1920240 w 2331720"/>
                    <a:gd name="connsiteY9" fmla="*/ 304800 h 2590800"/>
                    <a:gd name="connsiteX0" fmla="*/ 1920240 w 2331720"/>
                    <a:gd name="connsiteY0" fmla="*/ 304800 h 2590800"/>
                    <a:gd name="connsiteX1" fmla="*/ 2240280 w 2331720"/>
                    <a:gd name="connsiteY1" fmla="*/ 0 h 2590800"/>
                    <a:gd name="connsiteX2" fmla="*/ 2331720 w 2331720"/>
                    <a:gd name="connsiteY2" fmla="*/ 0 h 2590800"/>
                    <a:gd name="connsiteX3" fmla="*/ 2011681 w 2331720"/>
                    <a:gd name="connsiteY3" fmla="*/ 1066799 h 2590800"/>
                    <a:gd name="connsiteX4" fmla="*/ 152875 w 2331720"/>
                    <a:gd name="connsiteY4" fmla="*/ 2590799 h 2590800"/>
                    <a:gd name="connsiteX5" fmla="*/ 0 w 2331720"/>
                    <a:gd name="connsiteY5" fmla="*/ 2590800 h 2590800"/>
                    <a:gd name="connsiteX6" fmla="*/ 137160 w 2331720"/>
                    <a:gd name="connsiteY6" fmla="*/ 2552699 h 2590800"/>
                    <a:gd name="connsiteX7" fmla="*/ 635320 w 2331720"/>
                    <a:gd name="connsiteY7" fmla="*/ 2418159 h 2590800"/>
                    <a:gd name="connsiteX8" fmla="*/ 967264 w 2331720"/>
                    <a:gd name="connsiteY8" fmla="*/ 2105767 h 2590800"/>
                    <a:gd name="connsiteX9" fmla="*/ 1920241 w 2331720"/>
                    <a:gd name="connsiteY9" fmla="*/ 1066799 h 2590800"/>
                    <a:gd name="connsiteX10" fmla="*/ 1920240 w 2331720"/>
                    <a:gd name="connsiteY10" fmla="*/ 304800 h 2590800"/>
                    <a:gd name="connsiteX0" fmla="*/ 1920240 w 2331720"/>
                    <a:gd name="connsiteY0" fmla="*/ 304800 h 2628899"/>
                    <a:gd name="connsiteX1" fmla="*/ 2240280 w 2331720"/>
                    <a:gd name="connsiteY1" fmla="*/ 0 h 2628899"/>
                    <a:gd name="connsiteX2" fmla="*/ 2331720 w 2331720"/>
                    <a:gd name="connsiteY2" fmla="*/ 0 h 2628899"/>
                    <a:gd name="connsiteX3" fmla="*/ 2011681 w 2331720"/>
                    <a:gd name="connsiteY3" fmla="*/ 1066799 h 2628899"/>
                    <a:gd name="connsiteX4" fmla="*/ 152875 w 2331720"/>
                    <a:gd name="connsiteY4" fmla="*/ 2590799 h 2628899"/>
                    <a:gd name="connsiteX5" fmla="*/ 0 w 2331720"/>
                    <a:gd name="connsiteY5" fmla="*/ 2628899 h 2628899"/>
                    <a:gd name="connsiteX6" fmla="*/ 137160 w 2331720"/>
                    <a:gd name="connsiteY6" fmla="*/ 2552699 h 2628899"/>
                    <a:gd name="connsiteX7" fmla="*/ 635320 w 2331720"/>
                    <a:gd name="connsiteY7" fmla="*/ 2418159 h 2628899"/>
                    <a:gd name="connsiteX8" fmla="*/ 967264 w 2331720"/>
                    <a:gd name="connsiteY8" fmla="*/ 2105767 h 2628899"/>
                    <a:gd name="connsiteX9" fmla="*/ 1920241 w 2331720"/>
                    <a:gd name="connsiteY9" fmla="*/ 1066799 h 2628899"/>
                    <a:gd name="connsiteX10" fmla="*/ 1920240 w 2331720"/>
                    <a:gd name="connsiteY10" fmla="*/ 304800 h 2628899"/>
                    <a:gd name="connsiteX0" fmla="*/ 1920240 w 2331720"/>
                    <a:gd name="connsiteY0" fmla="*/ 304800 h 2628899"/>
                    <a:gd name="connsiteX1" fmla="*/ 2240280 w 2331720"/>
                    <a:gd name="connsiteY1" fmla="*/ 0 h 2628899"/>
                    <a:gd name="connsiteX2" fmla="*/ 2331720 w 2331720"/>
                    <a:gd name="connsiteY2" fmla="*/ 0 h 2628899"/>
                    <a:gd name="connsiteX3" fmla="*/ 2011681 w 2331720"/>
                    <a:gd name="connsiteY3" fmla="*/ 1066799 h 2628899"/>
                    <a:gd name="connsiteX4" fmla="*/ 152875 w 2331720"/>
                    <a:gd name="connsiteY4" fmla="*/ 2590799 h 2628899"/>
                    <a:gd name="connsiteX5" fmla="*/ 0 w 2331720"/>
                    <a:gd name="connsiteY5" fmla="*/ 2628899 h 2628899"/>
                    <a:gd name="connsiteX6" fmla="*/ 0 w 2331720"/>
                    <a:gd name="connsiteY6" fmla="*/ 2590799 h 2628899"/>
                    <a:gd name="connsiteX7" fmla="*/ 635320 w 2331720"/>
                    <a:gd name="connsiteY7" fmla="*/ 2418159 h 2628899"/>
                    <a:gd name="connsiteX8" fmla="*/ 967264 w 2331720"/>
                    <a:gd name="connsiteY8" fmla="*/ 2105767 h 2628899"/>
                    <a:gd name="connsiteX9" fmla="*/ 1920241 w 2331720"/>
                    <a:gd name="connsiteY9" fmla="*/ 1066799 h 2628899"/>
                    <a:gd name="connsiteX10" fmla="*/ 1920240 w 2331720"/>
                    <a:gd name="connsiteY10" fmla="*/ 304800 h 2628899"/>
                    <a:gd name="connsiteX0" fmla="*/ 1920240 w 2331720"/>
                    <a:gd name="connsiteY0" fmla="*/ 304800 h 2666999"/>
                    <a:gd name="connsiteX1" fmla="*/ 2240280 w 2331720"/>
                    <a:gd name="connsiteY1" fmla="*/ 0 h 2666999"/>
                    <a:gd name="connsiteX2" fmla="*/ 2331720 w 2331720"/>
                    <a:gd name="connsiteY2" fmla="*/ 0 h 2666999"/>
                    <a:gd name="connsiteX3" fmla="*/ 2011681 w 2331720"/>
                    <a:gd name="connsiteY3" fmla="*/ 1066799 h 2666999"/>
                    <a:gd name="connsiteX4" fmla="*/ 152875 w 2331720"/>
                    <a:gd name="connsiteY4" fmla="*/ 2590799 h 2666999"/>
                    <a:gd name="connsiteX5" fmla="*/ 0 w 2331720"/>
                    <a:gd name="connsiteY5" fmla="*/ 2666999 h 2666999"/>
                    <a:gd name="connsiteX6" fmla="*/ 0 w 2331720"/>
                    <a:gd name="connsiteY6" fmla="*/ 2590799 h 2666999"/>
                    <a:gd name="connsiteX7" fmla="*/ 635320 w 2331720"/>
                    <a:gd name="connsiteY7" fmla="*/ 2418159 h 2666999"/>
                    <a:gd name="connsiteX8" fmla="*/ 967264 w 2331720"/>
                    <a:gd name="connsiteY8" fmla="*/ 2105767 h 2666999"/>
                    <a:gd name="connsiteX9" fmla="*/ 1920241 w 2331720"/>
                    <a:gd name="connsiteY9" fmla="*/ 1066799 h 2666999"/>
                    <a:gd name="connsiteX10" fmla="*/ 1920240 w 2331720"/>
                    <a:gd name="connsiteY10" fmla="*/ 304800 h 2666999"/>
                    <a:gd name="connsiteX0" fmla="*/ 1920240 w 2331720"/>
                    <a:gd name="connsiteY0" fmla="*/ 304800 h 2628899"/>
                    <a:gd name="connsiteX1" fmla="*/ 2240280 w 2331720"/>
                    <a:gd name="connsiteY1" fmla="*/ 0 h 2628899"/>
                    <a:gd name="connsiteX2" fmla="*/ 2331720 w 2331720"/>
                    <a:gd name="connsiteY2" fmla="*/ 0 h 2628899"/>
                    <a:gd name="connsiteX3" fmla="*/ 2011681 w 2331720"/>
                    <a:gd name="connsiteY3" fmla="*/ 1066799 h 2628899"/>
                    <a:gd name="connsiteX4" fmla="*/ 152875 w 2331720"/>
                    <a:gd name="connsiteY4" fmla="*/ 2590799 h 2628899"/>
                    <a:gd name="connsiteX5" fmla="*/ 0 w 2331720"/>
                    <a:gd name="connsiteY5" fmla="*/ 2628899 h 2628899"/>
                    <a:gd name="connsiteX6" fmla="*/ 0 w 2331720"/>
                    <a:gd name="connsiteY6" fmla="*/ 2590799 h 2628899"/>
                    <a:gd name="connsiteX7" fmla="*/ 635320 w 2331720"/>
                    <a:gd name="connsiteY7" fmla="*/ 2418159 h 2628899"/>
                    <a:gd name="connsiteX8" fmla="*/ 967264 w 2331720"/>
                    <a:gd name="connsiteY8" fmla="*/ 2105767 h 2628899"/>
                    <a:gd name="connsiteX9" fmla="*/ 1920241 w 2331720"/>
                    <a:gd name="connsiteY9" fmla="*/ 1066799 h 2628899"/>
                    <a:gd name="connsiteX10" fmla="*/ 1920240 w 2331720"/>
                    <a:gd name="connsiteY10" fmla="*/ 304800 h 2628899"/>
                    <a:gd name="connsiteX0" fmla="*/ 1920240 w 2331720"/>
                    <a:gd name="connsiteY0" fmla="*/ 304800 h 2628899"/>
                    <a:gd name="connsiteX1" fmla="*/ 2240280 w 2331720"/>
                    <a:gd name="connsiteY1" fmla="*/ 0 h 2628899"/>
                    <a:gd name="connsiteX2" fmla="*/ 2331720 w 2331720"/>
                    <a:gd name="connsiteY2" fmla="*/ 0 h 2628899"/>
                    <a:gd name="connsiteX3" fmla="*/ 2011681 w 2331720"/>
                    <a:gd name="connsiteY3" fmla="*/ 1066799 h 2628899"/>
                    <a:gd name="connsiteX4" fmla="*/ 45720 w 2331720"/>
                    <a:gd name="connsiteY4" fmla="*/ 2628899 h 2628899"/>
                    <a:gd name="connsiteX5" fmla="*/ 0 w 2331720"/>
                    <a:gd name="connsiteY5" fmla="*/ 2628899 h 2628899"/>
                    <a:gd name="connsiteX6" fmla="*/ 0 w 2331720"/>
                    <a:gd name="connsiteY6" fmla="*/ 2590799 h 2628899"/>
                    <a:gd name="connsiteX7" fmla="*/ 635320 w 2331720"/>
                    <a:gd name="connsiteY7" fmla="*/ 2418159 h 2628899"/>
                    <a:gd name="connsiteX8" fmla="*/ 967264 w 2331720"/>
                    <a:gd name="connsiteY8" fmla="*/ 2105767 h 2628899"/>
                    <a:gd name="connsiteX9" fmla="*/ 1920241 w 2331720"/>
                    <a:gd name="connsiteY9" fmla="*/ 1066799 h 2628899"/>
                    <a:gd name="connsiteX10" fmla="*/ 1920240 w 2331720"/>
                    <a:gd name="connsiteY10" fmla="*/ 304800 h 2628899"/>
                    <a:gd name="connsiteX0" fmla="*/ 1920240 w 2331720"/>
                    <a:gd name="connsiteY0" fmla="*/ 304800 h 2628899"/>
                    <a:gd name="connsiteX1" fmla="*/ 2240280 w 2331720"/>
                    <a:gd name="connsiteY1" fmla="*/ 0 h 2628899"/>
                    <a:gd name="connsiteX2" fmla="*/ 2331720 w 2331720"/>
                    <a:gd name="connsiteY2" fmla="*/ 0 h 2628899"/>
                    <a:gd name="connsiteX3" fmla="*/ 2011681 w 2331720"/>
                    <a:gd name="connsiteY3" fmla="*/ 1066799 h 2628899"/>
                    <a:gd name="connsiteX4" fmla="*/ 45720 w 2331720"/>
                    <a:gd name="connsiteY4" fmla="*/ 2628899 h 2628899"/>
                    <a:gd name="connsiteX5" fmla="*/ 0 w 2331720"/>
                    <a:gd name="connsiteY5" fmla="*/ 2628899 h 2628899"/>
                    <a:gd name="connsiteX6" fmla="*/ 0 w 2331720"/>
                    <a:gd name="connsiteY6" fmla="*/ 2590799 h 2628899"/>
                    <a:gd name="connsiteX7" fmla="*/ 182880 w 2331720"/>
                    <a:gd name="connsiteY7" fmla="*/ 2590799 h 2628899"/>
                    <a:gd name="connsiteX8" fmla="*/ 635320 w 2331720"/>
                    <a:gd name="connsiteY8" fmla="*/ 2418159 h 2628899"/>
                    <a:gd name="connsiteX9" fmla="*/ 967264 w 2331720"/>
                    <a:gd name="connsiteY9" fmla="*/ 2105767 h 2628899"/>
                    <a:gd name="connsiteX10" fmla="*/ 1920241 w 2331720"/>
                    <a:gd name="connsiteY10" fmla="*/ 1066799 h 2628899"/>
                    <a:gd name="connsiteX11" fmla="*/ 1920240 w 2331720"/>
                    <a:gd name="connsiteY11" fmla="*/ 304800 h 2628899"/>
                    <a:gd name="connsiteX0" fmla="*/ 1920240 w 2331720"/>
                    <a:gd name="connsiteY0" fmla="*/ 304800 h 2628899"/>
                    <a:gd name="connsiteX1" fmla="*/ 2240280 w 2331720"/>
                    <a:gd name="connsiteY1" fmla="*/ 0 h 2628899"/>
                    <a:gd name="connsiteX2" fmla="*/ 2331720 w 2331720"/>
                    <a:gd name="connsiteY2" fmla="*/ 0 h 2628899"/>
                    <a:gd name="connsiteX3" fmla="*/ 2011681 w 2331720"/>
                    <a:gd name="connsiteY3" fmla="*/ 1066799 h 2628899"/>
                    <a:gd name="connsiteX4" fmla="*/ 45720 w 2331720"/>
                    <a:gd name="connsiteY4" fmla="*/ 2628899 h 2628899"/>
                    <a:gd name="connsiteX5" fmla="*/ 0 w 2331720"/>
                    <a:gd name="connsiteY5" fmla="*/ 2628899 h 2628899"/>
                    <a:gd name="connsiteX6" fmla="*/ 0 w 2331720"/>
                    <a:gd name="connsiteY6" fmla="*/ 2590799 h 2628899"/>
                    <a:gd name="connsiteX7" fmla="*/ 156686 w 2331720"/>
                    <a:gd name="connsiteY7" fmla="*/ 2590799 h 2628899"/>
                    <a:gd name="connsiteX8" fmla="*/ 635320 w 2331720"/>
                    <a:gd name="connsiteY8" fmla="*/ 2418159 h 2628899"/>
                    <a:gd name="connsiteX9" fmla="*/ 967264 w 2331720"/>
                    <a:gd name="connsiteY9" fmla="*/ 2105767 h 2628899"/>
                    <a:gd name="connsiteX10" fmla="*/ 1920241 w 2331720"/>
                    <a:gd name="connsiteY10" fmla="*/ 1066799 h 2628899"/>
                    <a:gd name="connsiteX11" fmla="*/ 1920240 w 2331720"/>
                    <a:gd name="connsiteY11" fmla="*/ 304800 h 2628899"/>
                    <a:gd name="connsiteX0" fmla="*/ 1920240 w 2331720"/>
                    <a:gd name="connsiteY0" fmla="*/ 304800 h 2628899"/>
                    <a:gd name="connsiteX1" fmla="*/ 2240280 w 2331720"/>
                    <a:gd name="connsiteY1" fmla="*/ 0 h 2628899"/>
                    <a:gd name="connsiteX2" fmla="*/ 2331720 w 2331720"/>
                    <a:gd name="connsiteY2" fmla="*/ 0 h 2628899"/>
                    <a:gd name="connsiteX3" fmla="*/ 2011681 w 2331720"/>
                    <a:gd name="connsiteY3" fmla="*/ 1066799 h 2628899"/>
                    <a:gd name="connsiteX4" fmla="*/ 45720 w 2331720"/>
                    <a:gd name="connsiteY4" fmla="*/ 2628899 h 2628899"/>
                    <a:gd name="connsiteX5" fmla="*/ 0 w 2331720"/>
                    <a:gd name="connsiteY5" fmla="*/ 2628899 h 2628899"/>
                    <a:gd name="connsiteX6" fmla="*/ 0 w 2331720"/>
                    <a:gd name="connsiteY6" fmla="*/ 2590799 h 2628899"/>
                    <a:gd name="connsiteX7" fmla="*/ 156686 w 2331720"/>
                    <a:gd name="connsiteY7" fmla="*/ 2590799 h 2628899"/>
                    <a:gd name="connsiteX8" fmla="*/ 635320 w 2331720"/>
                    <a:gd name="connsiteY8" fmla="*/ 2418159 h 2628899"/>
                    <a:gd name="connsiteX9" fmla="*/ 967264 w 2331720"/>
                    <a:gd name="connsiteY9" fmla="*/ 2105767 h 2628899"/>
                    <a:gd name="connsiteX10" fmla="*/ 1920241 w 2331720"/>
                    <a:gd name="connsiteY10" fmla="*/ 1066799 h 2628899"/>
                    <a:gd name="connsiteX11" fmla="*/ 1920240 w 2331720"/>
                    <a:gd name="connsiteY11" fmla="*/ 304800 h 2628899"/>
                    <a:gd name="connsiteX0" fmla="*/ 1920240 w 2331720"/>
                    <a:gd name="connsiteY0" fmla="*/ 304800 h 2666470"/>
                    <a:gd name="connsiteX1" fmla="*/ 2240280 w 2331720"/>
                    <a:gd name="connsiteY1" fmla="*/ 0 h 2666470"/>
                    <a:gd name="connsiteX2" fmla="*/ 2331720 w 2331720"/>
                    <a:gd name="connsiteY2" fmla="*/ 0 h 2666470"/>
                    <a:gd name="connsiteX3" fmla="*/ 2011681 w 2331720"/>
                    <a:gd name="connsiteY3" fmla="*/ 1066799 h 2666470"/>
                    <a:gd name="connsiteX4" fmla="*/ 45720 w 2331720"/>
                    <a:gd name="connsiteY4" fmla="*/ 2666470 h 2666470"/>
                    <a:gd name="connsiteX5" fmla="*/ 0 w 2331720"/>
                    <a:gd name="connsiteY5" fmla="*/ 2628899 h 2666470"/>
                    <a:gd name="connsiteX6" fmla="*/ 0 w 2331720"/>
                    <a:gd name="connsiteY6" fmla="*/ 2590799 h 2666470"/>
                    <a:gd name="connsiteX7" fmla="*/ 156686 w 2331720"/>
                    <a:gd name="connsiteY7" fmla="*/ 2590799 h 2666470"/>
                    <a:gd name="connsiteX8" fmla="*/ 635320 w 2331720"/>
                    <a:gd name="connsiteY8" fmla="*/ 2418159 h 2666470"/>
                    <a:gd name="connsiteX9" fmla="*/ 967264 w 2331720"/>
                    <a:gd name="connsiteY9" fmla="*/ 2105767 h 2666470"/>
                    <a:gd name="connsiteX10" fmla="*/ 1920241 w 2331720"/>
                    <a:gd name="connsiteY10" fmla="*/ 1066799 h 2666470"/>
                    <a:gd name="connsiteX11" fmla="*/ 1920240 w 2331720"/>
                    <a:gd name="connsiteY11" fmla="*/ 304800 h 2666470"/>
                    <a:gd name="connsiteX0" fmla="*/ 1920240 w 2331720"/>
                    <a:gd name="connsiteY0" fmla="*/ 304800 h 2666470"/>
                    <a:gd name="connsiteX1" fmla="*/ 2240280 w 2331720"/>
                    <a:gd name="connsiteY1" fmla="*/ 0 h 2666470"/>
                    <a:gd name="connsiteX2" fmla="*/ 2331720 w 2331720"/>
                    <a:gd name="connsiteY2" fmla="*/ 0 h 2666470"/>
                    <a:gd name="connsiteX3" fmla="*/ 2011681 w 2331720"/>
                    <a:gd name="connsiteY3" fmla="*/ 1066799 h 2666470"/>
                    <a:gd name="connsiteX4" fmla="*/ 45720 w 2331720"/>
                    <a:gd name="connsiteY4" fmla="*/ 2666470 h 2666470"/>
                    <a:gd name="connsiteX5" fmla="*/ 0 w 2331720"/>
                    <a:gd name="connsiteY5" fmla="*/ 2666470 h 2666470"/>
                    <a:gd name="connsiteX6" fmla="*/ 0 w 2331720"/>
                    <a:gd name="connsiteY6" fmla="*/ 2590799 h 2666470"/>
                    <a:gd name="connsiteX7" fmla="*/ 156686 w 2331720"/>
                    <a:gd name="connsiteY7" fmla="*/ 2590799 h 2666470"/>
                    <a:gd name="connsiteX8" fmla="*/ 635320 w 2331720"/>
                    <a:gd name="connsiteY8" fmla="*/ 2418159 h 2666470"/>
                    <a:gd name="connsiteX9" fmla="*/ 967264 w 2331720"/>
                    <a:gd name="connsiteY9" fmla="*/ 2105767 h 2666470"/>
                    <a:gd name="connsiteX10" fmla="*/ 1920241 w 2331720"/>
                    <a:gd name="connsiteY10" fmla="*/ 1066799 h 2666470"/>
                    <a:gd name="connsiteX11" fmla="*/ 1920240 w 2331720"/>
                    <a:gd name="connsiteY11" fmla="*/ 304800 h 2666470"/>
                    <a:gd name="connsiteX0" fmla="*/ 1920240 w 2331720"/>
                    <a:gd name="connsiteY0" fmla="*/ 304800 h 2666470"/>
                    <a:gd name="connsiteX1" fmla="*/ 2240280 w 2331720"/>
                    <a:gd name="connsiteY1" fmla="*/ 0 h 2666470"/>
                    <a:gd name="connsiteX2" fmla="*/ 2331720 w 2331720"/>
                    <a:gd name="connsiteY2" fmla="*/ 0 h 2666470"/>
                    <a:gd name="connsiteX3" fmla="*/ 2011681 w 2331720"/>
                    <a:gd name="connsiteY3" fmla="*/ 1066799 h 2666470"/>
                    <a:gd name="connsiteX4" fmla="*/ 45720 w 2331720"/>
                    <a:gd name="connsiteY4" fmla="*/ 2666470 h 2666470"/>
                    <a:gd name="connsiteX5" fmla="*/ 0 w 2331720"/>
                    <a:gd name="connsiteY5" fmla="*/ 2666470 h 2666470"/>
                    <a:gd name="connsiteX6" fmla="*/ 0 w 2331720"/>
                    <a:gd name="connsiteY6" fmla="*/ 2590799 h 2666470"/>
                    <a:gd name="connsiteX7" fmla="*/ 156686 w 2331720"/>
                    <a:gd name="connsiteY7" fmla="*/ 2590799 h 2666470"/>
                    <a:gd name="connsiteX8" fmla="*/ 635320 w 2331720"/>
                    <a:gd name="connsiteY8" fmla="*/ 2418159 h 2666470"/>
                    <a:gd name="connsiteX9" fmla="*/ 967264 w 2331720"/>
                    <a:gd name="connsiteY9" fmla="*/ 2105767 h 2666470"/>
                    <a:gd name="connsiteX10" fmla="*/ 1920241 w 2331720"/>
                    <a:gd name="connsiteY10" fmla="*/ 1066799 h 2666470"/>
                    <a:gd name="connsiteX11" fmla="*/ 1920240 w 2331720"/>
                    <a:gd name="connsiteY11" fmla="*/ 304800 h 2666470"/>
                    <a:gd name="connsiteX0" fmla="*/ 1920240 w 2331720"/>
                    <a:gd name="connsiteY0" fmla="*/ 304800 h 2666470"/>
                    <a:gd name="connsiteX1" fmla="*/ 2240280 w 2331720"/>
                    <a:gd name="connsiteY1" fmla="*/ 0 h 2666470"/>
                    <a:gd name="connsiteX2" fmla="*/ 2331720 w 2331720"/>
                    <a:gd name="connsiteY2" fmla="*/ 0 h 2666470"/>
                    <a:gd name="connsiteX3" fmla="*/ 2011681 w 2331720"/>
                    <a:gd name="connsiteY3" fmla="*/ 1066799 h 2666470"/>
                    <a:gd name="connsiteX4" fmla="*/ 45720 w 2331720"/>
                    <a:gd name="connsiteY4" fmla="*/ 2666470 h 2666470"/>
                    <a:gd name="connsiteX5" fmla="*/ 0 w 2331720"/>
                    <a:gd name="connsiteY5" fmla="*/ 2666470 h 2666470"/>
                    <a:gd name="connsiteX6" fmla="*/ 0 w 2331720"/>
                    <a:gd name="connsiteY6" fmla="*/ 2590799 h 2666470"/>
                    <a:gd name="connsiteX7" fmla="*/ 156686 w 2331720"/>
                    <a:gd name="connsiteY7" fmla="*/ 2590799 h 2666470"/>
                    <a:gd name="connsiteX8" fmla="*/ 635320 w 2331720"/>
                    <a:gd name="connsiteY8" fmla="*/ 2418159 h 2666470"/>
                    <a:gd name="connsiteX9" fmla="*/ 967264 w 2331720"/>
                    <a:gd name="connsiteY9" fmla="*/ 2105767 h 2666470"/>
                    <a:gd name="connsiteX10" fmla="*/ 1920241 w 2331720"/>
                    <a:gd name="connsiteY10" fmla="*/ 1066799 h 2666470"/>
                    <a:gd name="connsiteX11" fmla="*/ 1920240 w 2331720"/>
                    <a:gd name="connsiteY11" fmla="*/ 304800 h 2666470"/>
                    <a:gd name="connsiteX0" fmla="*/ 1920240 w 2331720"/>
                    <a:gd name="connsiteY0" fmla="*/ 304800 h 2666470"/>
                    <a:gd name="connsiteX1" fmla="*/ 2240280 w 2331720"/>
                    <a:gd name="connsiteY1" fmla="*/ 0 h 2666470"/>
                    <a:gd name="connsiteX2" fmla="*/ 2331720 w 2331720"/>
                    <a:gd name="connsiteY2" fmla="*/ 0 h 2666470"/>
                    <a:gd name="connsiteX3" fmla="*/ 2011681 w 2331720"/>
                    <a:gd name="connsiteY3" fmla="*/ 1066799 h 2666470"/>
                    <a:gd name="connsiteX4" fmla="*/ 45720 w 2331720"/>
                    <a:gd name="connsiteY4" fmla="*/ 2666470 h 2666470"/>
                    <a:gd name="connsiteX5" fmla="*/ 0 w 2331720"/>
                    <a:gd name="connsiteY5" fmla="*/ 2666470 h 2666470"/>
                    <a:gd name="connsiteX6" fmla="*/ 0 w 2331720"/>
                    <a:gd name="connsiteY6" fmla="*/ 2590799 h 2666470"/>
                    <a:gd name="connsiteX7" fmla="*/ 156686 w 2331720"/>
                    <a:gd name="connsiteY7" fmla="*/ 2590799 h 2666470"/>
                    <a:gd name="connsiteX8" fmla="*/ 635320 w 2331720"/>
                    <a:gd name="connsiteY8" fmla="*/ 2418159 h 2666470"/>
                    <a:gd name="connsiteX9" fmla="*/ 967264 w 2331720"/>
                    <a:gd name="connsiteY9" fmla="*/ 2105767 h 2666470"/>
                    <a:gd name="connsiteX10" fmla="*/ 1920241 w 2331720"/>
                    <a:gd name="connsiteY10" fmla="*/ 1066799 h 2666470"/>
                    <a:gd name="connsiteX11" fmla="*/ 1920240 w 2331720"/>
                    <a:gd name="connsiteY11" fmla="*/ 304800 h 2666470"/>
                    <a:gd name="connsiteX0" fmla="*/ 1920240 w 2468880"/>
                    <a:gd name="connsiteY0" fmla="*/ 723902 h 3085572"/>
                    <a:gd name="connsiteX1" fmla="*/ 2240280 w 2468880"/>
                    <a:gd name="connsiteY1" fmla="*/ 419102 h 3085572"/>
                    <a:gd name="connsiteX2" fmla="*/ 2468880 w 2468880"/>
                    <a:gd name="connsiteY2" fmla="*/ 0 h 3085572"/>
                    <a:gd name="connsiteX3" fmla="*/ 2331720 w 2468880"/>
                    <a:gd name="connsiteY3" fmla="*/ 419102 h 3085572"/>
                    <a:gd name="connsiteX4" fmla="*/ 2011681 w 2468880"/>
                    <a:gd name="connsiteY4" fmla="*/ 1485901 h 3085572"/>
                    <a:gd name="connsiteX5" fmla="*/ 45720 w 2468880"/>
                    <a:gd name="connsiteY5" fmla="*/ 3085572 h 3085572"/>
                    <a:gd name="connsiteX6" fmla="*/ 0 w 2468880"/>
                    <a:gd name="connsiteY6" fmla="*/ 3085572 h 3085572"/>
                    <a:gd name="connsiteX7" fmla="*/ 0 w 2468880"/>
                    <a:gd name="connsiteY7" fmla="*/ 3009901 h 3085572"/>
                    <a:gd name="connsiteX8" fmla="*/ 156686 w 2468880"/>
                    <a:gd name="connsiteY8" fmla="*/ 3009901 h 3085572"/>
                    <a:gd name="connsiteX9" fmla="*/ 635320 w 2468880"/>
                    <a:gd name="connsiteY9" fmla="*/ 2837261 h 3085572"/>
                    <a:gd name="connsiteX10" fmla="*/ 967264 w 2468880"/>
                    <a:gd name="connsiteY10" fmla="*/ 2524869 h 3085572"/>
                    <a:gd name="connsiteX11" fmla="*/ 1920241 w 2468880"/>
                    <a:gd name="connsiteY11" fmla="*/ 1485901 h 3085572"/>
                    <a:gd name="connsiteX12" fmla="*/ 1920240 w 2468880"/>
                    <a:gd name="connsiteY12" fmla="*/ 723902 h 3085572"/>
                    <a:gd name="connsiteX0" fmla="*/ 1920240 w 3429000"/>
                    <a:gd name="connsiteY0" fmla="*/ 723902 h 3085572"/>
                    <a:gd name="connsiteX1" fmla="*/ 2240280 w 3429000"/>
                    <a:gd name="connsiteY1" fmla="*/ 419102 h 3085572"/>
                    <a:gd name="connsiteX2" fmla="*/ 2468880 w 3429000"/>
                    <a:gd name="connsiteY2" fmla="*/ 0 h 3085572"/>
                    <a:gd name="connsiteX3" fmla="*/ 3429000 w 3429000"/>
                    <a:gd name="connsiteY3" fmla="*/ 190500 h 3085572"/>
                    <a:gd name="connsiteX4" fmla="*/ 2331720 w 3429000"/>
                    <a:gd name="connsiteY4" fmla="*/ 419102 h 3085572"/>
                    <a:gd name="connsiteX5" fmla="*/ 2011681 w 3429000"/>
                    <a:gd name="connsiteY5" fmla="*/ 1485901 h 3085572"/>
                    <a:gd name="connsiteX6" fmla="*/ 45720 w 3429000"/>
                    <a:gd name="connsiteY6" fmla="*/ 3085572 h 3085572"/>
                    <a:gd name="connsiteX7" fmla="*/ 0 w 3429000"/>
                    <a:gd name="connsiteY7" fmla="*/ 3085572 h 3085572"/>
                    <a:gd name="connsiteX8" fmla="*/ 0 w 3429000"/>
                    <a:gd name="connsiteY8" fmla="*/ 3009901 h 3085572"/>
                    <a:gd name="connsiteX9" fmla="*/ 156686 w 3429000"/>
                    <a:gd name="connsiteY9" fmla="*/ 3009901 h 3085572"/>
                    <a:gd name="connsiteX10" fmla="*/ 635320 w 3429000"/>
                    <a:gd name="connsiteY10" fmla="*/ 2837261 h 3085572"/>
                    <a:gd name="connsiteX11" fmla="*/ 967264 w 3429000"/>
                    <a:gd name="connsiteY11" fmla="*/ 2524869 h 3085572"/>
                    <a:gd name="connsiteX12" fmla="*/ 1920241 w 3429000"/>
                    <a:gd name="connsiteY12" fmla="*/ 1485901 h 3085572"/>
                    <a:gd name="connsiteX13" fmla="*/ 1920240 w 3429000"/>
                    <a:gd name="connsiteY13" fmla="*/ 723902 h 3085572"/>
                    <a:gd name="connsiteX0" fmla="*/ 1920240 w 3429000"/>
                    <a:gd name="connsiteY0" fmla="*/ 723902 h 3085572"/>
                    <a:gd name="connsiteX1" fmla="*/ 2240280 w 3429000"/>
                    <a:gd name="connsiteY1" fmla="*/ 419102 h 3085572"/>
                    <a:gd name="connsiteX2" fmla="*/ 2377440 w 3429000"/>
                    <a:gd name="connsiteY2" fmla="*/ 0 h 3085572"/>
                    <a:gd name="connsiteX3" fmla="*/ 2468880 w 3429000"/>
                    <a:gd name="connsiteY3" fmla="*/ 0 h 3085572"/>
                    <a:gd name="connsiteX4" fmla="*/ 3429000 w 3429000"/>
                    <a:gd name="connsiteY4" fmla="*/ 190500 h 3085572"/>
                    <a:gd name="connsiteX5" fmla="*/ 2331720 w 3429000"/>
                    <a:gd name="connsiteY5" fmla="*/ 419102 h 3085572"/>
                    <a:gd name="connsiteX6" fmla="*/ 2011681 w 3429000"/>
                    <a:gd name="connsiteY6" fmla="*/ 1485901 h 3085572"/>
                    <a:gd name="connsiteX7" fmla="*/ 45720 w 3429000"/>
                    <a:gd name="connsiteY7" fmla="*/ 3085572 h 3085572"/>
                    <a:gd name="connsiteX8" fmla="*/ 0 w 3429000"/>
                    <a:gd name="connsiteY8" fmla="*/ 3085572 h 3085572"/>
                    <a:gd name="connsiteX9" fmla="*/ 0 w 3429000"/>
                    <a:gd name="connsiteY9" fmla="*/ 3009901 h 3085572"/>
                    <a:gd name="connsiteX10" fmla="*/ 156686 w 3429000"/>
                    <a:gd name="connsiteY10" fmla="*/ 3009901 h 3085572"/>
                    <a:gd name="connsiteX11" fmla="*/ 635320 w 3429000"/>
                    <a:gd name="connsiteY11" fmla="*/ 2837261 h 3085572"/>
                    <a:gd name="connsiteX12" fmla="*/ 967264 w 3429000"/>
                    <a:gd name="connsiteY12" fmla="*/ 2524869 h 3085572"/>
                    <a:gd name="connsiteX13" fmla="*/ 1920241 w 3429000"/>
                    <a:gd name="connsiteY13" fmla="*/ 1485901 h 3085572"/>
                    <a:gd name="connsiteX14" fmla="*/ 1920240 w 3429000"/>
                    <a:gd name="connsiteY14" fmla="*/ 723902 h 3085572"/>
                    <a:gd name="connsiteX0" fmla="*/ 11201400 w 12710160"/>
                    <a:gd name="connsiteY0" fmla="*/ 5295902 h 7657572"/>
                    <a:gd name="connsiteX1" fmla="*/ 11521440 w 12710160"/>
                    <a:gd name="connsiteY1" fmla="*/ 4991102 h 7657572"/>
                    <a:gd name="connsiteX2" fmla="*/ 0 w 12710160"/>
                    <a:gd name="connsiteY2" fmla="*/ 0 h 7657572"/>
                    <a:gd name="connsiteX3" fmla="*/ 11750040 w 12710160"/>
                    <a:gd name="connsiteY3" fmla="*/ 4572000 h 7657572"/>
                    <a:gd name="connsiteX4" fmla="*/ 12710160 w 12710160"/>
                    <a:gd name="connsiteY4" fmla="*/ 4762500 h 7657572"/>
                    <a:gd name="connsiteX5" fmla="*/ 11612880 w 12710160"/>
                    <a:gd name="connsiteY5" fmla="*/ 4991102 h 7657572"/>
                    <a:gd name="connsiteX6" fmla="*/ 11292841 w 12710160"/>
                    <a:gd name="connsiteY6" fmla="*/ 6057901 h 7657572"/>
                    <a:gd name="connsiteX7" fmla="*/ 9326880 w 12710160"/>
                    <a:gd name="connsiteY7" fmla="*/ 7657572 h 7657572"/>
                    <a:gd name="connsiteX8" fmla="*/ 9281160 w 12710160"/>
                    <a:gd name="connsiteY8" fmla="*/ 7657572 h 7657572"/>
                    <a:gd name="connsiteX9" fmla="*/ 9281160 w 12710160"/>
                    <a:gd name="connsiteY9" fmla="*/ 7581901 h 7657572"/>
                    <a:gd name="connsiteX10" fmla="*/ 9437846 w 12710160"/>
                    <a:gd name="connsiteY10" fmla="*/ 7581901 h 7657572"/>
                    <a:gd name="connsiteX11" fmla="*/ 9916480 w 12710160"/>
                    <a:gd name="connsiteY11" fmla="*/ 7409261 h 7657572"/>
                    <a:gd name="connsiteX12" fmla="*/ 10248424 w 12710160"/>
                    <a:gd name="connsiteY12" fmla="*/ 7096869 h 7657572"/>
                    <a:gd name="connsiteX13" fmla="*/ 11201401 w 12710160"/>
                    <a:gd name="connsiteY13" fmla="*/ 6057901 h 7657572"/>
                    <a:gd name="connsiteX14" fmla="*/ 11201400 w 12710160"/>
                    <a:gd name="connsiteY14" fmla="*/ 5295902 h 7657572"/>
                    <a:gd name="connsiteX0" fmla="*/ 24185880 w 25694640"/>
                    <a:gd name="connsiteY0" fmla="*/ 6896102 h 9257772"/>
                    <a:gd name="connsiteX1" fmla="*/ 24505920 w 25694640"/>
                    <a:gd name="connsiteY1" fmla="*/ 6591302 h 9257772"/>
                    <a:gd name="connsiteX2" fmla="*/ 0 w 25694640"/>
                    <a:gd name="connsiteY2" fmla="*/ 0 h 9257772"/>
                    <a:gd name="connsiteX3" fmla="*/ 24734520 w 25694640"/>
                    <a:gd name="connsiteY3" fmla="*/ 6172200 h 9257772"/>
                    <a:gd name="connsiteX4" fmla="*/ 25694640 w 25694640"/>
                    <a:gd name="connsiteY4" fmla="*/ 6362700 h 9257772"/>
                    <a:gd name="connsiteX5" fmla="*/ 24597360 w 25694640"/>
                    <a:gd name="connsiteY5" fmla="*/ 6591302 h 9257772"/>
                    <a:gd name="connsiteX6" fmla="*/ 24277321 w 25694640"/>
                    <a:gd name="connsiteY6" fmla="*/ 7658101 h 9257772"/>
                    <a:gd name="connsiteX7" fmla="*/ 22311360 w 25694640"/>
                    <a:gd name="connsiteY7" fmla="*/ 9257772 h 9257772"/>
                    <a:gd name="connsiteX8" fmla="*/ 22265640 w 25694640"/>
                    <a:gd name="connsiteY8" fmla="*/ 9257772 h 9257772"/>
                    <a:gd name="connsiteX9" fmla="*/ 22265640 w 25694640"/>
                    <a:gd name="connsiteY9" fmla="*/ 9182101 h 9257772"/>
                    <a:gd name="connsiteX10" fmla="*/ 22422326 w 25694640"/>
                    <a:gd name="connsiteY10" fmla="*/ 9182101 h 9257772"/>
                    <a:gd name="connsiteX11" fmla="*/ 22900960 w 25694640"/>
                    <a:gd name="connsiteY11" fmla="*/ 9009461 h 9257772"/>
                    <a:gd name="connsiteX12" fmla="*/ 23232904 w 25694640"/>
                    <a:gd name="connsiteY12" fmla="*/ 8697069 h 9257772"/>
                    <a:gd name="connsiteX13" fmla="*/ 24185881 w 25694640"/>
                    <a:gd name="connsiteY13" fmla="*/ 7658101 h 9257772"/>
                    <a:gd name="connsiteX14" fmla="*/ 24185880 w 25694640"/>
                    <a:gd name="connsiteY14" fmla="*/ 6896102 h 9257772"/>
                    <a:gd name="connsiteX0" fmla="*/ 24185880 w 25694640"/>
                    <a:gd name="connsiteY0" fmla="*/ 9220202 h 11581872"/>
                    <a:gd name="connsiteX1" fmla="*/ 24505920 w 25694640"/>
                    <a:gd name="connsiteY1" fmla="*/ 8915402 h 11581872"/>
                    <a:gd name="connsiteX2" fmla="*/ 0 w 25694640"/>
                    <a:gd name="connsiteY2" fmla="*/ 2324100 h 11581872"/>
                    <a:gd name="connsiteX3" fmla="*/ 23682960 w 25694640"/>
                    <a:gd name="connsiteY3" fmla="*/ 0 h 11581872"/>
                    <a:gd name="connsiteX4" fmla="*/ 25694640 w 25694640"/>
                    <a:gd name="connsiteY4" fmla="*/ 8686800 h 11581872"/>
                    <a:gd name="connsiteX5" fmla="*/ 24597360 w 25694640"/>
                    <a:gd name="connsiteY5" fmla="*/ 8915402 h 11581872"/>
                    <a:gd name="connsiteX6" fmla="*/ 24277321 w 25694640"/>
                    <a:gd name="connsiteY6" fmla="*/ 9982201 h 11581872"/>
                    <a:gd name="connsiteX7" fmla="*/ 22311360 w 25694640"/>
                    <a:gd name="connsiteY7" fmla="*/ 11581872 h 11581872"/>
                    <a:gd name="connsiteX8" fmla="*/ 22265640 w 25694640"/>
                    <a:gd name="connsiteY8" fmla="*/ 11581872 h 11581872"/>
                    <a:gd name="connsiteX9" fmla="*/ 22265640 w 25694640"/>
                    <a:gd name="connsiteY9" fmla="*/ 11506201 h 11581872"/>
                    <a:gd name="connsiteX10" fmla="*/ 22422326 w 25694640"/>
                    <a:gd name="connsiteY10" fmla="*/ 11506201 h 11581872"/>
                    <a:gd name="connsiteX11" fmla="*/ 22900960 w 25694640"/>
                    <a:gd name="connsiteY11" fmla="*/ 11333561 h 11581872"/>
                    <a:gd name="connsiteX12" fmla="*/ 23232904 w 25694640"/>
                    <a:gd name="connsiteY12" fmla="*/ 11021169 h 11581872"/>
                    <a:gd name="connsiteX13" fmla="*/ 24185881 w 25694640"/>
                    <a:gd name="connsiteY13" fmla="*/ 9982201 h 11581872"/>
                    <a:gd name="connsiteX14" fmla="*/ 24185880 w 25694640"/>
                    <a:gd name="connsiteY14" fmla="*/ 9220202 h 11581872"/>
                    <a:gd name="connsiteX0" fmla="*/ 24185880 w 27843480"/>
                    <a:gd name="connsiteY0" fmla="*/ 9220202 h 11581872"/>
                    <a:gd name="connsiteX1" fmla="*/ 24505920 w 27843480"/>
                    <a:gd name="connsiteY1" fmla="*/ 8915402 h 11581872"/>
                    <a:gd name="connsiteX2" fmla="*/ 0 w 27843480"/>
                    <a:gd name="connsiteY2" fmla="*/ 2324100 h 11581872"/>
                    <a:gd name="connsiteX3" fmla="*/ 23682960 w 27843480"/>
                    <a:gd name="connsiteY3" fmla="*/ 0 h 11581872"/>
                    <a:gd name="connsiteX4" fmla="*/ 27843480 w 27843480"/>
                    <a:gd name="connsiteY4" fmla="*/ 2476500 h 11581872"/>
                    <a:gd name="connsiteX5" fmla="*/ 24597360 w 27843480"/>
                    <a:gd name="connsiteY5" fmla="*/ 8915402 h 11581872"/>
                    <a:gd name="connsiteX6" fmla="*/ 24277321 w 27843480"/>
                    <a:gd name="connsiteY6" fmla="*/ 9982201 h 11581872"/>
                    <a:gd name="connsiteX7" fmla="*/ 22311360 w 27843480"/>
                    <a:gd name="connsiteY7" fmla="*/ 11581872 h 11581872"/>
                    <a:gd name="connsiteX8" fmla="*/ 22265640 w 27843480"/>
                    <a:gd name="connsiteY8" fmla="*/ 11581872 h 11581872"/>
                    <a:gd name="connsiteX9" fmla="*/ 22265640 w 27843480"/>
                    <a:gd name="connsiteY9" fmla="*/ 11506201 h 11581872"/>
                    <a:gd name="connsiteX10" fmla="*/ 22422326 w 27843480"/>
                    <a:gd name="connsiteY10" fmla="*/ 11506201 h 11581872"/>
                    <a:gd name="connsiteX11" fmla="*/ 22900960 w 27843480"/>
                    <a:gd name="connsiteY11" fmla="*/ 11333561 h 11581872"/>
                    <a:gd name="connsiteX12" fmla="*/ 23232904 w 27843480"/>
                    <a:gd name="connsiteY12" fmla="*/ 11021169 h 11581872"/>
                    <a:gd name="connsiteX13" fmla="*/ 24185881 w 27843480"/>
                    <a:gd name="connsiteY13" fmla="*/ 9982201 h 11581872"/>
                    <a:gd name="connsiteX14" fmla="*/ 24185880 w 27843480"/>
                    <a:gd name="connsiteY14" fmla="*/ 9220202 h 11581872"/>
                    <a:gd name="connsiteX0" fmla="*/ 24185880 w 27843480"/>
                    <a:gd name="connsiteY0" fmla="*/ 9220202 h 11581872"/>
                    <a:gd name="connsiteX1" fmla="*/ 24505920 w 27843480"/>
                    <a:gd name="connsiteY1" fmla="*/ 8915402 h 11581872"/>
                    <a:gd name="connsiteX2" fmla="*/ 23682960 w 27843480"/>
                    <a:gd name="connsiteY2" fmla="*/ 952500 h 11581872"/>
                    <a:gd name="connsiteX3" fmla="*/ 0 w 27843480"/>
                    <a:gd name="connsiteY3" fmla="*/ 2324100 h 11581872"/>
                    <a:gd name="connsiteX4" fmla="*/ 23682960 w 27843480"/>
                    <a:gd name="connsiteY4" fmla="*/ 0 h 11581872"/>
                    <a:gd name="connsiteX5" fmla="*/ 27843480 w 27843480"/>
                    <a:gd name="connsiteY5" fmla="*/ 2476500 h 11581872"/>
                    <a:gd name="connsiteX6" fmla="*/ 24597360 w 27843480"/>
                    <a:gd name="connsiteY6" fmla="*/ 8915402 h 11581872"/>
                    <a:gd name="connsiteX7" fmla="*/ 24277321 w 27843480"/>
                    <a:gd name="connsiteY7" fmla="*/ 9982201 h 11581872"/>
                    <a:gd name="connsiteX8" fmla="*/ 22311360 w 27843480"/>
                    <a:gd name="connsiteY8" fmla="*/ 11581872 h 11581872"/>
                    <a:gd name="connsiteX9" fmla="*/ 22265640 w 27843480"/>
                    <a:gd name="connsiteY9" fmla="*/ 11581872 h 11581872"/>
                    <a:gd name="connsiteX10" fmla="*/ 22265640 w 27843480"/>
                    <a:gd name="connsiteY10" fmla="*/ 11506201 h 11581872"/>
                    <a:gd name="connsiteX11" fmla="*/ 22422326 w 27843480"/>
                    <a:gd name="connsiteY11" fmla="*/ 11506201 h 11581872"/>
                    <a:gd name="connsiteX12" fmla="*/ 22900960 w 27843480"/>
                    <a:gd name="connsiteY12" fmla="*/ 11333561 h 11581872"/>
                    <a:gd name="connsiteX13" fmla="*/ 23232904 w 27843480"/>
                    <a:gd name="connsiteY13" fmla="*/ 11021169 h 11581872"/>
                    <a:gd name="connsiteX14" fmla="*/ 24185881 w 27843480"/>
                    <a:gd name="connsiteY14" fmla="*/ 9982201 h 11581872"/>
                    <a:gd name="connsiteX15" fmla="*/ 24185880 w 27843480"/>
                    <a:gd name="connsiteY15" fmla="*/ 9220202 h 11581872"/>
                    <a:gd name="connsiteX0" fmla="*/ 24185880 w 27843480"/>
                    <a:gd name="connsiteY0" fmla="*/ 9220202 h 11581872"/>
                    <a:gd name="connsiteX1" fmla="*/ 24505920 w 27843480"/>
                    <a:gd name="connsiteY1" fmla="*/ 8915402 h 11581872"/>
                    <a:gd name="connsiteX2" fmla="*/ 25420320 w 27843480"/>
                    <a:gd name="connsiteY2" fmla="*/ 2705100 h 11581872"/>
                    <a:gd name="connsiteX3" fmla="*/ 23682960 w 27843480"/>
                    <a:gd name="connsiteY3" fmla="*/ 952500 h 11581872"/>
                    <a:gd name="connsiteX4" fmla="*/ 0 w 27843480"/>
                    <a:gd name="connsiteY4" fmla="*/ 2324100 h 11581872"/>
                    <a:gd name="connsiteX5" fmla="*/ 23682960 w 27843480"/>
                    <a:gd name="connsiteY5" fmla="*/ 0 h 11581872"/>
                    <a:gd name="connsiteX6" fmla="*/ 27843480 w 27843480"/>
                    <a:gd name="connsiteY6" fmla="*/ 2476500 h 11581872"/>
                    <a:gd name="connsiteX7" fmla="*/ 24597360 w 27843480"/>
                    <a:gd name="connsiteY7" fmla="*/ 8915402 h 11581872"/>
                    <a:gd name="connsiteX8" fmla="*/ 24277321 w 27843480"/>
                    <a:gd name="connsiteY8" fmla="*/ 9982201 h 11581872"/>
                    <a:gd name="connsiteX9" fmla="*/ 22311360 w 27843480"/>
                    <a:gd name="connsiteY9" fmla="*/ 11581872 h 11581872"/>
                    <a:gd name="connsiteX10" fmla="*/ 22265640 w 27843480"/>
                    <a:gd name="connsiteY10" fmla="*/ 11581872 h 11581872"/>
                    <a:gd name="connsiteX11" fmla="*/ 22265640 w 27843480"/>
                    <a:gd name="connsiteY11" fmla="*/ 11506201 h 11581872"/>
                    <a:gd name="connsiteX12" fmla="*/ 22422326 w 27843480"/>
                    <a:gd name="connsiteY12" fmla="*/ 11506201 h 11581872"/>
                    <a:gd name="connsiteX13" fmla="*/ 22900960 w 27843480"/>
                    <a:gd name="connsiteY13" fmla="*/ 11333561 h 11581872"/>
                    <a:gd name="connsiteX14" fmla="*/ 23232904 w 27843480"/>
                    <a:gd name="connsiteY14" fmla="*/ 11021169 h 11581872"/>
                    <a:gd name="connsiteX15" fmla="*/ 24185881 w 27843480"/>
                    <a:gd name="connsiteY15" fmla="*/ 9982201 h 11581872"/>
                    <a:gd name="connsiteX16" fmla="*/ 24185880 w 27843480"/>
                    <a:gd name="connsiteY16" fmla="*/ 9220202 h 11581872"/>
                    <a:gd name="connsiteX0" fmla="*/ 24597360 w 28254960"/>
                    <a:gd name="connsiteY0" fmla="*/ 9220202 h 11581872"/>
                    <a:gd name="connsiteX1" fmla="*/ 24917400 w 28254960"/>
                    <a:gd name="connsiteY1" fmla="*/ 8915402 h 11581872"/>
                    <a:gd name="connsiteX2" fmla="*/ 25831800 w 28254960"/>
                    <a:gd name="connsiteY2" fmla="*/ 2705100 h 11581872"/>
                    <a:gd name="connsiteX3" fmla="*/ 24094440 w 28254960"/>
                    <a:gd name="connsiteY3" fmla="*/ 952500 h 11581872"/>
                    <a:gd name="connsiteX4" fmla="*/ 0 w 28254960"/>
                    <a:gd name="connsiteY4" fmla="*/ 2400300 h 11581872"/>
                    <a:gd name="connsiteX5" fmla="*/ 24094440 w 28254960"/>
                    <a:gd name="connsiteY5" fmla="*/ 0 h 11581872"/>
                    <a:gd name="connsiteX6" fmla="*/ 28254960 w 28254960"/>
                    <a:gd name="connsiteY6" fmla="*/ 2476500 h 11581872"/>
                    <a:gd name="connsiteX7" fmla="*/ 25008840 w 28254960"/>
                    <a:gd name="connsiteY7" fmla="*/ 8915402 h 11581872"/>
                    <a:gd name="connsiteX8" fmla="*/ 24688801 w 28254960"/>
                    <a:gd name="connsiteY8" fmla="*/ 9982201 h 11581872"/>
                    <a:gd name="connsiteX9" fmla="*/ 22722840 w 28254960"/>
                    <a:gd name="connsiteY9" fmla="*/ 11581872 h 11581872"/>
                    <a:gd name="connsiteX10" fmla="*/ 22677120 w 28254960"/>
                    <a:gd name="connsiteY10" fmla="*/ 11581872 h 11581872"/>
                    <a:gd name="connsiteX11" fmla="*/ 22677120 w 28254960"/>
                    <a:gd name="connsiteY11" fmla="*/ 11506201 h 11581872"/>
                    <a:gd name="connsiteX12" fmla="*/ 22833806 w 28254960"/>
                    <a:gd name="connsiteY12" fmla="*/ 11506201 h 11581872"/>
                    <a:gd name="connsiteX13" fmla="*/ 23312440 w 28254960"/>
                    <a:gd name="connsiteY13" fmla="*/ 11333561 h 11581872"/>
                    <a:gd name="connsiteX14" fmla="*/ 23644384 w 28254960"/>
                    <a:gd name="connsiteY14" fmla="*/ 11021169 h 11581872"/>
                    <a:gd name="connsiteX15" fmla="*/ 24597361 w 28254960"/>
                    <a:gd name="connsiteY15" fmla="*/ 9982201 h 11581872"/>
                    <a:gd name="connsiteX16" fmla="*/ 24597360 w 28254960"/>
                    <a:gd name="connsiteY16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0 w 28300680"/>
                    <a:gd name="connsiteY4" fmla="*/ 2438400 h 11581872"/>
                    <a:gd name="connsiteX5" fmla="*/ 24140160 w 28300680"/>
                    <a:gd name="connsiteY5" fmla="*/ 0 h 11581872"/>
                    <a:gd name="connsiteX6" fmla="*/ 28300680 w 28300680"/>
                    <a:gd name="connsiteY6" fmla="*/ 2476500 h 11581872"/>
                    <a:gd name="connsiteX7" fmla="*/ 25054560 w 28300680"/>
                    <a:gd name="connsiteY7" fmla="*/ 8915402 h 11581872"/>
                    <a:gd name="connsiteX8" fmla="*/ 24734521 w 28300680"/>
                    <a:gd name="connsiteY8" fmla="*/ 9982201 h 11581872"/>
                    <a:gd name="connsiteX9" fmla="*/ 22768560 w 28300680"/>
                    <a:gd name="connsiteY9" fmla="*/ 11581872 h 11581872"/>
                    <a:gd name="connsiteX10" fmla="*/ 22722840 w 28300680"/>
                    <a:gd name="connsiteY10" fmla="*/ 11581872 h 11581872"/>
                    <a:gd name="connsiteX11" fmla="*/ 22722840 w 28300680"/>
                    <a:gd name="connsiteY11" fmla="*/ 11506201 h 11581872"/>
                    <a:gd name="connsiteX12" fmla="*/ 22879526 w 28300680"/>
                    <a:gd name="connsiteY12" fmla="*/ 11506201 h 11581872"/>
                    <a:gd name="connsiteX13" fmla="*/ 23358160 w 28300680"/>
                    <a:gd name="connsiteY13" fmla="*/ 11333561 h 11581872"/>
                    <a:gd name="connsiteX14" fmla="*/ 23690104 w 28300680"/>
                    <a:gd name="connsiteY14" fmla="*/ 11021169 h 11581872"/>
                    <a:gd name="connsiteX15" fmla="*/ 24643081 w 28300680"/>
                    <a:gd name="connsiteY15" fmla="*/ 9982201 h 11581872"/>
                    <a:gd name="connsiteX16" fmla="*/ 24643080 w 28300680"/>
                    <a:gd name="connsiteY16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1463040 w 28300680"/>
                    <a:gd name="connsiteY4" fmla="*/ 3124200 h 11581872"/>
                    <a:gd name="connsiteX5" fmla="*/ 0 w 28300680"/>
                    <a:gd name="connsiteY5" fmla="*/ 2438400 h 11581872"/>
                    <a:gd name="connsiteX6" fmla="*/ 24140160 w 28300680"/>
                    <a:gd name="connsiteY6" fmla="*/ 0 h 11581872"/>
                    <a:gd name="connsiteX7" fmla="*/ 28300680 w 28300680"/>
                    <a:gd name="connsiteY7" fmla="*/ 2476500 h 11581872"/>
                    <a:gd name="connsiteX8" fmla="*/ 25054560 w 28300680"/>
                    <a:gd name="connsiteY8" fmla="*/ 8915402 h 11581872"/>
                    <a:gd name="connsiteX9" fmla="*/ 24734521 w 28300680"/>
                    <a:gd name="connsiteY9" fmla="*/ 9982201 h 11581872"/>
                    <a:gd name="connsiteX10" fmla="*/ 22768560 w 28300680"/>
                    <a:gd name="connsiteY10" fmla="*/ 11581872 h 11581872"/>
                    <a:gd name="connsiteX11" fmla="*/ 22722840 w 28300680"/>
                    <a:gd name="connsiteY11" fmla="*/ 11581872 h 11581872"/>
                    <a:gd name="connsiteX12" fmla="*/ 22722840 w 28300680"/>
                    <a:gd name="connsiteY12" fmla="*/ 11506201 h 11581872"/>
                    <a:gd name="connsiteX13" fmla="*/ 22879526 w 28300680"/>
                    <a:gd name="connsiteY13" fmla="*/ 11506201 h 11581872"/>
                    <a:gd name="connsiteX14" fmla="*/ 23358160 w 28300680"/>
                    <a:gd name="connsiteY14" fmla="*/ 11333561 h 11581872"/>
                    <a:gd name="connsiteX15" fmla="*/ 23690104 w 28300680"/>
                    <a:gd name="connsiteY15" fmla="*/ 11021169 h 11581872"/>
                    <a:gd name="connsiteX16" fmla="*/ 24643081 w 28300680"/>
                    <a:gd name="connsiteY16" fmla="*/ 9982201 h 11581872"/>
                    <a:gd name="connsiteX17" fmla="*/ 24643080 w 28300680"/>
                    <a:gd name="connsiteY17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2606040 w 28300680"/>
                    <a:gd name="connsiteY4" fmla="*/ 4229100 h 11581872"/>
                    <a:gd name="connsiteX5" fmla="*/ 1463040 w 28300680"/>
                    <a:gd name="connsiteY5" fmla="*/ 3124200 h 11581872"/>
                    <a:gd name="connsiteX6" fmla="*/ 0 w 28300680"/>
                    <a:gd name="connsiteY6" fmla="*/ 2438400 h 11581872"/>
                    <a:gd name="connsiteX7" fmla="*/ 24140160 w 28300680"/>
                    <a:gd name="connsiteY7" fmla="*/ 0 h 11581872"/>
                    <a:gd name="connsiteX8" fmla="*/ 28300680 w 28300680"/>
                    <a:gd name="connsiteY8" fmla="*/ 2476500 h 11581872"/>
                    <a:gd name="connsiteX9" fmla="*/ 25054560 w 28300680"/>
                    <a:gd name="connsiteY9" fmla="*/ 8915402 h 11581872"/>
                    <a:gd name="connsiteX10" fmla="*/ 24734521 w 28300680"/>
                    <a:gd name="connsiteY10" fmla="*/ 9982201 h 11581872"/>
                    <a:gd name="connsiteX11" fmla="*/ 22768560 w 28300680"/>
                    <a:gd name="connsiteY11" fmla="*/ 11581872 h 11581872"/>
                    <a:gd name="connsiteX12" fmla="*/ 22722840 w 28300680"/>
                    <a:gd name="connsiteY12" fmla="*/ 11581872 h 11581872"/>
                    <a:gd name="connsiteX13" fmla="*/ 22722840 w 28300680"/>
                    <a:gd name="connsiteY13" fmla="*/ 11506201 h 11581872"/>
                    <a:gd name="connsiteX14" fmla="*/ 22879526 w 28300680"/>
                    <a:gd name="connsiteY14" fmla="*/ 11506201 h 11581872"/>
                    <a:gd name="connsiteX15" fmla="*/ 23358160 w 28300680"/>
                    <a:gd name="connsiteY15" fmla="*/ 11333561 h 11581872"/>
                    <a:gd name="connsiteX16" fmla="*/ 23690104 w 28300680"/>
                    <a:gd name="connsiteY16" fmla="*/ 11021169 h 11581872"/>
                    <a:gd name="connsiteX17" fmla="*/ 24643081 w 28300680"/>
                    <a:gd name="connsiteY17" fmla="*/ 9982201 h 11581872"/>
                    <a:gd name="connsiteX18" fmla="*/ 24643080 w 28300680"/>
                    <a:gd name="connsiteY18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2286000 w 28300680"/>
                    <a:gd name="connsiteY4" fmla="*/ 4152900 h 11581872"/>
                    <a:gd name="connsiteX5" fmla="*/ 1463040 w 28300680"/>
                    <a:gd name="connsiteY5" fmla="*/ 3124200 h 11581872"/>
                    <a:gd name="connsiteX6" fmla="*/ 0 w 28300680"/>
                    <a:gd name="connsiteY6" fmla="*/ 2438400 h 11581872"/>
                    <a:gd name="connsiteX7" fmla="*/ 24140160 w 28300680"/>
                    <a:gd name="connsiteY7" fmla="*/ 0 h 11581872"/>
                    <a:gd name="connsiteX8" fmla="*/ 28300680 w 28300680"/>
                    <a:gd name="connsiteY8" fmla="*/ 2476500 h 11581872"/>
                    <a:gd name="connsiteX9" fmla="*/ 25054560 w 28300680"/>
                    <a:gd name="connsiteY9" fmla="*/ 8915402 h 11581872"/>
                    <a:gd name="connsiteX10" fmla="*/ 24734521 w 28300680"/>
                    <a:gd name="connsiteY10" fmla="*/ 9982201 h 11581872"/>
                    <a:gd name="connsiteX11" fmla="*/ 22768560 w 28300680"/>
                    <a:gd name="connsiteY11" fmla="*/ 11581872 h 11581872"/>
                    <a:gd name="connsiteX12" fmla="*/ 22722840 w 28300680"/>
                    <a:gd name="connsiteY12" fmla="*/ 11581872 h 11581872"/>
                    <a:gd name="connsiteX13" fmla="*/ 22722840 w 28300680"/>
                    <a:gd name="connsiteY13" fmla="*/ 11506201 h 11581872"/>
                    <a:gd name="connsiteX14" fmla="*/ 22879526 w 28300680"/>
                    <a:gd name="connsiteY14" fmla="*/ 11506201 h 11581872"/>
                    <a:gd name="connsiteX15" fmla="*/ 23358160 w 28300680"/>
                    <a:gd name="connsiteY15" fmla="*/ 11333561 h 11581872"/>
                    <a:gd name="connsiteX16" fmla="*/ 23690104 w 28300680"/>
                    <a:gd name="connsiteY16" fmla="*/ 11021169 h 11581872"/>
                    <a:gd name="connsiteX17" fmla="*/ 24643081 w 28300680"/>
                    <a:gd name="connsiteY17" fmla="*/ 9982201 h 11581872"/>
                    <a:gd name="connsiteX18" fmla="*/ 24643080 w 28300680"/>
                    <a:gd name="connsiteY18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4023360 w 28300680"/>
                    <a:gd name="connsiteY4" fmla="*/ 4191000 h 11581872"/>
                    <a:gd name="connsiteX5" fmla="*/ 2286000 w 28300680"/>
                    <a:gd name="connsiteY5" fmla="*/ 4152900 h 11581872"/>
                    <a:gd name="connsiteX6" fmla="*/ 1463040 w 28300680"/>
                    <a:gd name="connsiteY6" fmla="*/ 3124200 h 11581872"/>
                    <a:gd name="connsiteX7" fmla="*/ 0 w 28300680"/>
                    <a:gd name="connsiteY7" fmla="*/ 2438400 h 11581872"/>
                    <a:gd name="connsiteX8" fmla="*/ 24140160 w 28300680"/>
                    <a:gd name="connsiteY8" fmla="*/ 0 h 11581872"/>
                    <a:gd name="connsiteX9" fmla="*/ 28300680 w 28300680"/>
                    <a:gd name="connsiteY9" fmla="*/ 2476500 h 11581872"/>
                    <a:gd name="connsiteX10" fmla="*/ 25054560 w 28300680"/>
                    <a:gd name="connsiteY10" fmla="*/ 8915402 h 11581872"/>
                    <a:gd name="connsiteX11" fmla="*/ 24734521 w 28300680"/>
                    <a:gd name="connsiteY11" fmla="*/ 9982201 h 11581872"/>
                    <a:gd name="connsiteX12" fmla="*/ 22768560 w 28300680"/>
                    <a:gd name="connsiteY12" fmla="*/ 11581872 h 11581872"/>
                    <a:gd name="connsiteX13" fmla="*/ 22722840 w 28300680"/>
                    <a:gd name="connsiteY13" fmla="*/ 11581872 h 11581872"/>
                    <a:gd name="connsiteX14" fmla="*/ 22722840 w 28300680"/>
                    <a:gd name="connsiteY14" fmla="*/ 11506201 h 11581872"/>
                    <a:gd name="connsiteX15" fmla="*/ 22879526 w 28300680"/>
                    <a:gd name="connsiteY15" fmla="*/ 11506201 h 11581872"/>
                    <a:gd name="connsiteX16" fmla="*/ 23358160 w 28300680"/>
                    <a:gd name="connsiteY16" fmla="*/ 11333561 h 11581872"/>
                    <a:gd name="connsiteX17" fmla="*/ 23690104 w 28300680"/>
                    <a:gd name="connsiteY17" fmla="*/ 11021169 h 11581872"/>
                    <a:gd name="connsiteX18" fmla="*/ 24643081 w 28300680"/>
                    <a:gd name="connsiteY18" fmla="*/ 9982201 h 11581872"/>
                    <a:gd name="connsiteX19" fmla="*/ 24643080 w 28300680"/>
                    <a:gd name="connsiteY19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4023360 w 28300680"/>
                    <a:gd name="connsiteY4" fmla="*/ 4191000 h 11581872"/>
                    <a:gd name="connsiteX5" fmla="*/ 2194560 w 28300680"/>
                    <a:gd name="connsiteY5" fmla="*/ 4191000 h 11581872"/>
                    <a:gd name="connsiteX6" fmla="*/ 1463040 w 28300680"/>
                    <a:gd name="connsiteY6" fmla="*/ 3124200 h 11581872"/>
                    <a:gd name="connsiteX7" fmla="*/ 0 w 28300680"/>
                    <a:gd name="connsiteY7" fmla="*/ 2438400 h 11581872"/>
                    <a:gd name="connsiteX8" fmla="*/ 24140160 w 28300680"/>
                    <a:gd name="connsiteY8" fmla="*/ 0 h 11581872"/>
                    <a:gd name="connsiteX9" fmla="*/ 28300680 w 28300680"/>
                    <a:gd name="connsiteY9" fmla="*/ 2476500 h 11581872"/>
                    <a:gd name="connsiteX10" fmla="*/ 25054560 w 28300680"/>
                    <a:gd name="connsiteY10" fmla="*/ 8915402 h 11581872"/>
                    <a:gd name="connsiteX11" fmla="*/ 24734521 w 28300680"/>
                    <a:gd name="connsiteY11" fmla="*/ 9982201 h 11581872"/>
                    <a:gd name="connsiteX12" fmla="*/ 22768560 w 28300680"/>
                    <a:gd name="connsiteY12" fmla="*/ 11581872 h 11581872"/>
                    <a:gd name="connsiteX13" fmla="*/ 22722840 w 28300680"/>
                    <a:gd name="connsiteY13" fmla="*/ 11581872 h 11581872"/>
                    <a:gd name="connsiteX14" fmla="*/ 22722840 w 28300680"/>
                    <a:gd name="connsiteY14" fmla="*/ 11506201 h 11581872"/>
                    <a:gd name="connsiteX15" fmla="*/ 22879526 w 28300680"/>
                    <a:gd name="connsiteY15" fmla="*/ 11506201 h 11581872"/>
                    <a:gd name="connsiteX16" fmla="*/ 23358160 w 28300680"/>
                    <a:gd name="connsiteY16" fmla="*/ 11333561 h 11581872"/>
                    <a:gd name="connsiteX17" fmla="*/ 23690104 w 28300680"/>
                    <a:gd name="connsiteY17" fmla="*/ 11021169 h 11581872"/>
                    <a:gd name="connsiteX18" fmla="*/ 24643081 w 28300680"/>
                    <a:gd name="connsiteY18" fmla="*/ 9982201 h 11581872"/>
                    <a:gd name="connsiteX19" fmla="*/ 24643080 w 28300680"/>
                    <a:gd name="connsiteY19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4023360 w 28300680"/>
                    <a:gd name="connsiteY4" fmla="*/ 4191000 h 11581872"/>
                    <a:gd name="connsiteX5" fmla="*/ 2194560 w 28300680"/>
                    <a:gd name="connsiteY5" fmla="*/ 4191000 h 11581872"/>
                    <a:gd name="connsiteX6" fmla="*/ 2194560 w 28300680"/>
                    <a:gd name="connsiteY6" fmla="*/ 3124200 h 11581872"/>
                    <a:gd name="connsiteX7" fmla="*/ 1463040 w 28300680"/>
                    <a:gd name="connsiteY7" fmla="*/ 3124200 h 11581872"/>
                    <a:gd name="connsiteX8" fmla="*/ 0 w 28300680"/>
                    <a:gd name="connsiteY8" fmla="*/ 2438400 h 11581872"/>
                    <a:gd name="connsiteX9" fmla="*/ 24140160 w 28300680"/>
                    <a:gd name="connsiteY9" fmla="*/ 0 h 11581872"/>
                    <a:gd name="connsiteX10" fmla="*/ 28300680 w 28300680"/>
                    <a:gd name="connsiteY10" fmla="*/ 2476500 h 11581872"/>
                    <a:gd name="connsiteX11" fmla="*/ 25054560 w 28300680"/>
                    <a:gd name="connsiteY11" fmla="*/ 8915402 h 11581872"/>
                    <a:gd name="connsiteX12" fmla="*/ 24734521 w 28300680"/>
                    <a:gd name="connsiteY12" fmla="*/ 9982201 h 11581872"/>
                    <a:gd name="connsiteX13" fmla="*/ 22768560 w 28300680"/>
                    <a:gd name="connsiteY13" fmla="*/ 11581872 h 11581872"/>
                    <a:gd name="connsiteX14" fmla="*/ 22722840 w 28300680"/>
                    <a:gd name="connsiteY14" fmla="*/ 11581872 h 11581872"/>
                    <a:gd name="connsiteX15" fmla="*/ 22722840 w 28300680"/>
                    <a:gd name="connsiteY15" fmla="*/ 11506201 h 11581872"/>
                    <a:gd name="connsiteX16" fmla="*/ 22879526 w 28300680"/>
                    <a:gd name="connsiteY16" fmla="*/ 11506201 h 11581872"/>
                    <a:gd name="connsiteX17" fmla="*/ 23358160 w 28300680"/>
                    <a:gd name="connsiteY17" fmla="*/ 11333561 h 11581872"/>
                    <a:gd name="connsiteX18" fmla="*/ 23690104 w 28300680"/>
                    <a:gd name="connsiteY18" fmla="*/ 11021169 h 11581872"/>
                    <a:gd name="connsiteX19" fmla="*/ 24643081 w 28300680"/>
                    <a:gd name="connsiteY19" fmla="*/ 9982201 h 11581872"/>
                    <a:gd name="connsiteX20" fmla="*/ 24643080 w 28300680"/>
                    <a:gd name="connsiteY20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4754880 w 28300680"/>
                    <a:gd name="connsiteY4" fmla="*/ 4572000 h 11581872"/>
                    <a:gd name="connsiteX5" fmla="*/ 4023360 w 28300680"/>
                    <a:gd name="connsiteY5" fmla="*/ 4191000 h 11581872"/>
                    <a:gd name="connsiteX6" fmla="*/ 2194560 w 28300680"/>
                    <a:gd name="connsiteY6" fmla="*/ 4191000 h 11581872"/>
                    <a:gd name="connsiteX7" fmla="*/ 2194560 w 28300680"/>
                    <a:gd name="connsiteY7" fmla="*/ 3124200 h 11581872"/>
                    <a:gd name="connsiteX8" fmla="*/ 1463040 w 28300680"/>
                    <a:gd name="connsiteY8" fmla="*/ 3124200 h 11581872"/>
                    <a:gd name="connsiteX9" fmla="*/ 0 w 28300680"/>
                    <a:gd name="connsiteY9" fmla="*/ 2438400 h 11581872"/>
                    <a:gd name="connsiteX10" fmla="*/ 24140160 w 28300680"/>
                    <a:gd name="connsiteY10" fmla="*/ 0 h 11581872"/>
                    <a:gd name="connsiteX11" fmla="*/ 28300680 w 28300680"/>
                    <a:gd name="connsiteY11" fmla="*/ 2476500 h 11581872"/>
                    <a:gd name="connsiteX12" fmla="*/ 25054560 w 28300680"/>
                    <a:gd name="connsiteY12" fmla="*/ 8915402 h 11581872"/>
                    <a:gd name="connsiteX13" fmla="*/ 24734521 w 28300680"/>
                    <a:gd name="connsiteY13" fmla="*/ 9982201 h 11581872"/>
                    <a:gd name="connsiteX14" fmla="*/ 22768560 w 28300680"/>
                    <a:gd name="connsiteY14" fmla="*/ 11581872 h 11581872"/>
                    <a:gd name="connsiteX15" fmla="*/ 22722840 w 28300680"/>
                    <a:gd name="connsiteY15" fmla="*/ 11581872 h 11581872"/>
                    <a:gd name="connsiteX16" fmla="*/ 22722840 w 28300680"/>
                    <a:gd name="connsiteY16" fmla="*/ 11506201 h 11581872"/>
                    <a:gd name="connsiteX17" fmla="*/ 22879526 w 28300680"/>
                    <a:gd name="connsiteY17" fmla="*/ 11506201 h 11581872"/>
                    <a:gd name="connsiteX18" fmla="*/ 23358160 w 28300680"/>
                    <a:gd name="connsiteY18" fmla="*/ 11333561 h 11581872"/>
                    <a:gd name="connsiteX19" fmla="*/ 23690104 w 28300680"/>
                    <a:gd name="connsiteY19" fmla="*/ 11021169 h 11581872"/>
                    <a:gd name="connsiteX20" fmla="*/ 24643081 w 28300680"/>
                    <a:gd name="connsiteY20" fmla="*/ 9982201 h 11581872"/>
                    <a:gd name="connsiteX21" fmla="*/ 24643080 w 28300680"/>
                    <a:gd name="connsiteY21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6583680 w 28300680"/>
                    <a:gd name="connsiteY4" fmla="*/ 4914900 h 11581872"/>
                    <a:gd name="connsiteX5" fmla="*/ 4754880 w 28300680"/>
                    <a:gd name="connsiteY5" fmla="*/ 4572000 h 11581872"/>
                    <a:gd name="connsiteX6" fmla="*/ 4023360 w 28300680"/>
                    <a:gd name="connsiteY6" fmla="*/ 4191000 h 11581872"/>
                    <a:gd name="connsiteX7" fmla="*/ 2194560 w 28300680"/>
                    <a:gd name="connsiteY7" fmla="*/ 4191000 h 11581872"/>
                    <a:gd name="connsiteX8" fmla="*/ 2194560 w 28300680"/>
                    <a:gd name="connsiteY8" fmla="*/ 3124200 h 11581872"/>
                    <a:gd name="connsiteX9" fmla="*/ 1463040 w 28300680"/>
                    <a:gd name="connsiteY9" fmla="*/ 3124200 h 11581872"/>
                    <a:gd name="connsiteX10" fmla="*/ 0 w 28300680"/>
                    <a:gd name="connsiteY10" fmla="*/ 2438400 h 11581872"/>
                    <a:gd name="connsiteX11" fmla="*/ 24140160 w 28300680"/>
                    <a:gd name="connsiteY11" fmla="*/ 0 h 11581872"/>
                    <a:gd name="connsiteX12" fmla="*/ 28300680 w 28300680"/>
                    <a:gd name="connsiteY12" fmla="*/ 2476500 h 11581872"/>
                    <a:gd name="connsiteX13" fmla="*/ 25054560 w 28300680"/>
                    <a:gd name="connsiteY13" fmla="*/ 8915402 h 11581872"/>
                    <a:gd name="connsiteX14" fmla="*/ 24734521 w 28300680"/>
                    <a:gd name="connsiteY14" fmla="*/ 9982201 h 11581872"/>
                    <a:gd name="connsiteX15" fmla="*/ 22768560 w 28300680"/>
                    <a:gd name="connsiteY15" fmla="*/ 11581872 h 11581872"/>
                    <a:gd name="connsiteX16" fmla="*/ 22722840 w 28300680"/>
                    <a:gd name="connsiteY16" fmla="*/ 11581872 h 11581872"/>
                    <a:gd name="connsiteX17" fmla="*/ 22722840 w 28300680"/>
                    <a:gd name="connsiteY17" fmla="*/ 11506201 h 11581872"/>
                    <a:gd name="connsiteX18" fmla="*/ 22879526 w 28300680"/>
                    <a:gd name="connsiteY18" fmla="*/ 11506201 h 11581872"/>
                    <a:gd name="connsiteX19" fmla="*/ 23358160 w 28300680"/>
                    <a:gd name="connsiteY19" fmla="*/ 11333561 h 11581872"/>
                    <a:gd name="connsiteX20" fmla="*/ 23690104 w 28300680"/>
                    <a:gd name="connsiteY20" fmla="*/ 11021169 h 11581872"/>
                    <a:gd name="connsiteX21" fmla="*/ 24643081 w 28300680"/>
                    <a:gd name="connsiteY21" fmla="*/ 9982201 h 11581872"/>
                    <a:gd name="connsiteX22" fmla="*/ 24643080 w 28300680"/>
                    <a:gd name="connsiteY22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7315200 w 28300680"/>
                    <a:gd name="connsiteY4" fmla="*/ 4953000 h 11581872"/>
                    <a:gd name="connsiteX5" fmla="*/ 6583680 w 28300680"/>
                    <a:gd name="connsiteY5" fmla="*/ 4914900 h 11581872"/>
                    <a:gd name="connsiteX6" fmla="*/ 4754880 w 28300680"/>
                    <a:gd name="connsiteY6" fmla="*/ 4572000 h 11581872"/>
                    <a:gd name="connsiteX7" fmla="*/ 4023360 w 28300680"/>
                    <a:gd name="connsiteY7" fmla="*/ 4191000 h 11581872"/>
                    <a:gd name="connsiteX8" fmla="*/ 2194560 w 28300680"/>
                    <a:gd name="connsiteY8" fmla="*/ 4191000 h 11581872"/>
                    <a:gd name="connsiteX9" fmla="*/ 2194560 w 28300680"/>
                    <a:gd name="connsiteY9" fmla="*/ 3124200 h 11581872"/>
                    <a:gd name="connsiteX10" fmla="*/ 1463040 w 28300680"/>
                    <a:gd name="connsiteY10" fmla="*/ 3124200 h 11581872"/>
                    <a:gd name="connsiteX11" fmla="*/ 0 w 28300680"/>
                    <a:gd name="connsiteY11" fmla="*/ 2438400 h 11581872"/>
                    <a:gd name="connsiteX12" fmla="*/ 24140160 w 28300680"/>
                    <a:gd name="connsiteY12" fmla="*/ 0 h 11581872"/>
                    <a:gd name="connsiteX13" fmla="*/ 28300680 w 28300680"/>
                    <a:gd name="connsiteY13" fmla="*/ 2476500 h 11581872"/>
                    <a:gd name="connsiteX14" fmla="*/ 25054560 w 28300680"/>
                    <a:gd name="connsiteY14" fmla="*/ 8915402 h 11581872"/>
                    <a:gd name="connsiteX15" fmla="*/ 24734521 w 28300680"/>
                    <a:gd name="connsiteY15" fmla="*/ 9982201 h 11581872"/>
                    <a:gd name="connsiteX16" fmla="*/ 22768560 w 28300680"/>
                    <a:gd name="connsiteY16" fmla="*/ 11581872 h 11581872"/>
                    <a:gd name="connsiteX17" fmla="*/ 22722840 w 28300680"/>
                    <a:gd name="connsiteY17" fmla="*/ 11581872 h 11581872"/>
                    <a:gd name="connsiteX18" fmla="*/ 22722840 w 28300680"/>
                    <a:gd name="connsiteY18" fmla="*/ 11506201 h 11581872"/>
                    <a:gd name="connsiteX19" fmla="*/ 22879526 w 28300680"/>
                    <a:gd name="connsiteY19" fmla="*/ 11506201 h 11581872"/>
                    <a:gd name="connsiteX20" fmla="*/ 23358160 w 28300680"/>
                    <a:gd name="connsiteY20" fmla="*/ 11333561 h 11581872"/>
                    <a:gd name="connsiteX21" fmla="*/ 23690104 w 28300680"/>
                    <a:gd name="connsiteY21" fmla="*/ 11021169 h 11581872"/>
                    <a:gd name="connsiteX22" fmla="*/ 24643081 w 28300680"/>
                    <a:gd name="connsiteY22" fmla="*/ 9982201 h 11581872"/>
                    <a:gd name="connsiteX23" fmla="*/ 24643080 w 28300680"/>
                    <a:gd name="connsiteY23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9144000 w 28300680"/>
                    <a:gd name="connsiteY4" fmla="*/ 4953000 h 11581872"/>
                    <a:gd name="connsiteX5" fmla="*/ 7315200 w 28300680"/>
                    <a:gd name="connsiteY5" fmla="*/ 4953000 h 11581872"/>
                    <a:gd name="connsiteX6" fmla="*/ 6583680 w 28300680"/>
                    <a:gd name="connsiteY6" fmla="*/ 4914900 h 11581872"/>
                    <a:gd name="connsiteX7" fmla="*/ 4754880 w 28300680"/>
                    <a:gd name="connsiteY7" fmla="*/ 4572000 h 11581872"/>
                    <a:gd name="connsiteX8" fmla="*/ 4023360 w 28300680"/>
                    <a:gd name="connsiteY8" fmla="*/ 4191000 h 11581872"/>
                    <a:gd name="connsiteX9" fmla="*/ 2194560 w 28300680"/>
                    <a:gd name="connsiteY9" fmla="*/ 4191000 h 11581872"/>
                    <a:gd name="connsiteX10" fmla="*/ 2194560 w 28300680"/>
                    <a:gd name="connsiteY10" fmla="*/ 3124200 h 11581872"/>
                    <a:gd name="connsiteX11" fmla="*/ 1463040 w 28300680"/>
                    <a:gd name="connsiteY11" fmla="*/ 3124200 h 11581872"/>
                    <a:gd name="connsiteX12" fmla="*/ 0 w 28300680"/>
                    <a:gd name="connsiteY12" fmla="*/ 2438400 h 11581872"/>
                    <a:gd name="connsiteX13" fmla="*/ 24140160 w 28300680"/>
                    <a:gd name="connsiteY13" fmla="*/ 0 h 11581872"/>
                    <a:gd name="connsiteX14" fmla="*/ 28300680 w 28300680"/>
                    <a:gd name="connsiteY14" fmla="*/ 2476500 h 11581872"/>
                    <a:gd name="connsiteX15" fmla="*/ 25054560 w 28300680"/>
                    <a:gd name="connsiteY15" fmla="*/ 8915402 h 11581872"/>
                    <a:gd name="connsiteX16" fmla="*/ 24734521 w 28300680"/>
                    <a:gd name="connsiteY16" fmla="*/ 9982201 h 11581872"/>
                    <a:gd name="connsiteX17" fmla="*/ 22768560 w 28300680"/>
                    <a:gd name="connsiteY17" fmla="*/ 11581872 h 11581872"/>
                    <a:gd name="connsiteX18" fmla="*/ 22722840 w 28300680"/>
                    <a:gd name="connsiteY18" fmla="*/ 11581872 h 11581872"/>
                    <a:gd name="connsiteX19" fmla="*/ 22722840 w 28300680"/>
                    <a:gd name="connsiteY19" fmla="*/ 11506201 h 11581872"/>
                    <a:gd name="connsiteX20" fmla="*/ 22879526 w 28300680"/>
                    <a:gd name="connsiteY20" fmla="*/ 11506201 h 11581872"/>
                    <a:gd name="connsiteX21" fmla="*/ 23358160 w 28300680"/>
                    <a:gd name="connsiteY21" fmla="*/ 11333561 h 11581872"/>
                    <a:gd name="connsiteX22" fmla="*/ 23690104 w 28300680"/>
                    <a:gd name="connsiteY22" fmla="*/ 11021169 h 11581872"/>
                    <a:gd name="connsiteX23" fmla="*/ 24643081 w 28300680"/>
                    <a:gd name="connsiteY23" fmla="*/ 9982201 h 11581872"/>
                    <a:gd name="connsiteX24" fmla="*/ 24643080 w 28300680"/>
                    <a:gd name="connsiteY24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9875520 w 28300680"/>
                    <a:gd name="connsiteY4" fmla="*/ 4953000 h 11581872"/>
                    <a:gd name="connsiteX5" fmla="*/ 9144000 w 28300680"/>
                    <a:gd name="connsiteY5" fmla="*/ 4953000 h 11581872"/>
                    <a:gd name="connsiteX6" fmla="*/ 7315200 w 28300680"/>
                    <a:gd name="connsiteY6" fmla="*/ 4953000 h 11581872"/>
                    <a:gd name="connsiteX7" fmla="*/ 6583680 w 28300680"/>
                    <a:gd name="connsiteY7" fmla="*/ 4914900 h 11581872"/>
                    <a:gd name="connsiteX8" fmla="*/ 4754880 w 28300680"/>
                    <a:gd name="connsiteY8" fmla="*/ 4572000 h 11581872"/>
                    <a:gd name="connsiteX9" fmla="*/ 4023360 w 28300680"/>
                    <a:gd name="connsiteY9" fmla="*/ 4191000 h 11581872"/>
                    <a:gd name="connsiteX10" fmla="*/ 2194560 w 28300680"/>
                    <a:gd name="connsiteY10" fmla="*/ 4191000 h 11581872"/>
                    <a:gd name="connsiteX11" fmla="*/ 2194560 w 28300680"/>
                    <a:gd name="connsiteY11" fmla="*/ 3124200 h 11581872"/>
                    <a:gd name="connsiteX12" fmla="*/ 1463040 w 28300680"/>
                    <a:gd name="connsiteY12" fmla="*/ 3124200 h 11581872"/>
                    <a:gd name="connsiteX13" fmla="*/ 0 w 28300680"/>
                    <a:gd name="connsiteY13" fmla="*/ 2438400 h 11581872"/>
                    <a:gd name="connsiteX14" fmla="*/ 24140160 w 28300680"/>
                    <a:gd name="connsiteY14" fmla="*/ 0 h 11581872"/>
                    <a:gd name="connsiteX15" fmla="*/ 28300680 w 28300680"/>
                    <a:gd name="connsiteY15" fmla="*/ 2476500 h 11581872"/>
                    <a:gd name="connsiteX16" fmla="*/ 25054560 w 28300680"/>
                    <a:gd name="connsiteY16" fmla="*/ 8915402 h 11581872"/>
                    <a:gd name="connsiteX17" fmla="*/ 24734521 w 28300680"/>
                    <a:gd name="connsiteY17" fmla="*/ 9982201 h 11581872"/>
                    <a:gd name="connsiteX18" fmla="*/ 22768560 w 28300680"/>
                    <a:gd name="connsiteY18" fmla="*/ 11581872 h 11581872"/>
                    <a:gd name="connsiteX19" fmla="*/ 22722840 w 28300680"/>
                    <a:gd name="connsiteY19" fmla="*/ 11581872 h 11581872"/>
                    <a:gd name="connsiteX20" fmla="*/ 22722840 w 28300680"/>
                    <a:gd name="connsiteY20" fmla="*/ 11506201 h 11581872"/>
                    <a:gd name="connsiteX21" fmla="*/ 22879526 w 28300680"/>
                    <a:gd name="connsiteY21" fmla="*/ 11506201 h 11581872"/>
                    <a:gd name="connsiteX22" fmla="*/ 23358160 w 28300680"/>
                    <a:gd name="connsiteY22" fmla="*/ 11333561 h 11581872"/>
                    <a:gd name="connsiteX23" fmla="*/ 23690104 w 28300680"/>
                    <a:gd name="connsiteY23" fmla="*/ 11021169 h 11581872"/>
                    <a:gd name="connsiteX24" fmla="*/ 24643081 w 28300680"/>
                    <a:gd name="connsiteY24" fmla="*/ 9982201 h 11581872"/>
                    <a:gd name="connsiteX25" fmla="*/ 24643080 w 28300680"/>
                    <a:gd name="connsiteY25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10332720 w 28300680"/>
                    <a:gd name="connsiteY4" fmla="*/ 4838700 h 11581872"/>
                    <a:gd name="connsiteX5" fmla="*/ 9875520 w 28300680"/>
                    <a:gd name="connsiteY5" fmla="*/ 4953000 h 11581872"/>
                    <a:gd name="connsiteX6" fmla="*/ 9144000 w 28300680"/>
                    <a:gd name="connsiteY6" fmla="*/ 4953000 h 11581872"/>
                    <a:gd name="connsiteX7" fmla="*/ 7315200 w 28300680"/>
                    <a:gd name="connsiteY7" fmla="*/ 4953000 h 11581872"/>
                    <a:gd name="connsiteX8" fmla="*/ 6583680 w 28300680"/>
                    <a:gd name="connsiteY8" fmla="*/ 4914900 h 11581872"/>
                    <a:gd name="connsiteX9" fmla="*/ 4754880 w 28300680"/>
                    <a:gd name="connsiteY9" fmla="*/ 4572000 h 11581872"/>
                    <a:gd name="connsiteX10" fmla="*/ 4023360 w 28300680"/>
                    <a:gd name="connsiteY10" fmla="*/ 4191000 h 11581872"/>
                    <a:gd name="connsiteX11" fmla="*/ 2194560 w 28300680"/>
                    <a:gd name="connsiteY11" fmla="*/ 4191000 h 11581872"/>
                    <a:gd name="connsiteX12" fmla="*/ 2194560 w 28300680"/>
                    <a:gd name="connsiteY12" fmla="*/ 3124200 h 11581872"/>
                    <a:gd name="connsiteX13" fmla="*/ 1463040 w 28300680"/>
                    <a:gd name="connsiteY13" fmla="*/ 3124200 h 11581872"/>
                    <a:gd name="connsiteX14" fmla="*/ 0 w 28300680"/>
                    <a:gd name="connsiteY14" fmla="*/ 2438400 h 11581872"/>
                    <a:gd name="connsiteX15" fmla="*/ 24140160 w 28300680"/>
                    <a:gd name="connsiteY15" fmla="*/ 0 h 11581872"/>
                    <a:gd name="connsiteX16" fmla="*/ 28300680 w 28300680"/>
                    <a:gd name="connsiteY16" fmla="*/ 2476500 h 11581872"/>
                    <a:gd name="connsiteX17" fmla="*/ 25054560 w 28300680"/>
                    <a:gd name="connsiteY17" fmla="*/ 8915402 h 11581872"/>
                    <a:gd name="connsiteX18" fmla="*/ 24734521 w 28300680"/>
                    <a:gd name="connsiteY18" fmla="*/ 9982201 h 11581872"/>
                    <a:gd name="connsiteX19" fmla="*/ 22768560 w 28300680"/>
                    <a:gd name="connsiteY19" fmla="*/ 11581872 h 11581872"/>
                    <a:gd name="connsiteX20" fmla="*/ 22722840 w 28300680"/>
                    <a:gd name="connsiteY20" fmla="*/ 11581872 h 11581872"/>
                    <a:gd name="connsiteX21" fmla="*/ 22722840 w 28300680"/>
                    <a:gd name="connsiteY21" fmla="*/ 11506201 h 11581872"/>
                    <a:gd name="connsiteX22" fmla="*/ 22879526 w 28300680"/>
                    <a:gd name="connsiteY22" fmla="*/ 11506201 h 11581872"/>
                    <a:gd name="connsiteX23" fmla="*/ 23358160 w 28300680"/>
                    <a:gd name="connsiteY23" fmla="*/ 11333561 h 11581872"/>
                    <a:gd name="connsiteX24" fmla="*/ 23690104 w 28300680"/>
                    <a:gd name="connsiteY24" fmla="*/ 11021169 h 11581872"/>
                    <a:gd name="connsiteX25" fmla="*/ 24643081 w 28300680"/>
                    <a:gd name="connsiteY25" fmla="*/ 9982201 h 11581872"/>
                    <a:gd name="connsiteX26" fmla="*/ 24643080 w 28300680"/>
                    <a:gd name="connsiteY26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11247120 w 28300680"/>
                    <a:gd name="connsiteY4" fmla="*/ 4838700 h 11581872"/>
                    <a:gd name="connsiteX5" fmla="*/ 10332720 w 28300680"/>
                    <a:gd name="connsiteY5" fmla="*/ 4838700 h 11581872"/>
                    <a:gd name="connsiteX6" fmla="*/ 9875520 w 28300680"/>
                    <a:gd name="connsiteY6" fmla="*/ 4953000 h 11581872"/>
                    <a:gd name="connsiteX7" fmla="*/ 9144000 w 28300680"/>
                    <a:gd name="connsiteY7" fmla="*/ 4953000 h 11581872"/>
                    <a:gd name="connsiteX8" fmla="*/ 7315200 w 28300680"/>
                    <a:gd name="connsiteY8" fmla="*/ 4953000 h 11581872"/>
                    <a:gd name="connsiteX9" fmla="*/ 6583680 w 28300680"/>
                    <a:gd name="connsiteY9" fmla="*/ 4914900 h 11581872"/>
                    <a:gd name="connsiteX10" fmla="*/ 4754880 w 28300680"/>
                    <a:gd name="connsiteY10" fmla="*/ 4572000 h 11581872"/>
                    <a:gd name="connsiteX11" fmla="*/ 4023360 w 28300680"/>
                    <a:gd name="connsiteY11" fmla="*/ 4191000 h 11581872"/>
                    <a:gd name="connsiteX12" fmla="*/ 2194560 w 28300680"/>
                    <a:gd name="connsiteY12" fmla="*/ 4191000 h 11581872"/>
                    <a:gd name="connsiteX13" fmla="*/ 2194560 w 28300680"/>
                    <a:gd name="connsiteY13" fmla="*/ 3124200 h 11581872"/>
                    <a:gd name="connsiteX14" fmla="*/ 1463040 w 28300680"/>
                    <a:gd name="connsiteY14" fmla="*/ 3124200 h 11581872"/>
                    <a:gd name="connsiteX15" fmla="*/ 0 w 28300680"/>
                    <a:gd name="connsiteY15" fmla="*/ 2438400 h 11581872"/>
                    <a:gd name="connsiteX16" fmla="*/ 24140160 w 28300680"/>
                    <a:gd name="connsiteY16" fmla="*/ 0 h 11581872"/>
                    <a:gd name="connsiteX17" fmla="*/ 28300680 w 28300680"/>
                    <a:gd name="connsiteY17" fmla="*/ 2476500 h 11581872"/>
                    <a:gd name="connsiteX18" fmla="*/ 25054560 w 28300680"/>
                    <a:gd name="connsiteY18" fmla="*/ 8915402 h 11581872"/>
                    <a:gd name="connsiteX19" fmla="*/ 24734521 w 28300680"/>
                    <a:gd name="connsiteY19" fmla="*/ 9982201 h 11581872"/>
                    <a:gd name="connsiteX20" fmla="*/ 22768560 w 28300680"/>
                    <a:gd name="connsiteY20" fmla="*/ 11581872 h 11581872"/>
                    <a:gd name="connsiteX21" fmla="*/ 22722840 w 28300680"/>
                    <a:gd name="connsiteY21" fmla="*/ 11581872 h 11581872"/>
                    <a:gd name="connsiteX22" fmla="*/ 22722840 w 28300680"/>
                    <a:gd name="connsiteY22" fmla="*/ 11506201 h 11581872"/>
                    <a:gd name="connsiteX23" fmla="*/ 22879526 w 28300680"/>
                    <a:gd name="connsiteY23" fmla="*/ 11506201 h 11581872"/>
                    <a:gd name="connsiteX24" fmla="*/ 23358160 w 28300680"/>
                    <a:gd name="connsiteY24" fmla="*/ 11333561 h 11581872"/>
                    <a:gd name="connsiteX25" fmla="*/ 23690104 w 28300680"/>
                    <a:gd name="connsiteY25" fmla="*/ 11021169 h 11581872"/>
                    <a:gd name="connsiteX26" fmla="*/ 24643081 w 28300680"/>
                    <a:gd name="connsiteY26" fmla="*/ 9982201 h 11581872"/>
                    <a:gd name="connsiteX27" fmla="*/ 24643080 w 28300680"/>
                    <a:gd name="connsiteY27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11750040 w 28300680"/>
                    <a:gd name="connsiteY4" fmla="*/ 4762500 h 11581872"/>
                    <a:gd name="connsiteX5" fmla="*/ 11247120 w 28300680"/>
                    <a:gd name="connsiteY5" fmla="*/ 4838700 h 11581872"/>
                    <a:gd name="connsiteX6" fmla="*/ 10332720 w 28300680"/>
                    <a:gd name="connsiteY6" fmla="*/ 4838700 h 11581872"/>
                    <a:gd name="connsiteX7" fmla="*/ 9875520 w 28300680"/>
                    <a:gd name="connsiteY7" fmla="*/ 4953000 h 11581872"/>
                    <a:gd name="connsiteX8" fmla="*/ 9144000 w 28300680"/>
                    <a:gd name="connsiteY8" fmla="*/ 4953000 h 11581872"/>
                    <a:gd name="connsiteX9" fmla="*/ 7315200 w 28300680"/>
                    <a:gd name="connsiteY9" fmla="*/ 4953000 h 11581872"/>
                    <a:gd name="connsiteX10" fmla="*/ 6583680 w 28300680"/>
                    <a:gd name="connsiteY10" fmla="*/ 4914900 h 11581872"/>
                    <a:gd name="connsiteX11" fmla="*/ 4754880 w 28300680"/>
                    <a:gd name="connsiteY11" fmla="*/ 4572000 h 11581872"/>
                    <a:gd name="connsiteX12" fmla="*/ 4023360 w 28300680"/>
                    <a:gd name="connsiteY12" fmla="*/ 4191000 h 11581872"/>
                    <a:gd name="connsiteX13" fmla="*/ 2194560 w 28300680"/>
                    <a:gd name="connsiteY13" fmla="*/ 4191000 h 11581872"/>
                    <a:gd name="connsiteX14" fmla="*/ 2194560 w 28300680"/>
                    <a:gd name="connsiteY14" fmla="*/ 3124200 h 11581872"/>
                    <a:gd name="connsiteX15" fmla="*/ 1463040 w 28300680"/>
                    <a:gd name="connsiteY15" fmla="*/ 3124200 h 11581872"/>
                    <a:gd name="connsiteX16" fmla="*/ 0 w 28300680"/>
                    <a:gd name="connsiteY16" fmla="*/ 2438400 h 11581872"/>
                    <a:gd name="connsiteX17" fmla="*/ 24140160 w 28300680"/>
                    <a:gd name="connsiteY17" fmla="*/ 0 h 11581872"/>
                    <a:gd name="connsiteX18" fmla="*/ 28300680 w 28300680"/>
                    <a:gd name="connsiteY18" fmla="*/ 2476500 h 11581872"/>
                    <a:gd name="connsiteX19" fmla="*/ 25054560 w 28300680"/>
                    <a:gd name="connsiteY19" fmla="*/ 8915402 h 11581872"/>
                    <a:gd name="connsiteX20" fmla="*/ 24734521 w 28300680"/>
                    <a:gd name="connsiteY20" fmla="*/ 9982201 h 11581872"/>
                    <a:gd name="connsiteX21" fmla="*/ 22768560 w 28300680"/>
                    <a:gd name="connsiteY21" fmla="*/ 11581872 h 11581872"/>
                    <a:gd name="connsiteX22" fmla="*/ 22722840 w 28300680"/>
                    <a:gd name="connsiteY22" fmla="*/ 11581872 h 11581872"/>
                    <a:gd name="connsiteX23" fmla="*/ 22722840 w 28300680"/>
                    <a:gd name="connsiteY23" fmla="*/ 11506201 h 11581872"/>
                    <a:gd name="connsiteX24" fmla="*/ 22879526 w 28300680"/>
                    <a:gd name="connsiteY24" fmla="*/ 11506201 h 11581872"/>
                    <a:gd name="connsiteX25" fmla="*/ 23358160 w 28300680"/>
                    <a:gd name="connsiteY25" fmla="*/ 11333561 h 11581872"/>
                    <a:gd name="connsiteX26" fmla="*/ 23690104 w 28300680"/>
                    <a:gd name="connsiteY26" fmla="*/ 11021169 h 11581872"/>
                    <a:gd name="connsiteX27" fmla="*/ 24643081 w 28300680"/>
                    <a:gd name="connsiteY27" fmla="*/ 9982201 h 11581872"/>
                    <a:gd name="connsiteX28" fmla="*/ 24643080 w 28300680"/>
                    <a:gd name="connsiteY28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12481560 w 28300680"/>
                    <a:gd name="connsiteY4" fmla="*/ 4953000 h 11581872"/>
                    <a:gd name="connsiteX5" fmla="*/ 11750040 w 28300680"/>
                    <a:gd name="connsiteY5" fmla="*/ 4762500 h 11581872"/>
                    <a:gd name="connsiteX6" fmla="*/ 11247120 w 28300680"/>
                    <a:gd name="connsiteY6" fmla="*/ 4838700 h 11581872"/>
                    <a:gd name="connsiteX7" fmla="*/ 10332720 w 28300680"/>
                    <a:gd name="connsiteY7" fmla="*/ 4838700 h 11581872"/>
                    <a:gd name="connsiteX8" fmla="*/ 9875520 w 28300680"/>
                    <a:gd name="connsiteY8" fmla="*/ 4953000 h 11581872"/>
                    <a:gd name="connsiteX9" fmla="*/ 9144000 w 28300680"/>
                    <a:gd name="connsiteY9" fmla="*/ 4953000 h 11581872"/>
                    <a:gd name="connsiteX10" fmla="*/ 7315200 w 28300680"/>
                    <a:gd name="connsiteY10" fmla="*/ 4953000 h 11581872"/>
                    <a:gd name="connsiteX11" fmla="*/ 6583680 w 28300680"/>
                    <a:gd name="connsiteY11" fmla="*/ 4914900 h 11581872"/>
                    <a:gd name="connsiteX12" fmla="*/ 4754880 w 28300680"/>
                    <a:gd name="connsiteY12" fmla="*/ 4572000 h 11581872"/>
                    <a:gd name="connsiteX13" fmla="*/ 4023360 w 28300680"/>
                    <a:gd name="connsiteY13" fmla="*/ 4191000 h 11581872"/>
                    <a:gd name="connsiteX14" fmla="*/ 2194560 w 28300680"/>
                    <a:gd name="connsiteY14" fmla="*/ 4191000 h 11581872"/>
                    <a:gd name="connsiteX15" fmla="*/ 2194560 w 28300680"/>
                    <a:gd name="connsiteY15" fmla="*/ 3124200 h 11581872"/>
                    <a:gd name="connsiteX16" fmla="*/ 1463040 w 28300680"/>
                    <a:gd name="connsiteY16" fmla="*/ 3124200 h 11581872"/>
                    <a:gd name="connsiteX17" fmla="*/ 0 w 28300680"/>
                    <a:gd name="connsiteY17" fmla="*/ 2438400 h 11581872"/>
                    <a:gd name="connsiteX18" fmla="*/ 24140160 w 28300680"/>
                    <a:gd name="connsiteY18" fmla="*/ 0 h 11581872"/>
                    <a:gd name="connsiteX19" fmla="*/ 28300680 w 28300680"/>
                    <a:gd name="connsiteY19" fmla="*/ 2476500 h 11581872"/>
                    <a:gd name="connsiteX20" fmla="*/ 25054560 w 28300680"/>
                    <a:gd name="connsiteY20" fmla="*/ 8915402 h 11581872"/>
                    <a:gd name="connsiteX21" fmla="*/ 24734521 w 28300680"/>
                    <a:gd name="connsiteY21" fmla="*/ 9982201 h 11581872"/>
                    <a:gd name="connsiteX22" fmla="*/ 22768560 w 28300680"/>
                    <a:gd name="connsiteY22" fmla="*/ 11581872 h 11581872"/>
                    <a:gd name="connsiteX23" fmla="*/ 22722840 w 28300680"/>
                    <a:gd name="connsiteY23" fmla="*/ 11581872 h 11581872"/>
                    <a:gd name="connsiteX24" fmla="*/ 22722840 w 28300680"/>
                    <a:gd name="connsiteY24" fmla="*/ 11506201 h 11581872"/>
                    <a:gd name="connsiteX25" fmla="*/ 22879526 w 28300680"/>
                    <a:gd name="connsiteY25" fmla="*/ 11506201 h 11581872"/>
                    <a:gd name="connsiteX26" fmla="*/ 23358160 w 28300680"/>
                    <a:gd name="connsiteY26" fmla="*/ 11333561 h 11581872"/>
                    <a:gd name="connsiteX27" fmla="*/ 23690104 w 28300680"/>
                    <a:gd name="connsiteY27" fmla="*/ 11021169 h 11581872"/>
                    <a:gd name="connsiteX28" fmla="*/ 24643081 w 28300680"/>
                    <a:gd name="connsiteY28" fmla="*/ 9982201 h 11581872"/>
                    <a:gd name="connsiteX29" fmla="*/ 24643080 w 28300680"/>
                    <a:gd name="connsiteY29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12435840 w 28300680"/>
                    <a:gd name="connsiteY4" fmla="*/ 4953000 h 11581872"/>
                    <a:gd name="connsiteX5" fmla="*/ 11750040 w 28300680"/>
                    <a:gd name="connsiteY5" fmla="*/ 4762500 h 11581872"/>
                    <a:gd name="connsiteX6" fmla="*/ 11247120 w 28300680"/>
                    <a:gd name="connsiteY6" fmla="*/ 4838700 h 11581872"/>
                    <a:gd name="connsiteX7" fmla="*/ 10332720 w 28300680"/>
                    <a:gd name="connsiteY7" fmla="*/ 4838700 h 11581872"/>
                    <a:gd name="connsiteX8" fmla="*/ 9875520 w 28300680"/>
                    <a:gd name="connsiteY8" fmla="*/ 4953000 h 11581872"/>
                    <a:gd name="connsiteX9" fmla="*/ 9144000 w 28300680"/>
                    <a:gd name="connsiteY9" fmla="*/ 4953000 h 11581872"/>
                    <a:gd name="connsiteX10" fmla="*/ 7315200 w 28300680"/>
                    <a:gd name="connsiteY10" fmla="*/ 4953000 h 11581872"/>
                    <a:gd name="connsiteX11" fmla="*/ 6583680 w 28300680"/>
                    <a:gd name="connsiteY11" fmla="*/ 4914900 h 11581872"/>
                    <a:gd name="connsiteX12" fmla="*/ 4754880 w 28300680"/>
                    <a:gd name="connsiteY12" fmla="*/ 4572000 h 11581872"/>
                    <a:gd name="connsiteX13" fmla="*/ 4023360 w 28300680"/>
                    <a:gd name="connsiteY13" fmla="*/ 4191000 h 11581872"/>
                    <a:gd name="connsiteX14" fmla="*/ 2194560 w 28300680"/>
                    <a:gd name="connsiteY14" fmla="*/ 4191000 h 11581872"/>
                    <a:gd name="connsiteX15" fmla="*/ 2194560 w 28300680"/>
                    <a:gd name="connsiteY15" fmla="*/ 3124200 h 11581872"/>
                    <a:gd name="connsiteX16" fmla="*/ 1463040 w 28300680"/>
                    <a:gd name="connsiteY16" fmla="*/ 3124200 h 11581872"/>
                    <a:gd name="connsiteX17" fmla="*/ 0 w 28300680"/>
                    <a:gd name="connsiteY17" fmla="*/ 2438400 h 11581872"/>
                    <a:gd name="connsiteX18" fmla="*/ 24140160 w 28300680"/>
                    <a:gd name="connsiteY18" fmla="*/ 0 h 11581872"/>
                    <a:gd name="connsiteX19" fmla="*/ 28300680 w 28300680"/>
                    <a:gd name="connsiteY19" fmla="*/ 2476500 h 11581872"/>
                    <a:gd name="connsiteX20" fmla="*/ 25054560 w 28300680"/>
                    <a:gd name="connsiteY20" fmla="*/ 8915402 h 11581872"/>
                    <a:gd name="connsiteX21" fmla="*/ 24734521 w 28300680"/>
                    <a:gd name="connsiteY21" fmla="*/ 9982201 h 11581872"/>
                    <a:gd name="connsiteX22" fmla="*/ 22768560 w 28300680"/>
                    <a:gd name="connsiteY22" fmla="*/ 11581872 h 11581872"/>
                    <a:gd name="connsiteX23" fmla="*/ 22722840 w 28300680"/>
                    <a:gd name="connsiteY23" fmla="*/ 11581872 h 11581872"/>
                    <a:gd name="connsiteX24" fmla="*/ 22722840 w 28300680"/>
                    <a:gd name="connsiteY24" fmla="*/ 11506201 h 11581872"/>
                    <a:gd name="connsiteX25" fmla="*/ 22879526 w 28300680"/>
                    <a:gd name="connsiteY25" fmla="*/ 11506201 h 11581872"/>
                    <a:gd name="connsiteX26" fmla="*/ 23358160 w 28300680"/>
                    <a:gd name="connsiteY26" fmla="*/ 11333561 h 11581872"/>
                    <a:gd name="connsiteX27" fmla="*/ 23690104 w 28300680"/>
                    <a:gd name="connsiteY27" fmla="*/ 11021169 h 11581872"/>
                    <a:gd name="connsiteX28" fmla="*/ 24643081 w 28300680"/>
                    <a:gd name="connsiteY28" fmla="*/ 9982201 h 11581872"/>
                    <a:gd name="connsiteX29" fmla="*/ 24643080 w 28300680"/>
                    <a:gd name="connsiteY29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13350240 w 28300680"/>
                    <a:gd name="connsiteY4" fmla="*/ 4762500 h 11581872"/>
                    <a:gd name="connsiteX5" fmla="*/ 12435840 w 28300680"/>
                    <a:gd name="connsiteY5" fmla="*/ 4953000 h 11581872"/>
                    <a:gd name="connsiteX6" fmla="*/ 11750040 w 28300680"/>
                    <a:gd name="connsiteY6" fmla="*/ 4762500 h 11581872"/>
                    <a:gd name="connsiteX7" fmla="*/ 11247120 w 28300680"/>
                    <a:gd name="connsiteY7" fmla="*/ 4838700 h 11581872"/>
                    <a:gd name="connsiteX8" fmla="*/ 10332720 w 28300680"/>
                    <a:gd name="connsiteY8" fmla="*/ 4838700 h 11581872"/>
                    <a:gd name="connsiteX9" fmla="*/ 9875520 w 28300680"/>
                    <a:gd name="connsiteY9" fmla="*/ 4953000 h 11581872"/>
                    <a:gd name="connsiteX10" fmla="*/ 9144000 w 28300680"/>
                    <a:gd name="connsiteY10" fmla="*/ 4953000 h 11581872"/>
                    <a:gd name="connsiteX11" fmla="*/ 7315200 w 28300680"/>
                    <a:gd name="connsiteY11" fmla="*/ 4953000 h 11581872"/>
                    <a:gd name="connsiteX12" fmla="*/ 6583680 w 28300680"/>
                    <a:gd name="connsiteY12" fmla="*/ 4914900 h 11581872"/>
                    <a:gd name="connsiteX13" fmla="*/ 4754880 w 28300680"/>
                    <a:gd name="connsiteY13" fmla="*/ 4572000 h 11581872"/>
                    <a:gd name="connsiteX14" fmla="*/ 4023360 w 28300680"/>
                    <a:gd name="connsiteY14" fmla="*/ 4191000 h 11581872"/>
                    <a:gd name="connsiteX15" fmla="*/ 2194560 w 28300680"/>
                    <a:gd name="connsiteY15" fmla="*/ 4191000 h 11581872"/>
                    <a:gd name="connsiteX16" fmla="*/ 2194560 w 28300680"/>
                    <a:gd name="connsiteY16" fmla="*/ 3124200 h 11581872"/>
                    <a:gd name="connsiteX17" fmla="*/ 1463040 w 28300680"/>
                    <a:gd name="connsiteY17" fmla="*/ 3124200 h 11581872"/>
                    <a:gd name="connsiteX18" fmla="*/ 0 w 28300680"/>
                    <a:gd name="connsiteY18" fmla="*/ 2438400 h 11581872"/>
                    <a:gd name="connsiteX19" fmla="*/ 24140160 w 28300680"/>
                    <a:gd name="connsiteY19" fmla="*/ 0 h 11581872"/>
                    <a:gd name="connsiteX20" fmla="*/ 28300680 w 28300680"/>
                    <a:gd name="connsiteY20" fmla="*/ 2476500 h 11581872"/>
                    <a:gd name="connsiteX21" fmla="*/ 25054560 w 28300680"/>
                    <a:gd name="connsiteY21" fmla="*/ 8915402 h 11581872"/>
                    <a:gd name="connsiteX22" fmla="*/ 24734521 w 28300680"/>
                    <a:gd name="connsiteY22" fmla="*/ 9982201 h 11581872"/>
                    <a:gd name="connsiteX23" fmla="*/ 22768560 w 28300680"/>
                    <a:gd name="connsiteY23" fmla="*/ 11581872 h 11581872"/>
                    <a:gd name="connsiteX24" fmla="*/ 22722840 w 28300680"/>
                    <a:gd name="connsiteY24" fmla="*/ 11581872 h 11581872"/>
                    <a:gd name="connsiteX25" fmla="*/ 22722840 w 28300680"/>
                    <a:gd name="connsiteY25" fmla="*/ 11506201 h 11581872"/>
                    <a:gd name="connsiteX26" fmla="*/ 22879526 w 28300680"/>
                    <a:gd name="connsiteY26" fmla="*/ 11506201 h 11581872"/>
                    <a:gd name="connsiteX27" fmla="*/ 23358160 w 28300680"/>
                    <a:gd name="connsiteY27" fmla="*/ 11333561 h 11581872"/>
                    <a:gd name="connsiteX28" fmla="*/ 23690104 w 28300680"/>
                    <a:gd name="connsiteY28" fmla="*/ 11021169 h 11581872"/>
                    <a:gd name="connsiteX29" fmla="*/ 24643081 w 28300680"/>
                    <a:gd name="connsiteY29" fmla="*/ 9982201 h 11581872"/>
                    <a:gd name="connsiteX30" fmla="*/ 24643080 w 28300680"/>
                    <a:gd name="connsiteY30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14264640 w 28300680"/>
                    <a:gd name="connsiteY4" fmla="*/ 4762500 h 11581872"/>
                    <a:gd name="connsiteX5" fmla="*/ 13350240 w 28300680"/>
                    <a:gd name="connsiteY5" fmla="*/ 4762500 h 11581872"/>
                    <a:gd name="connsiteX6" fmla="*/ 12435840 w 28300680"/>
                    <a:gd name="connsiteY6" fmla="*/ 4953000 h 11581872"/>
                    <a:gd name="connsiteX7" fmla="*/ 11750040 w 28300680"/>
                    <a:gd name="connsiteY7" fmla="*/ 4762500 h 11581872"/>
                    <a:gd name="connsiteX8" fmla="*/ 11247120 w 28300680"/>
                    <a:gd name="connsiteY8" fmla="*/ 4838700 h 11581872"/>
                    <a:gd name="connsiteX9" fmla="*/ 10332720 w 28300680"/>
                    <a:gd name="connsiteY9" fmla="*/ 4838700 h 11581872"/>
                    <a:gd name="connsiteX10" fmla="*/ 9875520 w 28300680"/>
                    <a:gd name="connsiteY10" fmla="*/ 4953000 h 11581872"/>
                    <a:gd name="connsiteX11" fmla="*/ 9144000 w 28300680"/>
                    <a:gd name="connsiteY11" fmla="*/ 4953000 h 11581872"/>
                    <a:gd name="connsiteX12" fmla="*/ 7315200 w 28300680"/>
                    <a:gd name="connsiteY12" fmla="*/ 4953000 h 11581872"/>
                    <a:gd name="connsiteX13" fmla="*/ 6583680 w 28300680"/>
                    <a:gd name="connsiteY13" fmla="*/ 4914900 h 11581872"/>
                    <a:gd name="connsiteX14" fmla="*/ 4754880 w 28300680"/>
                    <a:gd name="connsiteY14" fmla="*/ 4572000 h 11581872"/>
                    <a:gd name="connsiteX15" fmla="*/ 4023360 w 28300680"/>
                    <a:gd name="connsiteY15" fmla="*/ 4191000 h 11581872"/>
                    <a:gd name="connsiteX16" fmla="*/ 2194560 w 28300680"/>
                    <a:gd name="connsiteY16" fmla="*/ 4191000 h 11581872"/>
                    <a:gd name="connsiteX17" fmla="*/ 2194560 w 28300680"/>
                    <a:gd name="connsiteY17" fmla="*/ 3124200 h 11581872"/>
                    <a:gd name="connsiteX18" fmla="*/ 1463040 w 28300680"/>
                    <a:gd name="connsiteY18" fmla="*/ 3124200 h 11581872"/>
                    <a:gd name="connsiteX19" fmla="*/ 0 w 28300680"/>
                    <a:gd name="connsiteY19" fmla="*/ 2438400 h 11581872"/>
                    <a:gd name="connsiteX20" fmla="*/ 24140160 w 28300680"/>
                    <a:gd name="connsiteY20" fmla="*/ 0 h 11581872"/>
                    <a:gd name="connsiteX21" fmla="*/ 28300680 w 28300680"/>
                    <a:gd name="connsiteY21" fmla="*/ 2476500 h 11581872"/>
                    <a:gd name="connsiteX22" fmla="*/ 25054560 w 28300680"/>
                    <a:gd name="connsiteY22" fmla="*/ 8915402 h 11581872"/>
                    <a:gd name="connsiteX23" fmla="*/ 24734521 w 28300680"/>
                    <a:gd name="connsiteY23" fmla="*/ 9982201 h 11581872"/>
                    <a:gd name="connsiteX24" fmla="*/ 22768560 w 28300680"/>
                    <a:gd name="connsiteY24" fmla="*/ 11581872 h 11581872"/>
                    <a:gd name="connsiteX25" fmla="*/ 22722840 w 28300680"/>
                    <a:gd name="connsiteY25" fmla="*/ 11581872 h 11581872"/>
                    <a:gd name="connsiteX26" fmla="*/ 22722840 w 28300680"/>
                    <a:gd name="connsiteY26" fmla="*/ 11506201 h 11581872"/>
                    <a:gd name="connsiteX27" fmla="*/ 22879526 w 28300680"/>
                    <a:gd name="connsiteY27" fmla="*/ 11506201 h 11581872"/>
                    <a:gd name="connsiteX28" fmla="*/ 23358160 w 28300680"/>
                    <a:gd name="connsiteY28" fmla="*/ 11333561 h 11581872"/>
                    <a:gd name="connsiteX29" fmla="*/ 23690104 w 28300680"/>
                    <a:gd name="connsiteY29" fmla="*/ 11021169 h 11581872"/>
                    <a:gd name="connsiteX30" fmla="*/ 24643081 w 28300680"/>
                    <a:gd name="connsiteY30" fmla="*/ 9982201 h 11581872"/>
                    <a:gd name="connsiteX31" fmla="*/ 24643080 w 28300680"/>
                    <a:gd name="connsiteY31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14447520 w 28300680"/>
                    <a:gd name="connsiteY4" fmla="*/ 3771900 h 11581872"/>
                    <a:gd name="connsiteX5" fmla="*/ 14264640 w 28300680"/>
                    <a:gd name="connsiteY5" fmla="*/ 4762500 h 11581872"/>
                    <a:gd name="connsiteX6" fmla="*/ 13350240 w 28300680"/>
                    <a:gd name="connsiteY6" fmla="*/ 4762500 h 11581872"/>
                    <a:gd name="connsiteX7" fmla="*/ 12435840 w 28300680"/>
                    <a:gd name="connsiteY7" fmla="*/ 4953000 h 11581872"/>
                    <a:gd name="connsiteX8" fmla="*/ 11750040 w 28300680"/>
                    <a:gd name="connsiteY8" fmla="*/ 4762500 h 11581872"/>
                    <a:gd name="connsiteX9" fmla="*/ 11247120 w 28300680"/>
                    <a:gd name="connsiteY9" fmla="*/ 4838700 h 11581872"/>
                    <a:gd name="connsiteX10" fmla="*/ 10332720 w 28300680"/>
                    <a:gd name="connsiteY10" fmla="*/ 4838700 h 11581872"/>
                    <a:gd name="connsiteX11" fmla="*/ 9875520 w 28300680"/>
                    <a:gd name="connsiteY11" fmla="*/ 4953000 h 11581872"/>
                    <a:gd name="connsiteX12" fmla="*/ 9144000 w 28300680"/>
                    <a:gd name="connsiteY12" fmla="*/ 4953000 h 11581872"/>
                    <a:gd name="connsiteX13" fmla="*/ 7315200 w 28300680"/>
                    <a:gd name="connsiteY13" fmla="*/ 4953000 h 11581872"/>
                    <a:gd name="connsiteX14" fmla="*/ 6583680 w 28300680"/>
                    <a:gd name="connsiteY14" fmla="*/ 4914900 h 11581872"/>
                    <a:gd name="connsiteX15" fmla="*/ 4754880 w 28300680"/>
                    <a:gd name="connsiteY15" fmla="*/ 4572000 h 11581872"/>
                    <a:gd name="connsiteX16" fmla="*/ 4023360 w 28300680"/>
                    <a:gd name="connsiteY16" fmla="*/ 4191000 h 11581872"/>
                    <a:gd name="connsiteX17" fmla="*/ 2194560 w 28300680"/>
                    <a:gd name="connsiteY17" fmla="*/ 4191000 h 11581872"/>
                    <a:gd name="connsiteX18" fmla="*/ 2194560 w 28300680"/>
                    <a:gd name="connsiteY18" fmla="*/ 3124200 h 11581872"/>
                    <a:gd name="connsiteX19" fmla="*/ 1463040 w 28300680"/>
                    <a:gd name="connsiteY19" fmla="*/ 3124200 h 11581872"/>
                    <a:gd name="connsiteX20" fmla="*/ 0 w 28300680"/>
                    <a:gd name="connsiteY20" fmla="*/ 2438400 h 11581872"/>
                    <a:gd name="connsiteX21" fmla="*/ 24140160 w 28300680"/>
                    <a:gd name="connsiteY21" fmla="*/ 0 h 11581872"/>
                    <a:gd name="connsiteX22" fmla="*/ 28300680 w 28300680"/>
                    <a:gd name="connsiteY22" fmla="*/ 2476500 h 11581872"/>
                    <a:gd name="connsiteX23" fmla="*/ 25054560 w 28300680"/>
                    <a:gd name="connsiteY23" fmla="*/ 8915402 h 11581872"/>
                    <a:gd name="connsiteX24" fmla="*/ 24734521 w 28300680"/>
                    <a:gd name="connsiteY24" fmla="*/ 9982201 h 11581872"/>
                    <a:gd name="connsiteX25" fmla="*/ 22768560 w 28300680"/>
                    <a:gd name="connsiteY25" fmla="*/ 11581872 h 11581872"/>
                    <a:gd name="connsiteX26" fmla="*/ 22722840 w 28300680"/>
                    <a:gd name="connsiteY26" fmla="*/ 11581872 h 11581872"/>
                    <a:gd name="connsiteX27" fmla="*/ 22722840 w 28300680"/>
                    <a:gd name="connsiteY27" fmla="*/ 11506201 h 11581872"/>
                    <a:gd name="connsiteX28" fmla="*/ 22879526 w 28300680"/>
                    <a:gd name="connsiteY28" fmla="*/ 11506201 h 11581872"/>
                    <a:gd name="connsiteX29" fmla="*/ 23358160 w 28300680"/>
                    <a:gd name="connsiteY29" fmla="*/ 11333561 h 11581872"/>
                    <a:gd name="connsiteX30" fmla="*/ 23690104 w 28300680"/>
                    <a:gd name="connsiteY30" fmla="*/ 11021169 h 11581872"/>
                    <a:gd name="connsiteX31" fmla="*/ 24643081 w 28300680"/>
                    <a:gd name="connsiteY31" fmla="*/ 9982201 h 11581872"/>
                    <a:gd name="connsiteX32" fmla="*/ 24643080 w 28300680"/>
                    <a:gd name="connsiteY32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14996160 w 28300680"/>
                    <a:gd name="connsiteY4" fmla="*/ 4343400 h 11581872"/>
                    <a:gd name="connsiteX5" fmla="*/ 14264640 w 28300680"/>
                    <a:gd name="connsiteY5" fmla="*/ 4762500 h 11581872"/>
                    <a:gd name="connsiteX6" fmla="*/ 13350240 w 28300680"/>
                    <a:gd name="connsiteY6" fmla="*/ 4762500 h 11581872"/>
                    <a:gd name="connsiteX7" fmla="*/ 12435840 w 28300680"/>
                    <a:gd name="connsiteY7" fmla="*/ 4953000 h 11581872"/>
                    <a:gd name="connsiteX8" fmla="*/ 11750040 w 28300680"/>
                    <a:gd name="connsiteY8" fmla="*/ 4762500 h 11581872"/>
                    <a:gd name="connsiteX9" fmla="*/ 11247120 w 28300680"/>
                    <a:gd name="connsiteY9" fmla="*/ 4838700 h 11581872"/>
                    <a:gd name="connsiteX10" fmla="*/ 10332720 w 28300680"/>
                    <a:gd name="connsiteY10" fmla="*/ 4838700 h 11581872"/>
                    <a:gd name="connsiteX11" fmla="*/ 9875520 w 28300680"/>
                    <a:gd name="connsiteY11" fmla="*/ 4953000 h 11581872"/>
                    <a:gd name="connsiteX12" fmla="*/ 9144000 w 28300680"/>
                    <a:gd name="connsiteY12" fmla="*/ 4953000 h 11581872"/>
                    <a:gd name="connsiteX13" fmla="*/ 7315200 w 28300680"/>
                    <a:gd name="connsiteY13" fmla="*/ 4953000 h 11581872"/>
                    <a:gd name="connsiteX14" fmla="*/ 6583680 w 28300680"/>
                    <a:gd name="connsiteY14" fmla="*/ 4914900 h 11581872"/>
                    <a:gd name="connsiteX15" fmla="*/ 4754880 w 28300680"/>
                    <a:gd name="connsiteY15" fmla="*/ 4572000 h 11581872"/>
                    <a:gd name="connsiteX16" fmla="*/ 4023360 w 28300680"/>
                    <a:gd name="connsiteY16" fmla="*/ 4191000 h 11581872"/>
                    <a:gd name="connsiteX17" fmla="*/ 2194560 w 28300680"/>
                    <a:gd name="connsiteY17" fmla="*/ 4191000 h 11581872"/>
                    <a:gd name="connsiteX18" fmla="*/ 2194560 w 28300680"/>
                    <a:gd name="connsiteY18" fmla="*/ 3124200 h 11581872"/>
                    <a:gd name="connsiteX19" fmla="*/ 1463040 w 28300680"/>
                    <a:gd name="connsiteY19" fmla="*/ 3124200 h 11581872"/>
                    <a:gd name="connsiteX20" fmla="*/ 0 w 28300680"/>
                    <a:gd name="connsiteY20" fmla="*/ 2438400 h 11581872"/>
                    <a:gd name="connsiteX21" fmla="*/ 24140160 w 28300680"/>
                    <a:gd name="connsiteY21" fmla="*/ 0 h 11581872"/>
                    <a:gd name="connsiteX22" fmla="*/ 28300680 w 28300680"/>
                    <a:gd name="connsiteY22" fmla="*/ 2476500 h 11581872"/>
                    <a:gd name="connsiteX23" fmla="*/ 25054560 w 28300680"/>
                    <a:gd name="connsiteY23" fmla="*/ 8915402 h 11581872"/>
                    <a:gd name="connsiteX24" fmla="*/ 24734521 w 28300680"/>
                    <a:gd name="connsiteY24" fmla="*/ 9982201 h 11581872"/>
                    <a:gd name="connsiteX25" fmla="*/ 22768560 w 28300680"/>
                    <a:gd name="connsiteY25" fmla="*/ 11581872 h 11581872"/>
                    <a:gd name="connsiteX26" fmla="*/ 22722840 w 28300680"/>
                    <a:gd name="connsiteY26" fmla="*/ 11581872 h 11581872"/>
                    <a:gd name="connsiteX27" fmla="*/ 22722840 w 28300680"/>
                    <a:gd name="connsiteY27" fmla="*/ 11506201 h 11581872"/>
                    <a:gd name="connsiteX28" fmla="*/ 22879526 w 28300680"/>
                    <a:gd name="connsiteY28" fmla="*/ 11506201 h 11581872"/>
                    <a:gd name="connsiteX29" fmla="*/ 23358160 w 28300680"/>
                    <a:gd name="connsiteY29" fmla="*/ 11333561 h 11581872"/>
                    <a:gd name="connsiteX30" fmla="*/ 23690104 w 28300680"/>
                    <a:gd name="connsiteY30" fmla="*/ 11021169 h 11581872"/>
                    <a:gd name="connsiteX31" fmla="*/ 24643081 w 28300680"/>
                    <a:gd name="connsiteY31" fmla="*/ 9982201 h 11581872"/>
                    <a:gd name="connsiteX32" fmla="*/ 24643080 w 28300680"/>
                    <a:gd name="connsiteY32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16596360 w 28300680"/>
                    <a:gd name="connsiteY4" fmla="*/ 2247900 h 11581872"/>
                    <a:gd name="connsiteX5" fmla="*/ 14996160 w 28300680"/>
                    <a:gd name="connsiteY5" fmla="*/ 4343400 h 11581872"/>
                    <a:gd name="connsiteX6" fmla="*/ 14264640 w 28300680"/>
                    <a:gd name="connsiteY6" fmla="*/ 4762500 h 11581872"/>
                    <a:gd name="connsiteX7" fmla="*/ 13350240 w 28300680"/>
                    <a:gd name="connsiteY7" fmla="*/ 4762500 h 11581872"/>
                    <a:gd name="connsiteX8" fmla="*/ 12435840 w 28300680"/>
                    <a:gd name="connsiteY8" fmla="*/ 4953000 h 11581872"/>
                    <a:gd name="connsiteX9" fmla="*/ 11750040 w 28300680"/>
                    <a:gd name="connsiteY9" fmla="*/ 4762500 h 11581872"/>
                    <a:gd name="connsiteX10" fmla="*/ 11247120 w 28300680"/>
                    <a:gd name="connsiteY10" fmla="*/ 4838700 h 11581872"/>
                    <a:gd name="connsiteX11" fmla="*/ 10332720 w 28300680"/>
                    <a:gd name="connsiteY11" fmla="*/ 4838700 h 11581872"/>
                    <a:gd name="connsiteX12" fmla="*/ 9875520 w 28300680"/>
                    <a:gd name="connsiteY12" fmla="*/ 4953000 h 11581872"/>
                    <a:gd name="connsiteX13" fmla="*/ 9144000 w 28300680"/>
                    <a:gd name="connsiteY13" fmla="*/ 4953000 h 11581872"/>
                    <a:gd name="connsiteX14" fmla="*/ 7315200 w 28300680"/>
                    <a:gd name="connsiteY14" fmla="*/ 4953000 h 11581872"/>
                    <a:gd name="connsiteX15" fmla="*/ 6583680 w 28300680"/>
                    <a:gd name="connsiteY15" fmla="*/ 4914900 h 11581872"/>
                    <a:gd name="connsiteX16" fmla="*/ 4754880 w 28300680"/>
                    <a:gd name="connsiteY16" fmla="*/ 4572000 h 11581872"/>
                    <a:gd name="connsiteX17" fmla="*/ 4023360 w 28300680"/>
                    <a:gd name="connsiteY17" fmla="*/ 4191000 h 11581872"/>
                    <a:gd name="connsiteX18" fmla="*/ 2194560 w 28300680"/>
                    <a:gd name="connsiteY18" fmla="*/ 4191000 h 11581872"/>
                    <a:gd name="connsiteX19" fmla="*/ 2194560 w 28300680"/>
                    <a:gd name="connsiteY19" fmla="*/ 3124200 h 11581872"/>
                    <a:gd name="connsiteX20" fmla="*/ 1463040 w 28300680"/>
                    <a:gd name="connsiteY20" fmla="*/ 3124200 h 11581872"/>
                    <a:gd name="connsiteX21" fmla="*/ 0 w 28300680"/>
                    <a:gd name="connsiteY21" fmla="*/ 2438400 h 11581872"/>
                    <a:gd name="connsiteX22" fmla="*/ 24140160 w 28300680"/>
                    <a:gd name="connsiteY22" fmla="*/ 0 h 11581872"/>
                    <a:gd name="connsiteX23" fmla="*/ 28300680 w 28300680"/>
                    <a:gd name="connsiteY23" fmla="*/ 2476500 h 11581872"/>
                    <a:gd name="connsiteX24" fmla="*/ 25054560 w 28300680"/>
                    <a:gd name="connsiteY24" fmla="*/ 8915402 h 11581872"/>
                    <a:gd name="connsiteX25" fmla="*/ 24734521 w 28300680"/>
                    <a:gd name="connsiteY25" fmla="*/ 9982201 h 11581872"/>
                    <a:gd name="connsiteX26" fmla="*/ 22768560 w 28300680"/>
                    <a:gd name="connsiteY26" fmla="*/ 11581872 h 11581872"/>
                    <a:gd name="connsiteX27" fmla="*/ 22722840 w 28300680"/>
                    <a:gd name="connsiteY27" fmla="*/ 11581872 h 11581872"/>
                    <a:gd name="connsiteX28" fmla="*/ 22722840 w 28300680"/>
                    <a:gd name="connsiteY28" fmla="*/ 11506201 h 11581872"/>
                    <a:gd name="connsiteX29" fmla="*/ 22879526 w 28300680"/>
                    <a:gd name="connsiteY29" fmla="*/ 11506201 h 11581872"/>
                    <a:gd name="connsiteX30" fmla="*/ 23358160 w 28300680"/>
                    <a:gd name="connsiteY30" fmla="*/ 11333561 h 11581872"/>
                    <a:gd name="connsiteX31" fmla="*/ 23690104 w 28300680"/>
                    <a:gd name="connsiteY31" fmla="*/ 11021169 h 11581872"/>
                    <a:gd name="connsiteX32" fmla="*/ 24643081 w 28300680"/>
                    <a:gd name="connsiteY32" fmla="*/ 9982201 h 11581872"/>
                    <a:gd name="connsiteX33" fmla="*/ 24643080 w 28300680"/>
                    <a:gd name="connsiteY33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17556480 w 28300680"/>
                    <a:gd name="connsiteY4" fmla="*/ 3048000 h 11581872"/>
                    <a:gd name="connsiteX5" fmla="*/ 16596360 w 28300680"/>
                    <a:gd name="connsiteY5" fmla="*/ 2247900 h 11581872"/>
                    <a:gd name="connsiteX6" fmla="*/ 14996160 w 28300680"/>
                    <a:gd name="connsiteY6" fmla="*/ 4343400 h 11581872"/>
                    <a:gd name="connsiteX7" fmla="*/ 14264640 w 28300680"/>
                    <a:gd name="connsiteY7" fmla="*/ 4762500 h 11581872"/>
                    <a:gd name="connsiteX8" fmla="*/ 13350240 w 28300680"/>
                    <a:gd name="connsiteY8" fmla="*/ 4762500 h 11581872"/>
                    <a:gd name="connsiteX9" fmla="*/ 12435840 w 28300680"/>
                    <a:gd name="connsiteY9" fmla="*/ 4953000 h 11581872"/>
                    <a:gd name="connsiteX10" fmla="*/ 11750040 w 28300680"/>
                    <a:gd name="connsiteY10" fmla="*/ 4762500 h 11581872"/>
                    <a:gd name="connsiteX11" fmla="*/ 11247120 w 28300680"/>
                    <a:gd name="connsiteY11" fmla="*/ 4838700 h 11581872"/>
                    <a:gd name="connsiteX12" fmla="*/ 10332720 w 28300680"/>
                    <a:gd name="connsiteY12" fmla="*/ 4838700 h 11581872"/>
                    <a:gd name="connsiteX13" fmla="*/ 9875520 w 28300680"/>
                    <a:gd name="connsiteY13" fmla="*/ 4953000 h 11581872"/>
                    <a:gd name="connsiteX14" fmla="*/ 9144000 w 28300680"/>
                    <a:gd name="connsiteY14" fmla="*/ 4953000 h 11581872"/>
                    <a:gd name="connsiteX15" fmla="*/ 7315200 w 28300680"/>
                    <a:gd name="connsiteY15" fmla="*/ 4953000 h 11581872"/>
                    <a:gd name="connsiteX16" fmla="*/ 6583680 w 28300680"/>
                    <a:gd name="connsiteY16" fmla="*/ 4914900 h 11581872"/>
                    <a:gd name="connsiteX17" fmla="*/ 4754880 w 28300680"/>
                    <a:gd name="connsiteY17" fmla="*/ 4572000 h 11581872"/>
                    <a:gd name="connsiteX18" fmla="*/ 4023360 w 28300680"/>
                    <a:gd name="connsiteY18" fmla="*/ 4191000 h 11581872"/>
                    <a:gd name="connsiteX19" fmla="*/ 2194560 w 28300680"/>
                    <a:gd name="connsiteY19" fmla="*/ 4191000 h 11581872"/>
                    <a:gd name="connsiteX20" fmla="*/ 2194560 w 28300680"/>
                    <a:gd name="connsiteY20" fmla="*/ 3124200 h 11581872"/>
                    <a:gd name="connsiteX21" fmla="*/ 1463040 w 28300680"/>
                    <a:gd name="connsiteY21" fmla="*/ 3124200 h 11581872"/>
                    <a:gd name="connsiteX22" fmla="*/ 0 w 28300680"/>
                    <a:gd name="connsiteY22" fmla="*/ 2438400 h 11581872"/>
                    <a:gd name="connsiteX23" fmla="*/ 24140160 w 28300680"/>
                    <a:gd name="connsiteY23" fmla="*/ 0 h 11581872"/>
                    <a:gd name="connsiteX24" fmla="*/ 28300680 w 28300680"/>
                    <a:gd name="connsiteY24" fmla="*/ 2476500 h 11581872"/>
                    <a:gd name="connsiteX25" fmla="*/ 25054560 w 28300680"/>
                    <a:gd name="connsiteY25" fmla="*/ 8915402 h 11581872"/>
                    <a:gd name="connsiteX26" fmla="*/ 24734521 w 28300680"/>
                    <a:gd name="connsiteY26" fmla="*/ 9982201 h 11581872"/>
                    <a:gd name="connsiteX27" fmla="*/ 22768560 w 28300680"/>
                    <a:gd name="connsiteY27" fmla="*/ 11581872 h 11581872"/>
                    <a:gd name="connsiteX28" fmla="*/ 22722840 w 28300680"/>
                    <a:gd name="connsiteY28" fmla="*/ 11581872 h 11581872"/>
                    <a:gd name="connsiteX29" fmla="*/ 22722840 w 28300680"/>
                    <a:gd name="connsiteY29" fmla="*/ 11506201 h 11581872"/>
                    <a:gd name="connsiteX30" fmla="*/ 22879526 w 28300680"/>
                    <a:gd name="connsiteY30" fmla="*/ 11506201 h 11581872"/>
                    <a:gd name="connsiteX31" fmla="*/ 23358160 w 28300680"/>
                    <a:gd name="connsiteY31" fmla="*/ 11333561 h 11581872"/>
                    <a:gd name="connsiteX32" fmla="*/ 23690104 w 28300680"/>
                    <a:gd name="connsiteY32" fmla="*/ 11021169 h 11581872"/>
                    <a:gd name="connsiteX33" fmla="*/ 24643081 w 28300680"/>
                    <a:gd name="connsiteY33" fmla="*/ 9982201 h 11581872"/>
                    <a:gd name="connsiteX34" fmla="*/ 24643080 w 28300680"/>
                    <a:gd name="connsiteY34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19339560 w 28300680"/>
                    <a:gd name="connsiteY4" fmla="*/ 3048000 h 11581872"/>
                    <a:gd name="connsiteX5" fmla="*/ 17556480 w 28300680"/>
                    <a:gd name="connsiteY5" fmla="*/ 3048000 h 11581872"/>
                    <a:gd name="connsiteX6" fmla="*/ 16596360 w 28300680"/>
                    <a:gd name="connsiteY6" fmla="*/ 2247900 h 11581872"/>
                    <a:gd name="connsiteX7" fmla="*/ 14996160 w 28300680"/>
                    <a:gd name="connsiteY7" fmla="*/ 4343400 h 11581872"/>
                    <a:gd name="connsiteX8" fmla="*/ 14264640 w 28300680"/>
                    <a:gd name="connsiteY8" fmla="*/ 4762500 h 11581872"/>
                    <a:gd name="connsiteX9" fmla="*/ 13350240 w 28300680"/>
                    <a:gd name="connsiteY9" fmla="*/ 4762500 h 11581872"/>
                    <a:gd name="connsiteX10" fmla="*/ 12435840 w 28300680"/>
                    <a:gd name="connsiteY10" fmla="*/ 4953000 h 11581872"/>
                    <a:gd name="connsiteX11" fmla="*/ 11750040 w 28300680"/>
                    <a:gd name="connsiteY11" fmla="*/ 4762500 h 11581872"/>
                    <a:gd name="connsiteX12" fmla="*/ 11247120 w 28300680"/>
                    <a:gd name="connsiteY12" fmla="*/ 4838700 h 11581872"/>
                    <a:gd name="connsiteX13" fmla="*/ 10332720 w 28300680"/>
                    <a:gd name="connsiteY13" fmla="*/ 4838700 h 11581872"/>
                    <a:gd name="connsiteX14" fmla="*/ 9875520 w 28300680"/>
                    <a:gd name="connsiteY14" fmla="*/ 4953000 h 11581872"/>
                    <a:gd name="connsiteX15" fmla="*/ 9144000 w 28300680"/>
                    <a:gd name="connsiteY15" fmla="*/ 4953000 h 11581872"/>
                    <a:gd name="connsiteX16" fmla="*/ 7315200 w 28300680"/>
                    <a:gd name="connsiteY16" fmla="*/ 4953000 h 11581872"/>
                    <a:gd name="connsiteX17" fmla="*/ 6583680 w 28300680"/>
                    <a:gd name="connsiteY17" fmla="*/ 4914900 h 11581872"/>
                    <a:gd name="connsiteX18" fmla="*/ 4754880 w 28300680"/>
                    <a:gd name="connsiteY18" fmla="*/ 4572000 h 11581872"/>
                    <a:gd name="connsiteX19" fmla="*/ 4023360 w 28300680"/>
                    <a:gd name="connsiteY19" fmla="*/ 4191000 h 11581872"/>
                    <a:gd name="connsiteX20" fmla="*/ 2194560 w 28300680"/>
                    <a:gd name="connsiteY20" fmla="*/ 4191000 h 11581872"/>
                    <a:gd name="connsiteX21" fmla="*/ 2194560 w 28300680"/>
                    <a:gd name="connsiteY21" fmla="*/ 3124200 h 11581872"/>
                    <a:gd name="connsiteX22" fmla="*/ 1463040 w 28300680"/>
                    <a:gd name="connsiteY22" fmla="*/ 3124200 h 11581872"/>
                    <a:gd name="connsiteX23" fmla="*/ 0 w 28300680"/>
                    <a:gd name="connsiteY23" fmla="*/ 2438400 h 11581872"/>
                    <a:gd name="connsiteX24" fmla="*/ 24140160 w 28300680"/>
                    <a:gd name="connsiteY24" fmla="*/ 0 h 11581872"/>
                    <a:gd name="connsiteX25" fmla="*/ 28300680 w 28300680"/>
                    <a:gd name="connsiteY25" fmla="*/ 2476500 h 11581872"/>
                    <a:gd name="connsiteX26" fmla="*/ 25054560 w 28300680"/>
                    <a:gd name="connsiteY26" fmla="*/ 8915402 h 11581872"/>
                    <a:gd name="connsiteX27" fmla="*/ 24734521 w 28300680"/>
                    <a:gd name="connsiteY27" fmla="*/ 9982201 h 11581872"/>
                    <a:gd name="connsiteX28" fmla="*/ 22768560 w 28300680"/>
                    <a:gd name="connsiteY28" fmla="*/ 11581872 h 11581872"/>
                    <a:gd name="connsiteX29" fmla="*/ 22722840 w 28300680"/>
                    <a:gd name="connsiteY29" fmla="*/ 11581872 h 11581872"/>
                    <a:gd name="connsiteX30" fmla="*/ 22722840 w 28300680"/>
                    <a:gd name="connsiteY30" fmla="*/ 11506201 h 11581872"/>
                    <a:gd name="connsiteX31" fmla="*/ 22879526 w 28300680"/>
                    <a:gd name="connsiteY31" fmla="*/ 11506201 h 11581872"/>
                    <a:gd name="connsiteX32" fmla="*/ 23358160 w 28300680"/>
                    <a:gd name="connsiteY32" fmla="*/ 11333561 h 11581872"/>
                    <a:gd name="connsiteX33" fmla="*/ 23690104 w 28300680"/>
                    <a:gd name="connsiteY33" fmla="*/ 11021169 h 11581872"/>
                    <a:gd name="connsiteX34" fmla="*/ 24643081 w 28300680"/>
                    <a:gd name="connsiteY34" fmla="*/ 9982201 h 11581872"/>
                    <a:gd name="connsiteX35" fmla="*/ 24643080 w 28300680"/>
                    <a:gd name="connsiteY35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19385280 w 28300680"/>
                    <a:gd name="connsiteY4" fmla="*/ 3048000 h 11581872"/>
                    <a:gd name="connsiteX5" fmla="*/ 17556480 w 28300680"/>
                    <a:gd name="connsiteY5" fmla="*/ 3048000 h 11581872"/>
                    <a:gd name="connsiteX6" fmla="*/ 16596360 w 28300680"/>
                    <a:gd name="connsiteY6" fmla="*/ 2247900 h 11581872"/>
                    <a:gd name="connsiteX7" fmla="*/ 14996160 w 28300680"/>
                    <a:gd name="connsiteY7" fmla="*/ 4343400 h 11581872"/>
                    <a:gd name="connsiteX8" fmla="*/ 14264640 w 28300680"/>
                    <a:gd name="connsiteY8" fmla="*/ 4762500 h 11581872"/>
                    <a:gd name="connsiteX9" fmla="*/ 13350240 w 28300680"/>
                    <a:gd name="connsiteY9" fmla="*/ 4762500 h 11581872"/>
                    <a:gd name="connsiteX10" fmla="*/ 12435840 w 28300680"/>
                    <a:gd name="connsiteY10" fmla="*/ 4953000 h 11581872"/>
                    <a:gd name="connsiteX11" fmla="*/ 11750040 w 28300680"/>
                    <a:gd name="connsiteY11" fmla="*/ 4762500 h 11581872"/>
                    <a:gd name="connsiteX12" fmla="*/ 11247120 w 28300680"/>
                    <a:gd name="connsiteY12" fmla="*/ 4838700 h 11581872"/>
                    <a:gd name="connsiteX13" fmla="*/ 10332720 w 28300680"/>
                    <a:gd name="connsiteY13" fmla="*/ 4838700 h 11581872"/>
                    <a:gd name="connsiteX14" fmla="*/ 9875520 w 28300680"/>
                    <a:gd name="connsiteY14" fmla="*/ 4953000 h 11581872"/>
                    <a:gd name="connsiteX15" fmla="*/ 9144000 w 28300680"/>
                    <a:gd name="connsiteY15" fmla="*/ 4953000 h 11581872"/>
                    <a:gd name="connsiteX16" fmla="*/ 7315200 w 28300680"/>
                    <a:gd name="connsiteY16" fmla="*/ 4953000 h 11581872"/>
                    <a:gd name="connsiteX17" fmla="*/ 6583680 w 28300680"/>
                    <a:gd name="connsiteY17" fmla="*/ 4914900 h 11581872"/>
                    <a:gd name="connsiteX18" fmla="*/ 4754880 w 28300680"/>
                    <a:gd name="connsiteY18" fmla="*/ 4572000 h 11581872"/>
                    <a:gd name="connsiteX19" fmla="*/ 4023360 w 28300680"/>
                    <a:gd name="connsiteY19" fmla="*/ 4191000 h 11581872"/>
                    <a:gd name="connsiteX20" fmla="*/ 2194560 w 28300680"/>
                    <a:gd name="connsiteY20" fmla="*/ 4191000 h 11581872"/>
                    <a:gd name="connsiteX21" fmla="*/ 2194560 w 28300680"/>
                    <a:gd name="connsiteY21" fmla="*/ 3124200 h 11581872"/>
                    <a:gd name="connsiteX22" fmla="*/ 1463040 w 28300680"/>
                    <a:gd name="connsiteY22" fmla="*/ 3124200 h 11581872"/>
                    <a:gd name="connsiteX23" fmla="*/ 0 w 28300680"/>
                    <a:gd name="connsiteY23" fmla="*/ 2438400 h 11581872"/>
                    <a:gd name="connsiteX24" fmla="*/ 24140160 w 28300680"/>
                    <a:gd name="connsiteY24" fmla="*/ 0 h 11581872"/>
                    <a:gd name="connsiteX25" fmla="*/ 28300680 w 28300680"/>
                    <a:gd name="connsiteY25" fmla="*/ 2476500 h 11581872"/>
                    <a:gd name="connsiteX26" fmla="*/ 25054560 w 28300680"/>
                    <a:gd name="connsiteY26" fmla="*/ 8915402 h 11581872"/>
                    <a:gd name="connsiteX27" fmla="*/ 24734521 w 28300680"/>
                    <a:gd name="connsiteY27" fmla="*/ 9982201 h 11581872"/>
                    <a:gd name="connsiteX28" fmla="*/ 22768560 w 28300680"/>
                    <a:gd name="connsiteY28" fmla="*/ 11581872 h 11581872"/>
                    <a:gd name="connsiteX29" fmla="*/ 22722840 w 28300680"/>
                    <a:gd name="connsiteY29" fmla="*/ 11581872 h 11581872"/>
                    <a:gd name="connsiteX30" fmla="*/ 22722840 w 28300680"/>
                    <a:gd name="connsiteY30" fmla="*/ 11506201 h 11581872"/>
                    <a:gd name="connsiteX31" fmla="*/ 22879526 w 28300680"/>
                    <a:gd name="connsiteY31" fmla="*/ 11506201 h 11581872"/>
                    <a:gd name="connsiteX32" fmla="*/ 23358160 w 28300680"/>
                    <a:gd name="connsiteY32" fmla="*/ 11333561 h 11581872"/>
                    <a:gd name="connsiteX33" fmla="*/ 23690104 w 28300680"/>
                    <a:gd name="connsiteY33" fmla="*/ 11021169 h 11581872"/>
                    <a:gd name="connsiteX34" fmla="*/ 24643081 w 28300680"/>
                    <a:gd name="connsiteY34" fmla="*/ 9982201 h 11581872"/>
                    <a:gd name="connsiteX35" fmla="*/ 24643080 w 28300680"/>
                    <a:gd name="connsiteY35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19796760 w 28300680"/>
                    <a:gd name="connsiteY4" fmla="*/ 2705100 h 11581872"/>
                    <a:gd name="connsiteX5" fmla="*/ 19385280 w 28300680"/>
                    <a:gd name="connsiteY5" fmla="*/ 3048000 h 11581872"/>
                    <a:gd name="connsiteX6" fmla="*/ 17556480 w 28300680"/>
                    <a:gd name="connsiteY6" fmla="*/ 3048000 h 11581872"/>
                    <a:gd name="connsiteX7" fmla="*/ 16596360 w 28300680"/>
                    <a:gd name="connsiteY7" fmla="*/ 2247900 h 11581872"/>
                    <a:gd name="connsiteX8" fmla="*/ 14996160 w 28300680"/>
                    <a:gd name="connsiteY8" fmla="*/ 4343400 h 11581872"/>
                    <a:gd name="connsiteX9" fmla="*/ 14264640 w 28300680"/>
                    <a:gd name="connsiteY9" fmla="*/ 4762500 h 11581872"/>
                    <a:gd name="connsiteX10" fmla="*/ 13350240 w 28300680"/>
                    <a:gd name="connsiteY10" fmla="*/ 4762500 h 11581872"/>
                    <a:gd name="connsiteX11" fmla="*/ 12435840 w 28300680"/>
                    <a:gd name="connsiteY11" fmla="*/ 4953000 h 11581872"/>
                    <a:gd name="connsiteX12" fmla="*/ 11750040 w 28300680"/>
                    <a:gd name="connsiteY12" fmla="*/ 4762500 h 11581872"/>
                    <a:gd name="connsiteX13" fmla="*/ 11247120 w 28300680"/>
                    <a:gd name="connsiteY13" fmla="*/ 4838700 h 11581872"/>
                    <a:gd name="connsiteX14" fmla="*/ 10332720 w 28300680"/>
                    <a:gd name="connsiteY14" fmla="*/ 4838700 h 11581872"/>
                    <a:gd name="connsiteX15" fmla="*/ 9875520 w 28300680"/>
                    <a:gd name="connsiteY15" fmla="*/ 4953000 h 11581872"/>
                    <a:gd name="connsiteX16" fmla="*/ 9144000 w 28300680"/>
                    <a:gd name="connsiteY16" fmla="*/ 4953000 h 11581872"/>
                    <a:gd name="connsiteX17" fmla="*/ 7315200 w 28300680"/>
                    <a:gd name="connsiteY17" fmla="*/ 4953000 h 11581872"/>
                    <a:gd name="connsiteX18" fmla="*/ 6583680 w 28300680"/>
                    <a:gd name="connsiteY18" fmla="*/ 4914900 h 11581872"/>
                    <a:gd name="connsiteX19" fmla="*/ 4754880 w 28300680"/>
                    <a:gd name="connsiteY19" fmla="*/ 4572000 h 11581872"/>
                    <a:gd name="connsiteX20" fmla="*/ 4023360 w 28300680"/>
                    <a:gd name="connsiteY20" fmla="*/ 4191000 h 11581872"/>
                    <a:gd name="connsiteX21" fmla="*/ 2194560 w 28300680"/>
                    <a:gd name="connsiteY21" fmla="*/ 4191000 h 11581872"/>
                    <a:gd name="connsiteX22" fmla="*/ 2194560 w 28300680"/>
                    <a:gd name="connsiteY22" fmla="*/ 3124200 h 11581872"/>
                    <a:gd name="connsiteX23" fmla="*/ 1463040 w 28300680"/>
                    <a:gd name="connsiteY23" fmla="*/ 3124200 h 11581872"/>
                    <a:gd name="connsiteX24" fmla="*/ 0 w 28300680"/>
                    <a:gd name="connsiteY24" fmla="*/ 2438400 h 11581872"/>
                    <a:gd name="connsiteX25" fmla="*/ 24140160 w 28300680"/>
                    <a:gd name="connsiteY25" fmla="*/ 0 h 11581872"/>
                    <a:gd name="connsiteX26" fmla="*/ 28300680 w 28300680"/>
                    <a:gd name="connsiteY26" fmla="*/ 2476500 h 11581872"/>
                    <a:gd name="connsiteX27" fmla="*/ 25054560 w 28300680"/>
                    <a:gd name="connsiteY27" fmla="*/ 8915402 h 11581872"/>
                    <a:gd name="connsiteX28" fmla="*/ 24734521 w 28300680"/>
                    <a:gd name="connsiteY28" fmla="*/ 9982201 h 11581872"/>
                    <a:gd name="connsiteX29" fmla="*/ 22768560 w 28300680"/>
                    <a:gd name="connsiteY29" fmla="*/ 11581872 h 11581872"/>
                    <a:gd name="connsiteX30" fmla="*/ 22722840 w 28300680"/>
                    <a:gd name="connsiteY30" fmla="*/ 11581872 h 11581872"/>
                    <a:gd name="connsiteX31" fmla="*/ 22722840 w 28300680"/>
                    <a:gd name="connsiteY31" fmla="*/ 11506201 h 11581872"/>
                    <a:gd name="connsiteX32" fmla="*/ 22879526 w 28300680"/>
                    <a:gd name="connsiteY32" fmla="*/ 11506201 h 11581872"/>
                    <a:gd name="connsiteX33" fmla="*/ 23358160 w 28300680"/>
                    <a:gd name="connsiteY33" fmla="*/ 11333561 h 11581872"/>
                    <a:gd name="connsiteX34" fmla="*/ 23690104 w 28300680"/>
                    <a:gd name="connsiteY34" fmla="*/ 11021169 h 11581872"/>
                    <a:gd name="connsiteX35" fmla="*/ 24643081 w 28300680"/>
                    <a:gd name="connsiteY35" fmla="*/ 9982201 h 11581872"/>
                    <a:gd name="connsiteX36" fmla="*/ 24643080 w 28300680"/>
                    <a:gd name="connsiteY36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19751040 w 28300680"/>
                    <a:gd name="connsiteY4" fmla="*/ 2705100 h 11581872"/>
                    <a:gd name="connsiteX5" fmla="*/ 19385280 w 28300680"/>
                    <a:gd name="connsiteY5" fmla="*/ 3048000 h 11581872"/>
                    <a:gd name="connsiteX6" fmla="*/ 17556480 w 28300680"/>
                    <a:gd name="connsiteY6" fmla="*/ 3048000 h 11581872"/>
                    <a:gd name="connsiteX7" fmla="*/ 16596360 w 28300680"/>
                    <a:gd name="connsiteY7" fmla="*/ 2247900 h 11581872"/>
                    <a:gd name="connsiteX8" fmla="*/ 14996160 w 28300680"/>
                    <a:gd name="connsiteY8" fmla="*/ 4343400 h 11581872"/>
                    <a:gd name="connsiteX9" fmla="*/ 14264640 w 28300680"/>
                    <a:gd name="connsiteY9" fmla="*/ 4762500 h 11581872"/>
                    <a:gd name="connsiteX10" fmla="*/ 13350240 w 28300680"/>
                    <a:gd name="connsiteY10" fmla="*/ 4762500 h 11581872"/>
                    <a:gd name="connsiteX11" fmla="*/ 12435840 w 28300680"/>
                    <a:gd name="connsiteY11" fmla="*/ 4953000 h 11581872"/>
                    <a:gd name="connsiteX12" fmla="*/ 11750040 w 28300680"/>
                    <a:gd name="connsiteY12" fmla="*/ 4762500 h 11581872"/>
                    <a:gd name="connsiteX13" fmla="*/ 11247120 w 28300680"/>
                    <a:gd name="connsiteY13" fmla="*/ 4838700 h 11581872"/>
                    <a:gd name="connsiteX14" fmla="*/ 10332720 w 28300680"/>
                    <a:gd name="connsiteY14" fmla="*/ 4838700 h 11581872"/>
                    <a:gd name="connsiteX15" fmla="*/ 9875520 w 28300680"/>
                    <a:gd name="connsiteY15" fmla="*/ 4953000 h 11581872"/>
                    <a:gd name="connsiteX16" fmla="*/ 9144000 w 28300680"/>
                    <a:gd name="connsiteY16" fmla="*/ 4953000 h 11581872"/>
                    <a:gd name="connsiteX17" fmla="*/ 7315200 w 28300680"/>
                    <a:gd name="connsiteY17" fmla="*/ 4953000 h 11581872"/>
                    <a:gd name="connsiteX18" fmla="*/ 6583680 w 28300680"/>
                    <a:gd name="connsiteY18" fmla="*/ 4914900 h 11581872"/>
                    <a:gd name="connsiteX19" fmla="*/ 4754880 w 28300680"/>
                    <a:gd name="connsiteY19" fmla="*/ 4572000 h 11581872"/>
                    <a:gd name="connsiteX20" fmla="*/ 4023360 w 28300680"/>
                    <a:gd name="connsiteY20" fmla="*/ 4191000 h 11581872"/>
                    <a:gd name="connsiteX21" fmla="*/ 2194560 w 28300680"/>
                    <a:gd name="connsiteY21" fmla="*/ 4191000 h 11581872"/>
                    <a:gd name="connsiteX22" fmla="*/ 2194560 w 28300680"/>
                    <a:gd name="connsiteY22" fmla="*/ 3124200 h 11581872"/>
                    <a:gd name="connsiteX23" fmla="*/ 1463040 w 28300680"/>
                    <a:gd name="connsiteY23" fmla="*/ 3124200 h 11581872"/>
                    <a:gd name="connsiteX24" fmla="*/ 0 w 28300680"/>
                    <a:gd name="connsiteY24" fmla="*/ 2438400 h 11581872"/>
                    <a:gd name="connsiteX25" fmla="*/ 24140160 w 28300680"/>
                    <a:gd name="connsiteY25" fmla="*/ 0 h 11581872"/>
                    <a:gd name="connsiteX26" fmla="*/ 28300680 w 28300680"/>
                    <a:gd name="connsiteY26" fmla="*/ 2476500 h 11581872"/>
                    <a:gd name="connsiteX27" fmla="*/ 25054560 w 28300680"/>
                    <a:gd name="connsiteY27" fmla="*/ 8915402 h 11581872"/>
                    <a:gd name="connsiteX28" fmla="*/ 24734521 w 28300680"/>
                    <a:gd name="connsiteY28" fmla="*/ 9982201 h 11581872"/>
                    <a:gd name="connsiteX29" fmla="*/ 22768560 w 28300680"/>
                    <a:gd name="connsiteY29" fmla="*/ 11581872 h 11581872"/>
                    <a:gd name="connsiteX30" fmla="*/ 22722840 w 28300680"/>
                    <a:gd name="connsiteY30" fmla="*/ 11581872 h 11581872"/>
                    <a:gd name="connsiteX31" fmla="*/ 22722840 w 28300680"/>
                    <a:gd name="connsiteY31" fmla="*/ 11506201 h 11581872"/>
                    <a:gd name="connsiteX32" fmla="*/ 22879526 w 28300680"/>
                    <a:gd name="connsiteY32" fmla="*/ 11506201 h 11581872"/>
                    <a:gd name="connsiteX33" fmla="*/ 23358160 w 28300680"/>
                    <a:gd name="connsiteY33" fmla="*/ 11333561 h 11581872"/>
                    <a:gd name="connsiteX34" fmla="*/ 23690104 w 28300680"/>
                    <a:gd name="connsiteY34" fmla="*/ 11021169 h 11581872"/>
                    <a:gd name="connsiteX35" fmla="*/ 24643081 w 28300680"/>
                    <a:gd name="connsiteY35" fmla="*/ 9982201 h 11581872"/>
                    <a:gd name="connsiteX36" fmla="*/ 24643080 w 28300680"/>
                    <a:gd name="connsiteY36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22677120 w 28300680"/>
                    <a:gd name="connsiteY4" fmla="*/ 2705100 h 11581872"/>
                    <a:gd name="connsiteX5" fmla="*/ 19751040 w 28300680"/>
                    <a:gd name="connsiteY5" fmla="*/ 2705100 h 11581872"/>
                    <a:gd name="connsiteX6" fmla="*/ 19385280 w 28300680"/>
                    <a:gd name="connsiteY6" fmla="*/ 3048000 h 11581872"/>
                    <a:gd name="connsiteX7" fmla="*/ 17556480 w 28300680"/>
                    <a:gd name="connsiteY7" fmla="*/ 3048000 h 11581872"/>
                    <a:gd name="connsiteX8" fmla="*/ 16596360 w 28300680"/>
                    <a:gd name="connsiteY8" fmla="*/ 2247900 h 11581872"/>
                    <a:gd name="connsiteX9" fmla="*/ 14996160 w 28300680"/>
                    <a:gd name="connsiteY9" fmla="*/ 4343400 h 11581872"/>
                    <a:gd name="connsiteX10" fmla="*/ 14264640 w 28300680"/>
                    <a:gd name="connsiteY10" fmla="*/ 4762500 h 11581872"/>
                    <a:gd name="connsiteX11" fmla="*/ 13350240 w 28300680"/>
                    <a:gd name="connsiteY11" fmla="*/ 4762500 h 11581872"/>
                    <a:gd name="connsiteX12" fmla="*/ 12435840 w 28300680"/>
                    <a:gd name="connsiteY12" fmla="*/ 4953000 h 11581872"/>
                    <a:gd name="connsiteX13" fmla="*/ 11750040 w 28300680"/>
                    <a:gd name="connsiteY13" fmla="*/ 4762500 h 11581872"/>
                    <a:gd name="connsiteX14" fmla="*/ 11247120 w 28300680"/>
                    <a:gd name="connsiteY14" fmla="*/ 4838700 h 11581872"/>
                    <a:gd name="connsiteX15" fmla="*/ 10332720 w 28300680"/>
                    <a:gd name="connsiteY15" fmla="*/ 4838700 h 11581872"/>
                    <a:gd name="connsiteX16" fmla="*/ 9875520 w 28300680"/>
                    <a:gd name="connsiteY16" fmla="*/ 4953000 h 11581872"/>
                    <a:gd name="connsiteX17" fmla="*/ 9144000 w 28300680"/>
                    <a:gd name="connsiteY17" fmla="*/ 4953000 h 11581872"/>
                    <a:gd name="connsiteX18" fmla="*/ 7315200 w 28300680"/>
                    <a:gd name="connsiteY18" fmla="*/ 4953000 h 11581872"/>
                    <a:gd name="connsiteX19" fmla="*/ 6583680 w 28300680"/>
                    <a:gd name="connsiteY19" fmla="*/ 4914900 h 11581872"/>
                    <a:gd name="connsiteX20" fmla="*/ 4754880 w 28300680"/>
                    <a:gd name="connsiteY20" fmla="*/ 4572000 h 11581872"/>
                    <a:gd name="connsiteX21" fmla="*/ 4023360 w 28300680"/>
                    <a:gd name="connsiteY21" fmla="*/ 4191000 h 11581872"/>
                    <a:gd name="connsiteX22" fmla="*/ 2194560 w 28300680"/>
                    <a:gd name="connsiteY22" fmla="*/ 4191000 h 11581872"/>
                    <a:gd name="connsiteX23" fmla="*/ 2194560 w 28300680"/>
                    <a:gd name="connsiteY23" fmla="*/ 3124200 h 11581872"/>
                    <a:gd name="connsiteX24" fmla="*/ 1463040 w 28300680"/>
                    <a:gd name="connsiteY24" fmla="*/ 3124200 h 11581872"/>
                    <a:gd name="connsiteX25" fmla="*/ 0 w 28300680"/>
                    <a:gd name="connsiteY25" fmla="*/ 2438400 h 11581872"/>
                    <a:gd name="connsiteX26" fmla="*/ 24140160 w 28300680"/>
                    <a:gd name="connsiteY26" fmla="*/ 0 h 11581872"/>
                    <a:gd name="connsiteX27" fmla="*/ 28300680 w 28300680"/>
                    <a:gd name="connsiteY27" fmla="*/ 2476500 h 11581872"/>
                    <a:gd name="connsiteX28" fmla="*/ 25054560 w 28300680"/>
                    <a:gd name="connsiteY28" fmla="*/ 8915402 h 11581872"/>
                    <a:gd name="connsiteX29" fmla="*/ 24734521 w 28300680"/>
                    <a:gd name="connsiteY29" fmla="*/ 9982201 h 11581872"/>
                    <a:gd name="connsiteX30" fmla="*/ 22768560 w 28300680"/>
                    <a:gd name="connsiteY30" fmla="*/ 11581872 h 11581872"/>
                    <a:gd name="connsiteX31" fmla="*/ 22722840 w 28300680"/>
                    <a:gd name="connsiteY31" fmla="*/ 11581872 h 11581872"/>
                    <a:gd name="connsiteX32" fmla="*/ 22722840 w 28300680"/>
                    <a:gd name="connsiteY32" fmla="*/ 11506201 h 11581872"/>
                    <a:gd name="connsiteX33" fmla="*/ 22879526 w 28300680"/>
                    <a:gd name="connsiteY33" fmla="*/ 11506201 h 11581872"/>
                    <a:gd name="connsiteX34" fmla="*/ 23358160 w 28300680"/>
                    <a:gd name="connsiteY34" fmla="*/ 11333561 h 11581872"/>
                    <a:gd name="connsiteX35" fmla="*/ 23690104 w 28300680"/>
                    <a:gd name="connsiteY35" fmla="*/ 11021169 h 11581872"/>
                    <a:gd name="connsiteX36" fmla="*/ 24643081 w 28300680"/>
                    <a:gd name="connsiteY36" fmla="*/ 9982201 h 11581872"/>
                    <a:gd name="connsiteX37" fmla="*/ 24643080 w 28300680"/>
                    <a:gd name="connsiteY37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2677120 w 28300680"/>
                    <a:gd name="connsiteY3" fmla="*/ 3048000 h 11581872"/>
                    <a:gd name="connsiteX4" fmla="*/ 22677120 w 28300680"/>
                    <a:gd name="connsiteY4" fmla="*/ 2705100 h 11581872"/>
                    <a:gd name="connsiteX5" fmla="*/ 19751040 w 28300680"/>
                    <a:gd name="connsiteY5" fmla="*/ 2705100 h 11581872"/>
                    <a:gd name="connsiteX6" fmla="*/ 19385280 w 28300680"/>
                    <a:gd name="connsiteY6" fmla="*/ 3048000 h 11581872"/>
                    <a:gd name="connsiteX7" fmla="*/ 17556480 w 28300680"/>
                    <a:gd name="connsiteY7" fmla="*/ 3048000 h 11581872"/>
                    <a:gd name="connsiteX8" fmla="*/ 16596360 w 28300680"/>
                    <a:gd name="connsiteY8" fmla="*/ 2247900 h 11581872"/>
                    <a:gd name="connsiteX9" fmla="*/ 14996160 w 28300680"/>
                    <a:gd name="connsiteY9" fmla="*/ 4343400 h 11581872"/>
                    <a:gd name="connsiteX10" fmla="*/ 14264640 w 28300680"/>
                    <a:gd name="connsiteY10" fmla="*/ 4762500 h 11581872"/>
                    <a:gd name="connsiteX11" fmla="*/ 13350240 w 28300680"/>
                    <a:gd name="connsiteY11" fmla="*/ 4762500 h 11581872"/>
                    <a:gd name="connsiteX12" fmla="*/ 12435840 w 28300680"/>
                    <a:gd name="connsiteY12" fmla="*/ 4953000 h 11581872"/>
                    <a:gd name="connsiteX13" fmla="*/ 11750040 w 28300680"/>
                    <a:gd name="connsiteY13" fmla="*/ 4762500 h 11581872"/>
                    <a:gd name="connsiteX14" fmla="*/ 11247120 w 28300680"/>
                    <a:gd name="connsiteY14" fmla="*/ 4838700 h 11581872"/>
                    <a:gd name="connsiteX15" fmla="*/ 10332720 w 28300680"/>
                    <a:gd name="connsiteY15" fmla="*/ 4838700 h 11581872"/>
                    <a:gd name="connsiteX16" fmla="*/ 9875520 w 28300680"/>
                    <a:gd name="connsiteY16" fmla="*/ 4953000 h 11581872"/>
                    <a:gd name="connsiteX17" fmla="*/ 9144000 w 28300680"/>
                    <a:gd name="connsiteY17" fmla="*/ 4953000 h 11581872"/>
                    <a:gd name="connsiteX18" fmla="*/ 7315200 w 28300680"/>
                    <a:gd name="connsiteY18" fmla="*/ 4953000 h 11581872"/>
                    <a:gd name="connsiteX19" fmla="*/ 6583680 w 28300680"/>
                    <a:gd name="connsiteY19" fmla="*/ 4914900 h 11581872"/>
                    <a:gd name="connsiteX20" fmla="*/ 4754880 w 28300680"/>
                    <a:gd name="connsiteY20" fmla="*/ 4572000 h 11581872"/>
                    <a:gd name="connsiteX21" fmla="*/ 4023360 w 28300680"/>
                    <a:gd name="connsiteY21" fmla="*/ 4191000 h 11581872"/>
                    <a:gd name="connsiteX22" fmla="*/ 2194560 w 28300680"/>
                    <a:gd name="connsiteY22" fmla="*/ 4191000 h 11581872"/>
                    <a:gd name="connsiteX23" fmla="*/ 2194560 w 28300680"/>
                    <a:gd name="connsiteY23" fmla="*/ 3124200 h 11581872"/>
                    <a:gd name="connsiteX24" fmla="*/ 1463040 w 28300680"/>
                    <a:gd name="connsiteY24" fmla="*/ 3124200 h 11581872"/>
                    <a:gd name="connsiteX25" fmla="*/ 0 w 28300680"/>
                    <a:gd name="connsiteY25" fmla="*/ 2438400 h 11581872"/>
                    <a:gd name="connsiteX26" fmla="*/ 24140160 w 28300680"/>
                    <a:gd name="connsiteY26" fmla="*/ 0 h 11581872"/>
                    <a:gd name="connsiteX27" fmla="*/ 28300680 w 28300680"/>
                    <a:gd name="connsiteY27" fmla="*/ 2476500 h 11581872"/>
                    <a:gd name="connsiteX28" fmla="*/ 25054560 w 28300680"/>
                    <a:gd name="connsiteY28" fmla="*/ 8915402 h 11581872"/>
                    <a:gd name="connsiteX29" fmla="*/ 24734521 w 28300680"/>
                    <a:gd name="connsiteY29" fmla="*/ 9982201 h 11581872"/>
                    <a:gd name="connsiteX30" fmla="*/ 22768560 w 28300680"/>
                    <a:gd name="connsiteY30" fmla="*/ 11581872 h 11581872"/>
                    <a:gd name="connsiteX31" fmla="*/ 22722840 w 28300680"/>
                    <a:gd name="connsiteY31" fmla="*/ 11581872 h 11581872"/>
                    <a:gd name="connsiteX32" fmla="*/ 22722840 w 28300680"/>
                    <a:gd name="connsiteY32" fmla="*/ 11506201 h 11581872"/>
                    <a:gd name="connsiteX33" fmla="*/ 22879526 w 28300680"/>
                    <a:gd name="connsiteY33" fmla="*/ 11506201 h 11581872"/>
                    <a:gd name="connsiteX34" fmla="*/ 23358160 w 28300680"/>
                    <a:gd name="connsiteY34" fmla="*/ 11333561 h 11581872"/>
                    <a:gd name="connsiteX35" fmla="*/ 23690104 w 28300680"/>
                    <a:gd name="connsiteY35" fmla="*/ 11021169 h 11581872"/>
                    <a:gd name="connsiteX36" fmla="*/ 24643081 w 28300680"/>
                    <a:gd name="connsiteY36" fmla="*/ 9982201 h 11581872"/>
                    <a:gd name="connsiteX37" fmla="*/ 24643080 w 28300680"/>
                    <a:gd name="connsiteY37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368760 w 28300680"/>
                    <a:gd name="connsiteY3" fmla="*/ 2705100 h 11581872"/>
                    <a:gd name="connsiteX4" fmla="*/ 22677120 w 28300680"/>
                    <a:gd name="connsiteY4" fmla="*/ 3048000 h 11581872"/>
                    <a:gd name="connsiteX5" fmla="*/ 22677120 w 28300680"/>
                    <a:gd name="connsiteY5" fmla="*/ 2705100 h 11581872"/>
                    <a:gd name="connsiteX6" fmla="*/ 19751040 w 28300680"/>
                    <a:gd name="connsiteY6" fmla="*/ 2705100 h 11581872"/>
                    <a:gd name="connsiteX7" fmla="*/ 19385280 w 28300680"/>
                    <a:gd name="connsiteY7" fmla="*/ 3048000 h 11581872"/>
                    <a:gd name="connsiteX8" fmla="*/ 17556480 w 28300680"/>
                    <a:gd name="connsiteY8" fmla="*/ 3048000 h 11581872"/>
                    <a:gd name="connsiteX9" fmla="*/ 16596360 w 28300680"/>
                    <a:gd name="connsiteY9" fmla="*/ 2247900 h 11581872"/>
                    <a:gd name="connsiteX10" fmla="*/ 14996160 w 28300680"/>
                    <a:gd name="connsiteY10" fmla="*/ 4343400 h 11581872"/>
                    <a:gd name="connsiteX11" fmla="*/ 14264640 w 28300680"/>
                    <a:gd name="connsiteY11" fmla="*/ 4762500 h 11581872"/>
                    <a:gd name="connsiteX12" fmla="*/ 13350240 w 28300680"/>
                    <a:gd name="connsiteY12" fmla="*/ 4762500 h 11581872"/>
                    <a:gd name="connsiteX13" fmla="*/ 12435840 w 28300680"/>
                    <a:gd name="connsiteY13" fmla="*/ 4953000 h 11581872"/>
                    <a:gd name="connsiteX14" fmla="*/ 11750040 w 28300680"/>
                    <a:gd name="connsiteY14" fmla="*/ 4762500 h 11581872"/>
                    <a:gd name="connsiteX15" fmla="*/ 11247120 w 28300680"/>
                    <a:gd name="connsiteY15" fmla="*/ 4838700 h 11581872"/>
                    <a:gd name="connsiteX16" fmla="*/ 10332720 w 28300680"/>
                    <a:gd name="connsiteY16" fmla="*/ 4838700 h 11581872"/>
                    <a:gd name="connsiteX17" fmla="*/ 9875520 w 28300680"/>
                    <a:gd name="connsiteY17" fmla="*/ 4953000 h 11581872"/>
                    <a:gd name="connsiteX18" fmla="*/ 9144000 w 28300680"/>
                    <a:gd name="connsiteY18" fmla="*/ 4953000 h 11581872"/>
                    <a:gd name="connsiteX19" fmla="*/ 7315200 w 28300680"/>
                    <a:gd name="connsiteY19" fmla="*/ 4953000 h 11581872"/>
                    <a:gd name="connsiteX20" fmla="*/ 6583680 w 28300680"/>
                    <a:gd name="connsiteY20" fmla="*/ 4914900 h 11581872"/>
                    <a:gd name="connsiteX21" fmla="*/ 4754880 w 28300680"/>
                    <a:gd name="connsiteY21" fmla="*/ 4572000 h 11581872"/>
                    <a:gd name="connsiteX22" fmla="*/ 4023360 w 28300680"/>
                    <a:gd name="connsiteY22" fmla="*/ 4191000 h 11581872"/>
                    <a:gd name="connsiteX23" fmla="*/ 2194560 w 28300680"/>
                    <a:gd name="connsiteY23" fmla="*/ 4191000 h 11581872"/>
                    <a:gd name="connsiteX24" fmla="*/ 2194560 w 28300680"/>
                    <a:gd name="connsiteY24" fmla="*/ 3124200 h 11581872"/>
                    <a:gd name="connsiteX25" fmla="*/ 1463040 w 28300680"/>
                    <a:gd name="connsiteY25" fmla="*/ 3124200 h 11581872"/>
                    <a:gd name="connsiteX26" fmla="*/ 0 w 28300680"/>
                    <a:gd name="connsiteY26" fmla="*/ 2438400 h 11581872"/>
                    <a:gd name="connsiteX27" fmla="*/ 24140160 w 28300680"/>
                    <a:gd name="connsiteY27" fmla="*/ 0 h 11581872"/>
                    <a:gd name="connsiteX28" fmla="*/ 28300680 w 28300680"/>
                    <a:gd name="connsiteY28" fmla="*/ 2476500 h 11581872"/>
                    <a:gd name="connsiteX29" fmla="*/ 25054560 w 28300680"/>
                    <a:gd name="connsiteY29" fmla="*/ 8915402 h 11581872"/>
                    <a:gd name="connsiteX30" fmla="*/ 24734521 w 28300680"/>
                    <a:gd name="connsiteY30" fmla="*/ 9982201 h 11581872"/>
                    <a:gd name="connsiteX31" fmla="*/ 22768560 w 28300680"/>
                    <a:gd name="connsiteY31" fmla="*/ 11581872 h 11581872"/>
                    <a:gd name="connsiteX32" fmla="*/ 22722840 w 28300680"/>
                    <a:gd name="connsiteY32" fmla="*/ 11581872 h 11581872"/>
                    <a:gd name="connsiteX33" fmla="*/ 22722840 w 28300680"/>
                    <a:gd name="connsiteY33" fmla="*/ 11506201 h 11581872"/>
                    <a:gd name="connsiteX34" fmla="*/ 22879526 w 28300680"/>
                    <a:gd name="connsiteY34" fmla="*/ 11506201 h 11581872"/>
                    <a:gd name="connsiteX35" fmla="*/ 23358160 w 28300680"/>
                    <a:gd name="connsiteY35" fmla="*/ 11333561 h 11581872"/>
                    <a:gd name="connsiteX36" fmla="*/ 23690104 w 28300680"/>
                    <a:gd name="connsiteY36" fmla="*/ 11021169 h 11581872"/>
                    <a:gd name="connsiteX37" fmla="*/ 24643081 w 28300680"/>
                    <a:gd name="connsiteY37" fmla="*/ 9982201 h 11581872"/>
                    <a:gd name="connsiteX38" fmla="*/ 24643080 w 28300680"/>
                    <a:gd name="connsiteY38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368760 w 28300680"/>
                    <a:gd name="connsiteY3" fmla="*/ 2705100 h 11581872"/>
                    <a:gd name="connsiteX4" fmla="*/ 23637240 w 28300680"/>
                    <a:gd name="connsiteY4" fmla="*/ 3048000 h 11581872"/>
                    <a:gd name="connsiteX5" fmla="*/ 22677120 w 28300680"/>
                    <a:gd name="connsiteY5" fmla="*/ 3048000 h 11581872"/>
                    <a:gd name="connsiteX6" fmla="*/ 22677120 w 28300680"/>
                    <a:gd name="connsiteY6" fmla="*/ 2705100 h 11581872"/>
                    <a:gd name="connsiteX7" fmla="*/ 19751040 w 28300680"/>
                    <a:gd name="connsiteY7" fmla="*/ 2705100 h 11581872"/>
                    <a:gd name="connsiteX8" fmla="*/ 19385280 w 28300680"/>
                    <a:gd name="connsiteY8" fmla="*/ 3048000 h 11581872"/>
                    <a:gd name="connsiteX9" fmla="*/ 17556480 w 28300680"/>
                    <a:gd name="connsiteY9" fmla="*/ 3048000 h 11581872"/>
                    <a:gd name="connsiteX10" fmla="*/ 16596360 w 28300680"/>
                    <a:gd name="connsiteY10" fmla="*/ 2247900 h 11581872"/>
                    <a:gd name="connsiteX11" fmla="*/ 14996160 w 28300680"/>
                    <a:gd name="connsiteY11" fmla="*/ 4343400 h 11581872"/>
                    <a:gd name="connsiteX12" fmla="*/ 14264640 w 28300680"/>
                    <a:gd name="connsiteY12" fmla="*/ 4762500 h 11581872"/>
                    <a:gd name="connsiteX13" fmla="*/ 13350240 w 28300680"/>
                    <a:gd name="connsiteY13" fmla="*/ 4762500 h 11581872"/>
                    <a:gd name="connsiteX14" fmla="*/ 12435840 w 28300680"/>
                    <a:gd name="connsiteY14" fmla="*/ 4953000 h 11581872"/>
                    <a:gd name="connsiteX15" fmla="*/ 11750040 w 28300680"/>
                    <a:gd name="connsiteY15" fmla="*/ 4762500 h 11581872"/>
                    <a:gd name="connsiteX16" fmla="*/ 11247120 w 28300680"/>
                    <a:gd name="connsiteY16" fmla="*/ 4838700 h 11581872"/>
                    <a:gd name="connsiteX17" fmla="*/ 10332720 w 28300680"/>
                    <a:gd name="connsiteY17" fmla="*/ 4838700 h 11581872"/>
                    <a:gd name="connsiteX18" fmla="*/ 9875520 w 28300680"/>
                    <a:gd name="connsiteY18" fmla="*/ 4953000 h 11581872"/>
                    <a:gd name="connsiteX19" fmla="*/ 9144000 w 28300680"/>
                    <a:gd name="connsiteY19" fmla="*/ 4953000 h 11581872"/>
                    <a:gd name="connsiteX20" fmla="*/ 7315200 w 28300680"/>
                    <a:gd name="connsiteY20" fmla="*/ 4953000 h 11581872"/>
                    <a:gd name="connsiteX21" fmla="*/ 6583680 w 28300680"/>
                    <a:gd name="connsiteY21" fmla="*/ 4914900 h 11581872"/>
                    <a:gd name="connsiteX22" fmla="*/ 4754880 w 28300680"/>
                    <a:gd name="connsiteY22" fmla="*/ 4572000 h 11581872"/>
                    <a:gd name="connsiteX23" fmla="*/ 4023360 w 28300680"/>
                    <a:gd name="connsiteY23" fmla="*/ 4191000 h 11581872"/>
                    <a:gd name="connsiteX24" fmla="*/ 2194560 w 28300680"/>
                    <a:gd name="connsiteY24" fmla="*/ 4191000 h 11581872"/>
                    <a:gd name="connsiteX25" fmla="*/ 2194560 w 28300680"/>
                    <a:gd name="connsiteY25" fmla="*/ 3124200 h 11581872"/>
                    <a:gd name="connsiteX26" fmla="*/ 1463040 w 28300680"/>
                    <a:gd name="connsiteY26" fmla="*/ 3124200 h 11581872"/>
                    <a:gd name="connsiteX27" fmla="*/ 0 w 28300680"/>
                    <a:gd name="connsiteY27" fmla="*/ 2438400 h 11581872"/>
                    <a:gd name="connsiteX28" fmla="*/ 24140160 w 28300680"/>
                    <a:gd name="connsiteY28" fmla="*/ 0 h 11581872"/>
                    <a:gd name="connsiteX29" fmla="*/ 28300680 w 28300680"/>
                    <a:gd name="connsiteY29" fmla="*/ 2476500 h 11581872"/>
                    <a:gd name="connsiteX30" fmla="*/ 25054560 w 28300680"/>
                    <a:gd name="connsiteY30" fmla="*/ 8915402 h 11581872"/>
                    <a:gd name="connsiteX31" fmla="*/ 24734521 w 28300680"/>
                    <a:gd name="connsiteY31" fmla="*/ 9982201 h 11581872"/>
                    <a:gd name="connsiteX32" fmla="*/ 22768560 w 28300680"/>
                    <a:gd name="connsiteY32" fmla="*/ 11581872 h 11581872"/>
                    <a:gd name="connsiteX33" fmla="*/ 22722840 w 28300680"/>
                    <a:gd name="connsiteY33" fmla="*/ 11581872 h 11581872"/>
                    <a:gd name="connsiteX34" fmla="*/ 22722840 w 28300680"/>
                    <a:gd name="connsiteY34" fmla="*/ 11506201 h 11581872"/>
                    <a:gd name="connsiteX35" fmla="*/ 22879526 w 28300680"/>
                    <a:gd name="connsiteY35" fmla="*/ 11506201 h 11581872"/>
                    <a:gd name="connsiteX36" fmla="*/ 23358160 w 28300680"/>
                    <a:gd name="connsiteY36" fmla="*/ 11333561 h 11581872"/>
                    <a:gd name="connsiteX37" fmla="*/ 23690104 w 28300680"/>
                    <a:gd name="connsiteY37" fmla="*/ 11021169 h 11581872"/>
                    <a:gd name="connsiteX38" fmla="*/ 24643081 w 28300680"/>
                    <a:gd name="connsiteY38" fmla="*/ 9982201 h 11581872"/>
                    <a:gd name="connsiteX39" fmla="*/ 24643080 w 28300680"/>
                    <a:gd name="connsiteY39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368760 w 28300680"/>
                    <a:gd name="connsiteY3" fmla="*/ 2705100 h 11581872"/>
                    <a:gd name="connsiteX4" fmla="*/ 23637240 w 28300680"/>
                    <a:gd name="connsiteY4" fmla="*/ 3048000 h 11581872"/>
                    <a:gd name="connsiteX5" fmla="*/ 22677120 w 28300680"/>
                    <a:gd name="connsiteY5" fmla="*/ 3048000 h 11581872"/>
                    <a:gd name="connsiteX6" fmla="*/ 22677120 w 28300680"/>
                    <a:gd name="connsiteY6" fmla="*/ 2705100 h 11581872"/>
                    <a:gd name="connsiteX7" fmla="*/ 19751040 w 28300680"/>
                    <a:gd name="connsiteY7" fmla="*/ 2705100 h 11581872"/>
                    <a:gd name="connsiteX8" fmla="*/ 19385280 w 28300680"/>
                    <a:gd name="connsiteY8" fmla="*/ 3048000 h 11581872"/>
                    <a:gd name="connsiteX9" fmla="*/ 17556480 w 28300680"/>
                    <a:gd name="connsiteY9" fmla="*/ 3048000 h 11581872"/>
                    <a:gd name="connsiteX10" fmla="*/ 16779240 w 28300680"/>
                    <a:gd name="connsiteY10" fmla="*/ 3810000 h 11581872"/>
                    <a:gd name="connsiteX11" fmla="*/ 14996160 w 28300680"/>
                    <a:gd name="connsiteY11" fmla="*/ 4343400 h 11581872"/>
                    <a:gd name="connsiteX12" fmla="*/ 14264640 w 28300680"/>
                    <a:gd name="connsiteY12" fmla="*/ 4762500 h 11581872"/>
                    <a:gd name="connsiteX13" fmla="*/ 13350240 w 28300680"/>
                    <a:gd name="connsiteY13" fmla="*/ 4762500 h 11581872"/>
                    <a:gd name="connsiteX14" fmla="*/ 12435840 w 28300680"/>
                    <a:gd name="connsiteY14" fmla="*/ 4953000 h 11581872"/>
                    <a:gd name="connsiteX15" fmla="*/ 11750040 w 28300680"/>
                    <a:gd name="connsiteY15" fmla="*/ 4762500 h 11581872"/>
                    <a:gd name="connsiteX16" fmla="*/ 11247120 w 28300680"/>
                    <a:gd name="connsiteY16" fmla="*/ 4838700 h 11581872"/>
                    <a:gd name="connsiteX17" fmla="*/ 10332720 w 28300680"/>
                    <a:gd name="connsiteY17" fmla="*/ 4838700 h 11581872"/>
                    <a:gd name="connsiteX18" fmla="*/ 9875520 w 28300680"/>
                    <a:gd name="connsiteY18" fmla="*/ 4953000 h 11581872"/>
                    <a:gd name="connsiteX19" fmla="*/ 9144000 w 28300680"/>
                    <a:gd name="connsiteY19" fmla="*/ 4953000 h 11581872"/>
                    <a:gd name="connsiteX20" fmla="*/ 7315200 w 28300680"/>
                    <a:gd name="connsiteY20" fmla="*/ 4953000 h 11581872"/>
                    <a:gd name="connsiteX21" fmla="*/ 6583680 w 28300680"/>
                    <a:gd name="connsiteY21" fmla="*/ 4914900 h 11581872"/>
                    <a:gd name="connsiteX22" fmla="*/ 4754880 w 28300680"/>
                    <a:gd name="connsiteY22" fmla="*/ 4572000 h 11581872"/>
                    <a:gd name="connsiteX23" fmla="*/ 4023360 w 28300680"/>
                    <a:gd name="connsiteY23" fmla="*/ 4191000 h 11581872"/>
                    <a:gd name="connsiteX24" fmla="*/ 2194560 w 28300680"/>
                    <a:gd name="connsiteY24" fmla="*/ 4191000 h 11581872"/>
                    <a:gd name="connsiteX25" fmla="*/ 2194560 w 28300680"/>
                    <a:gd name="connsiteY25" fmla="*/ 3124200 h 11581872"/>
                    <a:gd name="connsiteX26" fmla="*/ 1463040 w 28300680"/>
                    <a:gd name="connsiteY26" fmla="*/ 3124200 h 11581872"/>
                    <a:gd name="connsiteX27" fmla="*/ 0 w 28300680"/>
                    <a:gd name="connsiteY27" fmla="*/ 2438400 h 11581872"/>
                    <a:gd name="connsiteX28" fmla="*/ 24140160 w 28300680"/>
                    <a:gd name="connsiteY28" fmla="*/ 0 h 11581872"/>
                    <a:gd name="connsiteX29" fmla="*/ 28300680 w 28300680"/>
                    <a:gd name="connsiteY29" fmla="*/ 2476500 h 11581872"/>
                    <a:gd name="connsiteX30" fmla="*/ 25054560 w 28300680"/>
                    <a:gd name="connsiteY30" fmla="*/ 8915402 h 11581872"/>
                    <a:gd name="connsiteX31" fmla="*/ 24734521 w 28300680"/>
                    <a:gd name="connsiteY31" fmla="*/ 9982201 h 11581872"/>
                    <a:gd name="connsiteX32" fmla="*/ 22768560 w 28300680"/>
                    <a:gd name="connsiteY32" fmla="*/ 11581872 h 11581872"/>
                    <a:gd name="connsiteX33" fmla="*/ 22722840 w 28300680"/>
                    <a:gd name="connsiteY33" fmla="*/ 11581872 h 11581872"/>
                    <a:gd name="connsiteX34" fmla="*/ 22722840 w 28300680"/>
                    <a:gd name="connsiteY34" fmla="*/ 11506201 h 11581872"/>
                    <a:gd name="connsiteX35" fmla="*/ 22879526 w 28300680"/>
                    <a:gd name="connsiteY35" fmla="*/ 11506201 h 11581872"/>
                    <a:gd name="connsiteX36" fmla="*/ 23358160 w 28300680"/>
                    <a:gd name="connsiteY36" fmla="*/ 11333561 h 11581872"/>
                    <a:gd name="connsiteX37" fmla="*/ 23690104 w 28300680"/>
                    <a:gd name="connsiteY37" fmla="*/ 11021169 h 11581872"/>
                    <a:gd name="connsiteX38" fmla="*/ 24643081 w 28300680"/>
                    <a:gd name="connsiteY38" fmla="*/ 9982201 h 11581872"/>
                    <a:gd name="connsiteX39" fmla="*/ 24643080 w 28300680"/>
                    <a:gd name="connsiteY39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368760 w 28300680"/>
                    <a:gd name="connsiteY3" fmla="*/ 2705100 h 11581872"/>
                    <a:gd name="connsiteX4" fmla="*/ 23637240 w 28300680"/>
                    <a:gd name="connsiteY4" fmla="*/ 3048000 h 11581872"/>
                    <a:gd name="connsiteX5" fmla="*/ 22677120 w 28300680"/>
                    <a:gd name="connsiteY5" fmla="*/ 3048000 h 11581872"/>
                    <a:gd name="connsiteX6" fmla="*/ 22677120 w 28300680"/>
                    <a:gd name="connsiteY6" fmla="*/ 2705100 h 11581872"/>
                    <a:gd name="connsiteX7" fmla="*/ 19751040 w 28300680"/>
                    <a:gd name="connsiteY7" fmla="*/ 2705100 h 11581872"/>
                    <a:gd name="connsiteX8" fmla="*/ 19385280 w 28300680"/>
                    <a:gd name="connsiteY8" fmla="*/ 3048000 h 11581872"/>
                    <a:gd name="connsiteX9" fmla="*/ 17556480 w 28300680"/>
                    <a:gd name="connsiteY9" fmla="*/ 3048000 h 11581872"/>
                    <a:gd name="connsiteX10" fmla="*/ 16824960 w 28300680"/>
                    <a:gd name="connsiteY10" fmla="*/ 3810000 h 11581872"/>
                    <a:gd name="connsiteX11" fmla="*/ 14996160 w 28300680"/>
                    <a:gd name="connsiteY11" fmla="*/ 4343400 h 11581872"/>
                    <a:gd name="connsiteX12" fmla="*/ 14264640 w 28300680"/>
                    <a:gd name="connsiteY12" fmla="*/ 4762500 h 11581872"/>
                    <a:gd name="connsiteX13" fmla="*/ 13350240 w 28300680"/>
                    <a:gd name="connsiteY13" fmla="*/ 4762500 h 11581872"/>
                    <a:gd name="connsiteX14" fmla="*/ 12435840 w 28300680"/>
                    <a:gd name="connsiteY14" fmla="*/ 4953000 h 11581872"/>
                    <a:gd name="connsiteX15" fmla="*/ 11750040 w 28300680"/>
                    <a:gd name="connsiteY15" fmla="*/ 4762500 h 11581872"/>
                    <a:gd name="connsiteX16" fmla="*/ 11247120 w 28300680"/>
                    <a:gd name="connsiteY16" fmla="*/ 4838700 h 11581872"/>
                    <a:gd name="connsiteX17" fmla="*/ 10332720 w 28300680"/>
                    <a:gd name="connsiteY17" fmla="*/ 4838700 h 11581872"/>
                    <a:gd name="connsiteX18" fmla="*/ 9875520 w 28300680"/>
                    <a:gd name="connsiteY18" fmla="*/ 4953000 h 11581872"/>
                    <a:gd name="connsiteX19" fmla="*/ 9144000 w 28300680"/>
                    <a:gd name="connsiteY19" fmla="*/ 4953000 h 11581872"/>
                    <a:gd name="connsiteX20" fmla="*/ 7315200 w 28300680"/>
                    <a:gd name="connsiteY20" fmla="*/ 4953000 h 11581872"/>
                    <a:gd name="connsiteX21" fmla="*/ 6583680 w 28300680"/>
                    <a:gd name="connsiteY21" fmla="*/ 4914900 h 11581872"/>
                    <a:gd name="connsiteX22" fmla="*/ 4754880 w 28300680"/>
                    <a:gd name="connsiteY22" fmla="*/ 4572000 h 11581872"/>
                    <a:gd name="connsiteX23" fmla="*/ 4023360 w 28300680"/>
                    <a:gd name="connsiteY23" fmla="*/ 4191000 h 11581872"/>
                    <a:gd name="connsiteX24" fmla="*/ 2194560 w 28300680"/>
                    <a:gd name="connsiteY24" fmla="*/ 4191000 h 11581872"/>
                    <a:gd name="connsiteX25" fmla="*/ 2194560 w 28300680"/>
                    <a:gd name="connsiteY25" fmla="*/ 3124200 h 11581872"/>
                    <a:gd name="connsiteX26" fmla="*/ 1463040 w 28300680"/>
                    <a:gd name="connsiteY26" fmla="*/ 3124200 h 11581872"/>
                    <a:gd name="connsiteX27" fmla="*/ 0 w 28300680"/>
                    <a:gd name="connsiteY27" fmla="*/ 2438400 h 11581872"/>
                    <a:gd name="connsiteX28" fmla="*/ 24140160 w 28300680"/>
                    <a:gd name="connsiteY28" fmla="*/ 0 h 11581872"/>
                    <a:gd name="connsiteX29" fmla="*/ 28300680 w 28300680"/>
                    <a:gd name="connsiteY29" fmla="*/ 2476500 h 11581872"/>
                    <a:gd name="connsiteX30" fmla="*/ 25054560 w 28300680"/>
                    <a:gd name="connsiteY30" fmla="*/ 8915402 h 11581872"/>
                    <a:gd name="connsiteX31" fmla="*/ 24734521 w 28300680"/>
                    <a:gd name="connsiteY31" fmla="*/ 9982201 h 11581872"/>
                    <a:gd name="connsiteX32" fmla="*/ 22768560 w 28300680"/>
                    <a:gd name="connsiteY32" fmla="*/ 11581872 h 11581872"/>
                    <a:gd name="connsiteX33" fmla="*/ 22722840 w 28300680"/>
                    <a:gd name="connsiteY33" fmla="*/ 11581872 h 11581872"/>
                    <a:gd name="connsiteX34" fmla="*/ 22722840 w 28300680"/>
                    <a:gd name="connsiteY34" fmla="*/ 11506201 h 11581872"/>
                    <a:gd name="connsiteX35" fmla="*/ 22879526 w 28300680"/>
                    <a:gd name="connsiteY35" fmla="*/ 11506201 h 11581872"/>
                    <a:gd name="connsiteX36" fmla="*/ 23358160 w 28300680"/>
                    <a:gd name="connsiteY36" fmla="*/ 11333561 h 11581872"/>
                    <a:gd name="connsiteX37" fmla="*/ 23690104 w 28300680"/>
                    <a:gd name="connsiteY37" fmla="*/ 11021169 h 11581872"/>
                    <a:gd name="connsiteX38" fmla="*/ 24643081 w 28300680"/>
                    <a:gd name="connsiteY38" fmla="*/ 9982201 h 11581872"/>
                    <a:gd name="connsiteX39" fmla="*/ 24643080 w 28300680"/>
                    <a:gd name="connsiteY39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85880 w 28300680"/>
                    <a:gd name="connsiteY3" fmla="*/ 3238500 h 11581872"/>
                    <a:gd name="connsiteX4" fmla="*/ 23637240 w 28300680"/>
                    <a:gd name="connsiteY4" fmla="*/ 3048000 h 11581872"/>
                    <a:gd name="connsiteX5" fmla="*/ 22677120 w 28300680"/>
                    <a:gd name="connsiteY5" fmla="*/ 3048000 h 11581872"/>
                    <a:gd name="connsiteX6" fmla="*/ 22677120 w 28300680"/>
                    <a:gd name="connsiteY6" fmla="*/ 2705100 h 11581872"/>
                    <a:gd name="connsiteX7" fmla="*/ 19751040 w 28300680"/>
                    <a:gd name="connsiteY7" fmla="*/ 2705100 h 11581872"/>
                    <a:gd name="connsiteX8" fmla="*/ 19385280 w 28300680"/>
                    <a:gd name="connsiteY8" fmla="*/ 3048000 h 11581872"/>
                    <a:gd name="connsiteX9" fmla="*/ 17556480 w 28300680"/>
                    <a:gd name="connsiteY9" fmla="*/ 3048000 h 11581872"/>
                    <a:gd name="connsiteX10" fmla="*/ 16824960 w 28300680"/>
                    <a:gd name="connsiteY10" fmla="*/ 3810000 h 11581872"/>
                    <a:gd name="connsiteX11" fmla="*/ 14996160 w 28300680"/>
                    <a:gd name="connsiteY11" fmla="*/ 4343400 h 11581872"/>
                    <a:gd name="connsiteX12" fmla="*/ 14264640 w 28300680"/>
                    <a:gd name="connsiteY12" fmla="*/ 4762500 h 11581872"/>
                    <a:gd name="connsiteX13" fmla="*/ 13350240 w 28300680"/>
                    <a:gd name="connsiteY13" fmla="*/ 4762500 h 11581872"/>
                    <a:gd name="connsiteX14" fmla="*/ 12435840 w 28300680"/>
                    <a:gd name="connsiteY14" fmla="*/ 4953000 h 11581872"/>
                    <a:gd name="connsiteX15" fmla="*/ 11750040 w 28300680"/>
                    <a:gd name="connsiteY15" fmla="*/ 4762500 h 11581872"/>
                    <a:gd name="connsiteX16" fmla="*/ 11247120 w 28300680"/>
                    <a:gd name="connsiteY16" fmla="*/ 4838700 h 11581872"/>
                    <a:gd name="connsiteX17" fmla="*/ 10332720 w 28300680"/>
                    <a:gd name="connsiteY17" fmla="*/ 4838700 h 11581872"/>
                    <a:gd name="connsiteX18" fmla="*/ 9875520 w 28300680"/>
                    <a:gd name="connsiteY18" fmla="*/ 4953000 h 11581872"/>
                    <a:gd name="connsiteX19" fmla="*/ 9144000 w 28300680"/>
                    <a:gd name="connsiteY19" fmla="*/ 4953000 h 11581872"/>
                    <a:gd name="connsiteX20" fmla="*/ 7315200 w 28300680"/>
                    <a:gd name="connsiteY20" fmla="*/ 4953000 h 11581872"/>
                    <a:gd name="connsiteX21" fmla="*/ 6583680 w 28300680"/>
                    <a:gd name="connsiteY21" fmla="*/ 4914900 h 11581872"/>
                    <a:gd name="connsiteX22" fmla="*/ 4754880 w 28300680"/>
                    <a:gd name="connsiteY22" fmla="*/ 4572000 h 11581872"/>
                    <a:gd name="connsiteX23" fmla="*/ 4023360 w 28300680"/>
                    <a:gd name="connsiteY23" fmla="*/ 4191000 h 11581872"/>
                    <a:gd name="connsiteX24" fmla="*/ 2194560 w 28300680"/>
                    <a:gd name="connsiteY24" fmla="*/ 4191000 h 11581872"/>
                    <a:gd name="connsiteX25" fmla="*/ 2194560 w 28300680"/>
                    <a:gd name="connsiteY25" fmla="*/ 3124200 h 11581872"/>
                    <a:gd name="connsiteX26" fmla="*/ 1463040 w 28300680"/>
                    <a:gd name="connsiteY26" fmla="*/ 3124200 h 11581872"/>
                    <a:gd name="connsiteX27" fmla="*/ 0 w 28300680"/>
                    <a:gd name="connsiteY27" fmla="*/ 2438400 h 11581872"/>
                    <a:gd name="connsiteX28" fmla="*/ 24140160 w 28300680"/>
                    <a:gd name="connsiteY28" fmla="*/ 0 h 11581872"/>
                    <a:gd name="connsiteX29" fmla="*/ 28300680 w 28300680"/>
                    <a:gd name="connsiteY29" fmla="*/ 2476500 h 11581872"/>
                    <a:gd name="connsiteX30" fmla="*/ 25054560 w 28300680"/>
                    <a:gd name="connsiteY30" fmla="*/ 8915402 h 11581872"/>
                    <a:gd name="connsiteX31" fmla="*/ 24734521 w 28300680"/>
                    <a:gd name="connsiteY31" fmla="*/ 9982201 h 11581872"/>
                    <a:gd name="connsiteX32" fmla="*/ 22768560 w 28300680"/>
                    <a:gd name="connsiteY32" fmla="*/ 11581872 h 11581872"/>
                    <a:gd name="connsiteX33" fmla="*/ 22722840 w 28300680"/>
                    <a:gd name="connsiteY33" fmla="*/ 11581872 h 11581872"/>
                    <a:gd name="connsiteX34" fmla="*/ 22722840 w 28300680"/>
                    <a:gd name="connsiteY34" fmla="*/ 11506201 h 11581872"/>
                    <a:gd name="connsiteX35" fmla="*/ 22879526 w 28300680"/>
                    <a:gd name="connsiteY35" fmla="*/ 11506201 h 11581872"/>
                    <a:gd name="connsiteX36" fmla="*/ 23358160 w 28300680"/>
                    <a:gd name="connsiteY36" fmla="*/ 11333561 h 11581872"/>
                    <a:gd name="connsiteX37" fmla="*/ 23690104 w 28300680"/>
                    <a:gd name="connsiteY37" fmla="*/ 11021169 h 11581872"/>
                    <a:gd name="connsiteX38" fmla="*/ 24643081 w 28300680"/>
                    <a:gd name="connsiteY38" fmla="*/ 9982201 h 11581872"/>
                    <a:gd name="connsiteX39" fmla="*/ 24643080 w 28300680"/>
                    <a:gd name="connsiteY39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85880 w 28300680"/>
                    <a:gd name="connsiteY3" fmla="*/ 3429000 h 11581872"/>
                    <a:gd name="connsiteX4" fmla="*/ 24185880 w 28300680"/>
                    <a:gd name="connsiteY4" fmla="*/ 3238500 h 11581872"/>
                    <a:gd name="connsiteX5" fmla="*/ 23637240 w 28300680"/>
                    <a:gd name="connsiteY5" fmla="*/ 3048000 h 11581872"/>
                    <a:gd name="connsiteX6" fmla="*/ 22677120 w 28300680"/>
                    <a:gd name="connsiteY6" fmla="*/ 3048000 h 11581872"/>
                    <a:gd name="connsiteX7" fmla="*/ 22677120 w 28300680"/>
                    <a:gd name="connsiteY7" fmla="*/ 2705100 h 11581872"/>
                    <a:gd name="connsiteX8" fmla="*/ 19751040 w 28300680"/>
                    <a:gd name="connsiteY8" fmla="*/ 2705100 h 11581872"/>
                    <a:gd name="connsiteX9" fmla="*/ 19385280 w 28300680"/>
                    <a:gd name="connsiteY9" fmla="*/ 3048000 h 11581872"/>
                    <a:gd name="connsiteX10" fmla="*/ 17556480 w 28300680"/>
                    <a:gd name="connsiteY10" fmla="*/ 3048000 h 11581872"/>
                    <a:gd name="connsiteX11" fmla="*/ 16824960 w 28300680"/>
                    <a:gd name="connsiteY11" fmla="*/ 3810000 h 11581872"/>
                    <a:gd name="connsiteX12" fmla="*/ 14996160 w 28300680"/>
                    <a:gd name="connsiteY12" fmla="*/ 4343400 h 11581872"/>
                    <a:gd name="connsiteX13" fmla="*/ 14264640 w 28300680"/>
                    <a:gd name="connsiteY13" fmla="*/ 4762500 h 11581872"/>
                    <a:gd name="connsiteX14" fmla="*/ 13350240 w 28300680"/>
                    <a:gd name="connsiteY14" fmla="*/ 4762500 h 11581872"/>
                    <a:gd name="connsiteX15" fmla="*/ 12435840 w 28300680"/>
                    <a:gd name="connsiteY15" fmla="*/ 4953000 h 11581872"/>
                    <a:gd name="connsiteX16" fmla="*/ 11750040 w 28300680"/>
                    <a:gd name="connsiteY16" fmla="*/ 4762500 h 11581872"/>
                    <a:gd name="connsiteX17" fmla="*/ 11247120 w 28300680"/>
                    <a:gd name="connsiteY17" fmla="*/ 4838700 h 11581872"/>
                    <a:gd name="connsiteX18" fmla="*/ 10332720 w 28300680"/>
                    <a:gd name="connsiteY18" fmla="*/ 4838700 h 11581872"/>
                    <a:gd name="connsiteX19" fmla="*/ 9875520 w 28300680"/>
                    <a:gd name="connsiteY19" fmla="*/ 4953000 h 11581872"/>
                    <a:gd name="connsiteX20" fmla="*/ 9144000 w 28300680"/>
                    <a:gd name="connsiteY20" fmla="*/ 4953000 h 11581872"/>
                    <a:gd name="connsiteX21" fmla="*/ 7315200 w 28300680"/>
                    <a:gd name="connsiteY21" fmla="*/ 4953000 h 11581872"/>
                    <a:gd name="connsiteX22" fmla="*/ 6583680 w 28300680"/>
                    <a:gd name="connsiteY22" fmla="*/ 4914900 h 11581872"/>
                    <a:gd name="connsiteX23" fmla="*/ 4754880 w 28300680"/>
                    <a:gd name="connsiteY23" fmla="*/ 4572000 h 11581872"/>
                    <a:gd name="connsiteX24" fmla="*/ 4023360 w 28300680"/>
                    <a:gd name="connsiteY24" fmla="*/ 4191000 h 11581872"/>
                    <a:gd name="connsiteX25" fmla="*/ 2194560 w 28300680"/>
                    <a:gd name="connsiteY25" fmla="*/ 4191000 h 11581872"/>
                    <a:gd name="connsiteX26" fmla="*/ 2194560 w 28300680"/>
                    <a:gd name="connsiteY26" fmla="*/ 3124200 h 11581872"/>
                    <a:gd name="connsiteX27" fmla="*/ 1463040 w 28300680"/>
                    <a:gd name="connsiteY27" fmla="*/ 3124200 h 11581872"/>
                    <a:gd name="connsiteX28" fmla="*/ 0 w 28300680"/>
                    <a:gd name="connsiteY28" fmla="*/ 2438400 h 11581872"/>
                    <a:gd name="connsiteX29" fmla="*/ 24140160 w 28300680"/>
                    <a:gd name="connsiteY29" fmla="*/ 0 h 11581872"/>
                    <a:gd name="connsiteX30" fmla="*/ 28300680 w 28300680"/>
                    <a:gd name="connsiteY30" fmla="*/ 2476500 h 11581872"/>
                    <a:gd name="connsiteX31" fmla="*/ 25054560 w 28300680"/>
                    <a:gd name="connsiteY31" fmla="*/ 8915402 h 11581872"/>
                    <a:gd name="connsiteX32" fmla="*/ 24734521 w 28300680"/>
                    <a:gd name="connsiteY32" fmla="*/ 9982201 h 11581872"/>
                    <a:gd name="connsiteX33" fmla="*/ 22768560 w 28300680"/>
                    <a:gd name="connsiteY33" fmla="*/ 11581872 h 11581872"/>
                    <a:gd name="connsiteX34" fmla="*/ 22722840 w 28300680"/>
                    <a:gd name="connsiteY34" fmla="*/ 11581872 h 11581872"/>
                    <a:gd name="connsiteX35" fmla="*/ 22722840 w 28300680"/>
                    <a:gd name="connsiteY35" fmla="*/ 11506201 h 11581872"/>
                    <a:gd name="connsiteX36" fmla="*/ 22879526 w 28300680"/>
                    <a:gd name="connsiteY36" fmla="*/ 11506201 h 11581872"/>
                    <a:gd name="connsiteX37" fmla="*/ 23358160 w 28300680"/>
                    <a:gd name="connsiteY37" fmla="*/ 11333561 h 11581872"/>
                    <a:gd name="connsiteX38" fmla="*/ 23690104 w 28300680"/>
                    <a:gd name="connsiteY38" fmla="*/ 11021169 h 11581872"/>
                    <a:gd name="connsiteX39" fmla="*/ 24643081 w 28300680"/>
                    <a:gd name="connsiteY39" fmla="*/ 9982201 h 11581872"/>
                    <a:gd name="connsiteX40" fmla="*/ 24643080 w 28300680"/>
                    <a:gd name="connsiteY40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505920 w 28300680"/>
                    <a:gd name="connsiteY3" fmla="*/ 3429000 h 11581872"/>
                    <a:gd name="connsiteX4" fmla="*/ 24185880 w 28300680"/>
                    <a:gd name="connsiteY4" fmla="*/ 3429000 h 11581872"/>
                    <a:gd name="connsiteX5" fmla="*/ 24185880 w 28300680"/>
                    <a:gd name="connsiteY5" fmla="*/ 3238500 h 11581872"/>
                    <a:gd name="connsiteX6" fmla="*/ 23637240 w 28300680"/>
                    <a:gd name="connsiteY6" fmla="*/ 3048000 h 11581872"/>
                    <a:gd name="connsiteX7" fmla="*/ 22677120 w 28300680"/>
                    <a:gd name="connsiteY7" fmla="*/ 3048000 h 11581872"/>
                    <a:gd name="connsiteX8" fmla="*/ 22677120 w 28300680"/>
                    <a:gd name="connsiteY8" fmla="*/ 2705100 h 11581872"/>
                    <a:gd name="connsiteX9" fmla="*/ 19751040 w 28300680"/>
                    <a:gd name="connsiteY9" fmla="*/ 2705100 h 11581872"/>
                    <a:gd name="connsiteX10" fmla="*/ 19385280 w 28300680"/>
                    <a:gd name="connsiteY10" fmla="*/ 3048000 h 11581872"/>
                    <a:gd name="connsiteX11" fmla="*/ 17556480 w 28300680"/>
                    <a:gd name="connsiteY11" fmla="*/ 3048000 h 11581872"/>
                    <a:gd name="connsiteX12" fmla="*/ 16824960 w 28300680"/>
                    <a:gd name="connsiteY12" fmla="*/ 3810000 h 11581872"/>
                    <a:gd name="connsiteX13" fmla="*/ 14996160 w 28300680"/>
                    <a:gd name="connsiteY13" fmla="*/ 4343400 h 11581872"/>
                    <a:gd name="connsiteX14" fmla="*/ 14264640 w 28300680"/>
                    <a:gd name="connsiteY14" fmla="*/ 4762500 h 11581872"/>
                    <a:gd name="connsiteX15" fmla="*/ 13350240 w 28300680"/>
                    <a:gd name="connsiteY15" fmla="*/ 4762500 h 11581872"/>
                    <a:gd name="connsiteX16" fmla="*/ 12435840 w 28300680"/>
                    <a:gd name="connsiteY16" fmla="*/ 4953000 h 11581872"/>
                    <a:gd name="connsiteX17" fmla="*/ 11750040 w 28300680"/>
                    <a:gd name="connsiteY17" fmla="*/ 4762500 h 11581872"/>
                    <a:gd name="connsiteX18" fmla="*/ 11247120 w 28300680"/>
                    <a:gd name="connsiteY18" fmla="*/ 4838700 h 11581872"/>
                    <a:gd name="connsiteX19" fmla="*/ 10332720 w 28300680"/>
                    <a:gd name="connsiteY19" fmla="*/ 4838700 h 11581872"/>
                    <a:gd name="connsiteX20" fmla="*/ 9875520 w 28300680"/>
                    <a:gd name="connsiteY20" fmla="*/ 4953000 h 11581872"/>
                    <a:gd name="connsiteX21" fmla="*/ 9144000 w 28300680"/>
                    <a:gd name="connsiteY21" fmla="*/ 4953000 h 11581872"/>
                    <a:gd name="connsiteX22" fmla="*/ 7315200 w 28300680"/>
                    <a:gd name="connsiteY22" fmla="*/ 4953000 h 11581872"/>
                    <a:gd name="connsiteX23" fmla="*/ 6583680 w 28300680"/>
                    <a:gd name="connsiteY23" fmla="*/ 4914900 h 11581872"/>
                    <a:gd name="connsiteX24" fmla="*/ 4754880 w 28300680"/>
                    <a:gd name="connsiteY24" fmla="*/ 4572000 h 11581872"/>
                    <a:gd name="connsiteX25" fmla="*/ 4023360 w 28300680"/>
                    <a:gd name="connsiteY25" fmla="*/ 4191000 h 11581872"/>
                    <a:gd name="connsiteX26" fmla="*/ 2194560 w 28300680"/>
                    <a:gd name="connsiteY26" fmla="*/ 4191000 h 11581872"/>
                    <a:gd name="connsiteX27" fmla="*/ 2194560 w 28300680"/>
                    <a:gd name="connsiteY27" fmla="*/ 3124200 h 11581872"/>
                    <a:gd name="connsiteX28" fmla="*/ 1463040 w 28300680"/>
                    <a:gd name="connsiteY28" fmla="*/ 3124200 h 11581872"/>
                    <a:gd name="connsiteX29" fmla="*/ 0 w 28300680"/>
                    <a:gd name="connsiteY29" fmla="*/ 2438400 h 11581872"/>
                    <a:gd name="connsiteX30" fmla="*/ 24140160 w 28300680"/>
                    <a:gd name="connsiteY30" fmla="*/ 0 h 11581872"/>
                    <a:gd name="connsiteX31" fmla="*/ 28300680 w 28300680"/>
                    <a:gd name="connsiteY31" fmla="*/ 2476500 h 11581872"/>
                    <a:gd name="connsiteX32" fmla="*/ 25054560 w 28300680"/>
                    <a:gd name="connsiteY32" fmla="*/ 8915402 h 11581872"/>
                    <a:gd name="connsiteX33" fmla="*/ 24734521 w 28300680"/>
                    <a:gd name="connsiteY33" fmla="*/ 9982201 h 11581872"/>
                    <a:gd name="connsiteX34" fmla="*/ 22768560 w 28300680"/>
                    <a:gd name="connsiteY34" fmla="*/ 11581872 h 11581872"/>
                    <a:gd name="connsiteX35" fmla="*/ 22722840 w 28300680"/>
                    <a:gd name="connsiteY35" fmla="*/ 11581872 h 11581872"/>
                    <a:gd name="connsiteX36" fmla="*/ 22722840 w 28300680"/>
                    <a:gd name="connsiteY36" fmla="*/ 11506201 h 11581872"/>
                    <a:gd name="connsiteX37" fmla="*/ 22879526 w 28300680"/>
                    <a:gd name="connsiteY37" fmla="*/ 11506201 h 11581872"/>
                    <a:gd name="connsiteX38" fmla="*/ 23358160 w 28300680"/>
                    <a:gd name="connsiteY38" fmla="*/ 11333561 h 11581872"/>
                    <a:gd name="connsiteX39" fmla="*/ 23690104 w 28300680"/>
                    <a:gd name="connsiteY39" fmla="*/ 11021169 h 11581872"/>
                    <a:gd name="connsiteX40" fmla="*/ 24643081 w 28300680"/>
                    <a:gd name="connsiteY40" fmla="*/ 9982201 h 11581872"/>
                    <a:gd name="connsiteX41" fmla="*/ 24643080 w 28300680"/>
                    <a:gd name="connsiteY41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871680 w 28300680"/>
                    <a:gd name="connsiteY3" fmla="*/ 3162300 h 11581872"/>
                    <a:gd name="connsiteX4" fmla="*/ 24505920 w 28300680"/>
                    <a:gd name="connsiteY4" fmla="*/ 3429000 h 11581872"/>
                    <a:gd name="connsiteX5" fmla="*/ 24185880 w 28300680"/>
                    <a:gd name="connsiteY5" fmla="*/ 3429000 h 11581872"/>
                    <a:gd name="connsiteX6" fmla="*/ 24185880 w 28300680"/>
                    <a:gd name="connsiteY6" fmla="*/ 3238500 h 11581872"/>
                    <a:gd name="connsiteX7" fmla="*/ 23637240 w 28300680"/>
                    <a:gd name="connsiteY7" fmla="*/ 3048000 h 11581872"/>
                    <a:gd name="connsiteX8" fmla="*/ 22677120 w 28300680"/>
                    <a:gd name="connsiteY8" fmla="*/ 3048000 h 11581872"/>
                    <a:gd name="connsiteX9" fmla="*/ 22677120 w 28300680"/>
                    <a:gd name="connsiteY9" fmla="*/ 2705100 h 11581872"/>
                    <a:gd name="connsiteX10" fmla="*/ 19751040 w 28300680"/>
                    <a:gd name="connsiteY10" fmla="*/ 2705100 h 11581872"/>
                    <a:gd name="connsiteX11" fmla="*/ 19385280 w 28300680"/>
                    <a:gd name="connsiteY11" fmla="*/ 3048000 h 11581872"/>
                    <a:gd name="connsiteX12" fmla="*/ 17556480 w 28300680"/>
                    <a:gd name="connsiteY12" fmla="*/ 3048000 h 11581872"/>
                    <a:gd name="connsiteX13" fmla="*/ 16824960 w 28300680"/>
                    <a:gd name="connsiteY13" fmla="*/ 3810000 h 11581872"/>
                    <a:gd name="connsiteX14" fmla="*/ 14996160 w 28300680"/>
                    <a:gd name="connsiteY14" fmla="*/ 4343400 h 11581872"/>
                    <a:gd name="connsiteX15" fmla="*/ 14264640 w 28300680"/>
                    <a:gd name="connsiteY15" fmla="*/ 4762500 h 11581872"/>
                    <a:gd name="connsiteX16" fmla="*/ 13350240 w 28300680"/>
                    <a:gd name="connsiteY16" fmla="*/ 4762500 h 11581872"/>
                    <a:gd name="connsiteX17" fmla="*/ 12435840 w 28300680"/>
                    <a:gd name="connsiteY17" fmla="*/ 4953000 h 11581872"/>
                    <a:gd name="connsiteX18" fmla="*/ 11750040 w 28300680"/>
                    <a:gd name="connsiteY18" fmla="*/ 4762500 h 11581872"/>
                    <a:gd name="connsiteX19" fmla="*/ 11247120 w 28300680"/>
                    <a:gd name="connsiteY19" fmla="*/ 4838700 h 11581872"/>
                    <a:gd name="connsiteX20" fmla="*/ 10332720 w 28300680"/>
                    <a:gd name="connsiteY20" fmla="*/ 4838700 h 11581872"/>
                    <a:gd name="connsiteX21" fmla="*/ 9875520 w 28300680"/>
                    <a:gd name="connsiteY21" fmla="*/ 4953000 h 11581872"/>
                    <a:gd name="connsiteX22" fmla="*/ 9144000 w 28300680"/>
                    <a:gd name="connsiteY22" fmla="*/ 4953000 h 11581872"/>
                    <a:gd name="connsiteX23" fmla="*/ 7315200 w 28300680"/>
                    <a:gd name="connsiteY23" fmla="*/ 4953000 h 11581872"/>
                    <a:gd name="connsiteX24" fmla="*/ 6583680 w 28300680"/>
                    <a:gd name="connsiteY24" fmla="*/ 4914900 h 11581872"/>
                    <a:gd name="connsiteX25" fmla="*/ 4754880 w 28300680"/>
                    <a:gd name="connsiteY25" fmla="*/ 4572000 h 11581872"/>
                    <a:gd name="connsiteX26" fmla="*/ 4023360 w 28300680"/>
                    <a:gd name="connsiteY26" fmla="*/ 4191000 h 11581872"/>
                    <a:gd name="connsiteX27" fmla="*/ 2194560 w 28300680"/>
                    <a:gd name="connsiteY27" fmla="*/ 4191000 h 11581872"/>
                    <a:gd name="connsiteX28" fmla="*/ 2194560 w 28300680"/>
                    <a:gd name="connsiteY28" fmla="*/ 3124200 h 11581872"/>
                    <a:gd name="connsiteX29" fmla="*/ 1463040 w 28300680"/>
                    <a:gd name="connsiteY29" fmla="*/ 3124200 h 11581872"/>
                    <a:gd name="connsiteX30" fmla="*/ 0 w 28300680"/>
                    <a:gd name="connsiteY30" fmla="*/ 2438400 h 11581872"/>
                    <a:gd name="connsiteX31" fmla="*/ 24140160 w 28300680"/>
                    <a:gd name="connsiteY31" fmla="*/ 0 h 11581872"/>
                    <a:gd name="connsiteX32" fmla="*/ 28300680 w 28300680"/>
                    <a:gd name="connsiteY32" fmla="*/ 2476500 h 11581872"/>
                    <a:gd name="connsiteX33" fmla="*/ 25054560 w 28300680"/>
                    <a:gd name="connsiteY33" fmla="*/ 8915402 h 11581872"/>
                    <a:gd name="connsiteX34" fmla="*/ 24734521 w 28300680"/>
                    <a:gd name="connsiteY34" fmla="*/ 9982201 h 11581872"/>
                    <a:gd name="connsiteX35" fmla="*/ 22768560 w 28300680"/>
                    <a:gd name="connsiteY35" fmla="*/ 11581872 h 11581872"/>
                    <a:gd name="connsiteX36" fmla="*/ 22722840 w 28300680"/>
                    <a:gd name="connsiteY36" fmla="*/ 11581872 h 11581872"/>
                    <a:gd name="connsiteX37" fmla="*/ 22722840 w 28300680"/>
                    <a:gd name="connsiteY37" fmla="*/ 11506201 h 11581872"/>
                    <a:gd name="connsiteX38" fmla="*/ 22879526 w 28300680"/>
                    <a:gd name="connsiteY38" fmla="*/ 11506201 h 11581872"/>
                    <a:gd name="connsiteX39" fmla="*/ 23358160 w 28300680"/>
                    <a:gd name="connsiteY39" fmla="*/ 11333561 h 11581872"/>
                    <a:gd name="connsiteX40" fmla="*/ 23690104 w 28300680"/>
                    <a:gd name="connsiteY40" fmla="*/ 11021169 h 11581872"/>
                    <a:gd name="connsiteX41" fmla="*/ 24643081 w 28300680"/>
                    <a:gd name="connsiteY41" fmla="*/ 9982201 h 11581872"/>
                    <a:gd name="connsiteX42" fmla="*/ 24643080 w 28300680"/>
                    <a:gd name="connsiteY42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237440 w 28300680"/>
                    <a:gd name="connsiteY2" fmla="*/ 3467100 h 11581872"/>
                    <a:gd name="connsiteX3" fmla="*/ 24871680 w 28300680"/>
                    <a:gd name="connsiteY3" fmla="*/ 3162300 h 11581872"/>
                    <a:gd name="connsiteX4" fmla="*/ 24505920 w 28300680"/>
                    <a:gd name="connsiteY4" fmla="*/ 3429000 h 11581872"/>
                    <a:gd name="connsiteX5" fmla="*/ 24185880 w 28300680"/>
                    <a:gd name="connsiteY5" fmla="*/ 3429000 h 11581872"/>
                    <a:gd name="connsiteX6" fmla="*/ 24185880 w 28300680"/>
                    <a:gd name="connsiteY6" fmla="*/ 3238500 h 11581872"/>
                    <a:gd name="connsiteX7" fmla="*/ 23637240 w 28300680"/>
                    <a:gd name="connsiteY7" fmla="*/ 3048000 h 11581872"/>
                    <a:gd name="connsiteX8" fmla="*/ 22677120 w 28300680"/>
                    <a:gd name="connsiteY8" fmla="*/ 3048000 h 11581872"/>
                    <a:gd name="connsiteX9" fmla="*/ 22677120 w 28300680"/>
                    <a:gd name="connsiteY9" fmla="*/ 2705100 h 11581872"/>
                    <a:gd name="connsiteX10" fmla="*/ 19751040 w 28300680"/>
                    <a:gd name="connsiteY10" fmla="*/ 2705100 h 11581872"/>
                    <a:gd name="connsiteX11" fmla="*/ 19385280 w 28300680"/>
                    <a:gd name="connsiteY11" fmla="*/ 3048000 h 11581872"/>
                    <a:gd name="connsiteX12" fmla="*/ 17556480 w 28300680"/>
                    <a:gd name="connsiteY12" fmla="*/ 3048000 h 11581872"/>
                    <a:gd name="connsiteX13" fmla="*/ 16824960 w 28300680"/>
                    <a:gd name="connsiteY13" fmla="*/ 3810000 h 11581872"/>
                    <a:gd name="connsiteX14" fmla="*/ 14996160 w 28300680"/>
                    <a:gd name="connsiteY14" fmla="*/ 4343400 h 11581872"/>
                    <a:gd name="connsiteX15" fmla="*/ 14264640 w 28300680"/>
                    <a:gd name="connsiteY15" fmla="*/ 4762500 h 11581872"/>
                    <a:gd name="connsiteX16" fmla="*/ 13350240 w 28300680"/>
                    <a:gd name="connsiteY16" fmla="*/ 4762500 h 11581872"/>
                    <a:gd name="connsiteX17" fmla="*/ 12435840 w 28300680"/>
                    <a:gd name="connsiteY17" fmla="*/ 4953000 h 11581872"/>
                    <a:gd name="connsiteX18" fmla="*/ 11750040 w 28300680"/>
                    <a:gd name="connsiteY18" fmla="*/ 4762500 h 11581872"/>
                    <a:gd name="connsiteX19" fmla="*/ 11247120 w 28300680"/>
                    <a:gd name="connsiteY19" fmla="*/ 4838700 h 11581872"/>
                    <a:gd name="connsiteX20" fmla="*/ 10332720 w 28300680"/>
                    <a:gd name="connsiteY20" fmla="*/ 4838700 h 11581872"/>
                    <a:gd name="connsiteX21" fmla="*/ 9875520 w 28300680"/>
                    <a:gd name="connsiteY21" fmla="*/ 4953000 h 11581872"/>
                    <a:gd name="connsiteX22" fmla="*/ 9144000 w 28300680"/>
                    <a:gd name="connsiteY22" fmla="*/ 4953000 h 11581872"/>
                    <a:gd name="connsiteX23" fmla="*/ 7315200 w 28300680"/>
                    <a:gd name="connsiteY23" fmla="*/ 4953000 h 11581872"/>
                    <a:gd name="connsiteX24" fmla="*/ 6583680 w 28300680"/>
                    <a:gd name="connsiteY24" fmla="*/ 4914900 h 11581872"/>
                    <a:gd name="connsiteX25" fmla="*/ 4754880 w 28300680"/>
                    <a:gd name="connsiteY25" fmla="*/ 4572000 h 11581872"/>
                    <a:gd name="connsiteX26" fmla="*/ 4023360 w 28300680"/>
                    <a:gd name="connsiteY26" fmla="*/ 4191000 h 11581872"/>
                    <a:gd name="connsiteX27" fmla="*/ 2194560 w 28300680"/>
                    <a:gd name="connsiteY27" fmla="*/ 4191000 h 11581872"/>
                    <a:gd name="connsiteX28" fmla="*/ 2194560 w 28300680"/>
                    <a:gd name="connsiteY28" fmla="*/ 3124200 h 11581872"/>
                    <a:gd name="connsiteX29" fmla="*/ 1463040 w 28300680"/>
                    <a:gd name="connsiteY29" fmla="*/ 3124200 h 11581872"/>
                    <a:gd name="connsiteX30" fmla="*/ 0 w 28300680"/>
                    <a:gd name="connsiteY30" fmla="*/ 2438400 h 11581872"/>
                    <a:gd name="connsiteX31" fmla="*/ 24140160 w 28300680"/>
                    <a:gd name="connsiteY31" fmla="*/ 0 h 11581872"/>
                    <a:gd name="connsiteX32" fmla="*/ 28300680 w 28300680"/>
                    <a:gd name="connsiteY32" fmla="*/ 2476500 h 11581872"/>
                    <a:gd name="connsiteX33" fmla="*/ 25054560 w 28300680"/>
                    <a:gd name="connsiteY33" fmla="*/ 8915402 h 11581872"/>
                    <a:gd name="connsiteX34" fmla="*/ 24734521 w 28300680"/>
                    <a:gd name="connsiteY34" fmla="*/ 9982201 h 11581872"/>
                    <a:gd name="connsiteX35" fmla="*/ 22768560 w 28300680"/>
                    <a:gd name="connsiteY35" fmla="*/ 11581872 h 11581872"/>
                    <a:gd name="connsiteX36" fmla="*/ 22722840 w 28300680"/>
                    <a:gd name="connsiteY36" fmla="*/ 11581872 h 11581872"/>
                    <a:gd name="connsiteX37" fmla="*/ 22722840 w 28300680"/>
                    <a:gd name="connsiteY37" fmla="*/ 11506201 h 11581872"/>
                    <a:gd name="connsiteX38" fmla="*/ 22879526 w 28300680"/>
                    <a:gd name="connsiteY38" fmla="*/ 11506201 h 11581872"/>
                    <a:gd name="connsiteX39" fmla="*/ 23358160 w 28300680"/>
                    <a:gd name="connsiteY39" fmla="*/ 11333561 h 11581872"/>
                    <a:gd name="connsiteX40" fmla="*/ 23690104 w 28300680"/>
                    <a:gd name="connsiteY40" fmla="*/ 11021169 h 11581872"/>
                    <a:gd name="connsiteX41" fmla="*/ 24643081 w 28300680"/>
                    <a:gd name="connsiteY41" fmla="*/ 9982201 h 11581872"/>
                    <a:gd name="connsiteX42" fmla="*/ 24643080 w 28300680"/>
                    <a:gd name="connsiteY42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4963120 w 28300680"/>
                    <a:gd name="connsiteY2" fmla="*/ 3810000 h 11581872"/>
                    <a:gd name="connsiteX3" fmla="*/ 25237440 w 28300680"/>
                    <a:gd name="connsiteY3" fmla="*/ 3467100 h 11581872"/>
                    <a:gd name="connsiteX4" fmla="*/ 24871680 w 28300680"/>
                    <a:gd name="connsiteY4" fmla="*/ 3162300 h 11581872"/>
                    <a:gd name="connsiteX5" fmla="*/ 24505920 w 28300680"/>
                    <a:gd name="connsiteY5" fmla="*/ 3429000 h 11581872"/>
                    <a:gd name="connsiteX6" fmla="*/ 24185880 w 28300680"/>
                    <a:gd name="connsiteY6" fmla="*/ 3429000 h 11581872"/>
                    <a:gd name="connsiteX7" fmla="*/ 24185880 w 28300680"/>
                    <a:gd name="connsiteY7" fmla="*/ 3238500 h 11581872"/>
                    <a:gd name="connsiteX8" fmla="*/ 23637240 w 28300680"/>
                    <a:gd name="connsiteY8" fmla="*/ 3048000 h 11581872"/>
                    <a:gd name="connsiteX9" fmla="*/ 22677120 w 28300680"/>
                    <a:gd name="connsiteY9" fmla="*/ 3048000 h 11581872"/>
                    <a:gd name="connsiteX10" fmla="*/ 22677120 w 28300680"/>
                    <a:gd name="connsiteY10" fmla="*/ 2705100 h 11581872"/>
                    <a:gd name="connsiteX11" fmla="*/ 19751040 w 28300680"/>
                    <a:gd name="connsiteY11" fmla="*/ 2705100 h 11581872"/>
                    <a:gd name="connsiteX12" fmla="*/ 19385280 w 28300680"/>
                    <a:gd name="connsiteY12" fmla="*/ 3048000 h 11581872"/>
                    <a:gd name="connsiteX13" fmla="*/ 17556480 w 28300680"/>
                    <a:gd name="connsiteY13" fmla="*/ 3048000 h 11581872"/>
                    <a:gd name="connsiteX14" fmla="*/ 16824960 w 28300680"/>
                    <a:gd name="connsiteY14" fmla="*/ 3810000 h 11581872"/>
                    <a:gd name="connsiteX15" fmla="*/ 14996160 w 28300680"/>
                    <a:gd name="connsiteY15" fmla="*/ 4343400 h 11581872"/>
                    <a:gd name="connsiteX16" fmla="*/ 14264640 w 28300680"/>
                    <a:gd name="connsiteY16" fmla="*/ 4762500 h 11581872"/>
                    <a:gd name="connsiteX17" fmla="*/ 13350240 w 28300680"/>
                    <a:gd name="connsiteY17" fmla="*/ 4762500 h 11581872"/>
                    <a:gd name="connsiteX18" fmla="*/ 12435840 w 28300680"/>
                    <a:gd name="connsiteY18" fmla="*/ 4953000 h 11581872"/>
                    <a:gd name="connsiteX19" fmla="*/ 11750040 w 28300680"/>
                    <a:gd name="connsiteY19" fmla="*/ 4762500 h 11581872"/>
                    <a:gd name="connsiteX20" fmla="*/ 11247120 w 28300680"/>
                    <a:gd name="connsiteY20" fmla="*/ 4838700 h 11581872"/>
                    <a:gd name="connsiteX21" fmla="*/ 10332720 w 28300680"/>
                    <a:gd name="connsiteY21" fmla="*/ 4838700 h 11581872"/>
                    <a:gd name="connsiteX22" fmla="*/ 9875520 w 28300680"/>
                    <a:gd name="connsiteY22" fmla="*/ 4953000 h 11581872"/>
                    <a:gd name="connsiteX23" fmla="*/ 9144000 w 28300680"/>
                    <a:gd name="connsiteY23" fmla="*/ 4953000 h 11581872"/>
                    <a:gd name="connsiteX24" fmla="*/ 7315200 w 28300680"/>
                    <a:gd name="connsiteY24" fmla="*/ 4953000 h 11581872"/>
                    <a:gd name="connsiteX25" fmla="*/ 6583680 w 28300680"/>
                    <a:gd name="connsiteY25" fmla="*/ 4914900 h 11581872"/>
                    <a:gd name="connsiteX26" fmla="*/ 4754880 w 28300680"/>
                    <a:gd name="connsiteY26" fmla="*/ 4572000 h 11581872"/>
                    <a:gd name="connsiteX27" fmla="*/ 4023360 w 28300680"/>
                    <a:gd name="connsiteY27" fmla="*/ 4191000 h 11581872"/>
                    <a:gd name="connsiteX28" fmla="*/ 2194560 w 28300680"/>
                    <a:gd name="connsiteY28" fmla="*/ 4191000 h 11581872"/>
                    <a:gd name="connsiteX29" fmla="*/ 2194560 w 28300680"/>
                    <a:gd name="connsiteY29" fmla="*/ 3124200 h 11581872"/>
                    <a:gd name="connsiteX30" fmla="*/ 1463040 w 28300680"/>
                    <a:gd name="connsiteY30" fmla="*/ 3124200 h 11581872"/>
                    <a:gd name="connsiteX31" fmla="*/ 0 w 28300680"/>
                    <a:gd name="connsiteY31" fmla="*/ 2438400 h 11581872"/>
                    <a:gd name="connsiteX32" fmla="*/ 24140160 w 28300680"/>
                    <a:gd name="connsiteY32" fmla="*/ 0 h 11581872"/>
                    <a:gd name="connsiteX33" fmla="*/ 28300680 w 28300680"/>
                    <a:gd name="connsiteY33" fmla="*/ 2476500 h 11581872"/>
                    <a:gd name="connsiteX34" fmla="*/ 25054560 w 28300680"/>
                    <a:gd name="connsiteY34" fmla="*/ 8915402 h 11581872"/>
                    <a:gd name="connsiteX35" fmla="*/ 24734521 w 28300680"/>
                    <a:gd name="connsiteY35" fmla="*/ 9982201 h 11581872"/>
                    <a:gd name="connsiteX36" fmla="*/ 22768560 w 28300680"/>
                    <a:gd name="connsiteY36" fmla="*/ 11581872 h 11581872"/>
                    <a:gd name="connsiteX37" fmla="*/ 22722840 w 28300680"/>
                    <a:gd name="connsiteY37" fmla="*/ 11581872 h 11581872"/>
                    <a:gd name="connsiteX38" fmla="*/ 22722840 w 28300680"/>
                    <a:gd name="connsiteY38" fmla="*/ 11506201 h 11581872"/>
                    <a:gd name="connsiteX39" fmla="*/ 22879526 w 28300680"/>
                    <a:gd name="connsiteY39" fmla="*/ 11506201 h 11581872"/>
                    <a:gd name="connsiteX40" fmla="*/ 23358160 w 28300680"/>
                    <a:gd name="connsiteY40" fmla="*/ 11333561 h 11581872"/>
                    <a:gd name="connsiteX41" fmla="*/ 23690104 w 28300680"/>
                    <a:gd name="connsiteY41" fmla="*/ 11021169 h 11581872"/>
                    <a:gd name="connsiteX42" fmla="*/ 24643081 w 28300680"/>
                    <a:gd name="connsiteY42" fmla="*/ 9982201 h 11581872"/>
                    <a:gd name="connsiteX43" fmla="*/ 24643080 w 28300680"/>
                    <a:gd name="connsiteY43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4963120 w 28300680"/>
                    <a:gd name="connsiteY2" fmla="*/ 3810000 h 11581872"/>
                    <a:gd name="connsiteX3" fmla="*/ 25237440 w 28300680"/>
                    <a:gd name="connsiteY3" fmla="*/ 3467100 h 11581872"/>
                    <a:gd name="connsiteX4" fmla="*/ 24871680 w 28300680"/>
                    <a:gd name="connsiteY4" fmla="*/ 3162300 h 11581872"/>
                    <a:gd name="connsiteX5" fmla="*/ 24505920 w 28300680"/>
                    <a:gd name="connsiteY5" fmla="*/ 3429000 h 11581872"/>
                    <a:gd name="connsiteX6" fmla="*/ 24185880 w 28300680"/>
                    <a:gd name="connsiteY6" fmla="*/ 3429000 h 11581872"/>
                    <a:gd name="connsiteX7" fmla="*/ 24185880 w 28300680"/>
                    <a:gd name="connsiteY7" fmla="*/ 3238500 h 11581872"/>
                    <a:gd name="connsiteX8" fmla="*/ 23637240 w 28300680"/>
                    <a:gd name="connsiteY8" fmla="*/ 3048000 h 11581872"/>
                    <a:gd name="connsiteX9" fmla="*/ 22677120 w 28300680"/>
                    <a:gd name="connsiteY9" fmla="*/ 3048000 h 11581872"/>
                    <a:gd name="connsiteX10" fmla="*/ 22677120 w 28300680"/>
                    <a:gd name="connsiteY10" fmla="*/ 2705100 h 11581872"/>
                    <a:gd name="connsiteX11" fmla="*/ 19751040 w 28300680"/>
                    <a:gd name="connsiteY11" fmla="*/ 2705100 h 11581872"/>
                    <a:gd name="connsiteX12" fmla="*/ 19385280 w 28300680"/>
                    <a:gd name="connsiteY12" fmla="*/ 3048000 h 11581872"/>
                    <a:gd name="connsiteX13" fmla="*/ 17556480 w 28300680"/>
                    <a:gd name="connsiteY13" fmla="*/ 3048000 h 11581872"/>
                    <a:gd name="connsiteX14" fmla="*/ 16824960 w 28300680"/>
                    <a:gd name="connsiteY14" fmla="*/ 3810000 h 11581872"/>
                    <a:gd name="connsiteX15" fmla="*/ 14996160 w 28300680"/>
                    <a:gd name="connsiteY15" fmla="*/ 4343400 h 11581872"/>
                    <a:gd name="connsiteX16" fmla="*/ 14264640 w 28300680"/>
                    <a:gd name="connsiteY16" fmla="*/ 4762500 h 11581872"/>
                    <a:gd name="connsiteX17" fmla="*/ 13350240 w 28300680"/>
                    <a:gd name="connsiteY17" fmla="*/ 4762500 h 11581872"/>
                    <a:gd name="connsiteX18" fmla="*/ 12435840 w 28300680"/>
                    <a:gd name="connsiteY18" fmla="*/ 4953000 h 11581872"/>
                    <a:gd name="connsiteX19" fmla="*/ 11750040 w 28300680"/>
                    <a:gd name="connsiteY19" fmla="*/ 4762500 h 11581872"/>
                    <a:gd name="connsiteX20" fmla="*/ 11247120 w 28300680"/>
                    <a:gd name="connsiteY20" fmla="*/ 4838700 h 11581872"/>
                    <a:gd name="connsiteX21" fmla="*/ 10332720 w 28300680"/>
                    <a:gd name="connsiteY21" fmla="*/ 4838700 h 11581872"/>
                    <a:gd name="connsiteX22" fmla="*/ 9875520 w 28300680"/>
                    <a:gd name="connsiteY22" fmla="*/ 4953000 h 11581872"/>
                    <a:gd name="connsiteX23" fmla="*/ 9144000 w 28300680"/>
                    <a:gd name="connsiteY23" fmla="*/ 4953000 h 11581872"/>
                    <a:gd name="connsiteX24" fmla="*/ 7315200 w 28300680"/>
                    <a:gd name="connsiteY24" fmla="*/ 4953000 h 11581872"/>
                    <a:gd name="connsiteX25" fmla="*/ 6583680 w 28300680"/>
                    <a:gd name="connsiteY25" fmla="*/ 4914900 h 11581872"/>
                    <a:gd name="connsiteX26" fmla="*/ 4754880 w 28300680"/>
                    <a:gd name="connsiteY26" fmla="*/ 4572000 h 11581872"/>
                    <a:gd name="connsiteX27" fmla="*/ 4023360 w 28300680"/>
                    <a:gd name="connsiteY27" fmla="*/ 4191000 h 11581872"/>
                    <a:gd name="connsiteX28" fmla="*/ 2194560 w 28300680"/>
                    <a:gd name="connsiteY28" fmla="*/ 4191000 h 11581872"/>
                    <a:gd name="connsiteX29" fmla="*/ 2194560 w 28300680"/>
                    <a:gd name="connsiteY29" fmla="*/ 3124200 h 11581872"/>
                    <a:gd name="connsiteX30" fmla="*/ 1463040 w 28300680"/>
                    <a:gd name="connsiteY30" fmla="*/ 3124200 h 11581872"/>
                    <a:gd name="connsiteX31" fmla="*/ 0 w 28300680"/>
                    <a:gd name="connsiteY31" fmla="*/ 2438400 h 11581872"/>
                    <a:gd name="connsiteX32" fmla="*/ 24140160 w 28300680"/>
                    <a:gd name="connsiteY32" fmla="*/ 0 h 11581872"/>
                    <a:gd name="connsiteX33" fmla="*/ 28300680 w 28300680"/>
                    <a:gd name="connsiteY33" fmla="*/ 2476500 h 11581872"/>
                    <a:gd name="connsiteX34" fmla="*/ 25054560 w 28300680"/>
                    <a:gd name="connsiteY34" fmla="*/ 8915402 h 11581872"/>
                    <a:gd name="connsiteX35" fmla="*/ 24734521 w 28300680"/>
                    <a:gd name="connsiteY35" fmla="*/ 9982201 h 11581872"/>
                    <a:gd name="connsiteX36" fmla="*/ 22768560 w 28300680"/>
                    <a:gd name="connsiteY36" fmla="*/ 11581872 h 11581872"/>
                    <a:gd name="connsiteX37" fmla="*/ 22722840 w 28300680"/>
                    <a:gd name="connsiteY37" fmla="*/ 11581872 h 11581872"/>
                    <a:gd name="connsiteX38" fmla="*/ 22722840 w 28300680"/>
                    <a:gd name="connsiteY38" fmla="*/ 11506201 h 11581872"/>
                    <a:gd name="connsiteX39" fmla="*/ 22879526 w 28300680"/>
                    <a:gd name="connsiteY39" fmla="*/ 11506201 h 11581872"/>
                    <a:gd name="connsiteX40" fmla="*/ 23358160 w 28300680"/>
                    <a:gd name="connsiteY40" fmla="*/ 11333561 h 11581872"/>
                    <a:gd name="connsiteX41" fmla="*/ 23690104 w 28300680"/>
                    <a:gd name="connsiteY41" fmla="*/ 11021169 h 11581872"/>
                    <a:gd name="connsiteX42" fmla="*/ 24643081 w 28300680"/>
                    <a:gd name="connsiteY42" fmla="*/ 9982201 h 11581872"/>
                    <a:gd name="connsiteX43" fmla="*/ 24643080 w 28300680"/>
                    <a:gd name="connsiteY43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4963120 w 28300680"/>
                    <a:gd name="connsiteY2" fmla="*/ 3810000 h 11581872"/>
                    <a:gd name="connsiteX3" fmla="*/ 25237440 w 28300680"/>
                    <a:gd name="connsiteY3" fmla="*/ 3467100 h 11581872"/>
                    <a:gd name="connsiteX4" fmla="*/ 24871680 w 28300680"/>
                    <a:gd name="connsiteY4" fmla="*/ 3162300 h 11581872"/>
                    <a:gd name="connsiteX5" fmla="*/ 24505920 w 28300680"/>
                    <a:gd name="connsiteY5" fmla="*/ 3429000 h 11581872"/>
                    <a:gd name="connsiteX6" fmla="*/ 24185880 w 28300680"/>
                    <a:gd name="connsiteY6" fmla="*/ 3429000 h 11581872"/>
                    <a:gd name="connsiteX7" fmla="*/ 24185880 w 28300680"/>
                    <a:gd name="connsiteY7" fmla="*/ 3238500 h 11581872"/>
                    <a:gd name="connsiteX8" fmla="*/ 23637240 w 28300680"/>
                    <a:gd name="connsiteY8" fmla="*/ 3048000 h 11581872"/>
                    <a:gd name="connsiteX9" fmla="*/ 22677120 w 28300680"/>
                    <a:gd name="connsiteY9" fmla="*/ 3048000 h 11581872"/>
                    <a:gd name="connsiteX10" fmla="*/ 22677120 w 28300680"/>
                    <a:gd name="connsiteY10" fmla="*/ 2705100 h 11581872"/>
                    <a:gd name="connsiteX11" fmla="*/ 19751040 w 28300680"/>
                    <a:gd name="connsiteY11" fmla="*/ 2705100 h 11581872"/>
                    <a:gd name="connsiteX12" fmla="*/ 19385280 w 28300680"/>
                    <a:gd name="connsiteY12" fmla="*/ 3048000 h 11581872"/>
                    <a:gd name="connsiteX13" fmla="*/ 17556480 w 28300680"/>
                    <a:gd name="connsiteY13" fmla="*/ 3048000 h 11581872"/>
                    <a:gd name="connsiteX14" fmla="*/ 16824960 w 28300680"/>
                    <a:gd name="connsiteY14" fmla="*/ 3810000 h 11581872"/>
                    <a:gd name="connsiteX15" fmla="*/ 14996160 w 28300680"/>
                    <a:gd name="connsiteY15" fmla="*/ 4343400 h 11581872"/>
                    <a:gd name="connsiteX16" fmla="*/ 14264640 w 28300680"/>
                    <a:gd name="connsiteY16" fmla="*/ 4762500 h 11581872"/>
                    <a:gd name="connsiteX17" fmla="*/ 13350240 w 28300680"/>
                    <a:gd name="connsiteY17" fmla="*/ 4762500 h 11581872"/>
                    <a:gd name="connsiteX18" fmla="*/ 12435840 w 28300680"/>
                    <a:gd name="connsiteY18" fmla="*/ 4953000 h 11581872"/>
                    <a:gd name="connsiteX19" fmla="*/ 11750040 w 28300680"/>
                    <a:gd name="connsiteY19" fmla="*/ 4762500 h 11581872"/>
                    <a:gd name="connsiteX20" fmla="*/ 11247120 w 28300680"/>
                    <a:gd name="connsiteY20" fmla="*/ 4838700 h 11581872"/>
                    <a:gd name="connsiteX21" fmla="*/ 10332720 w 28300680"/>
                    <a:gd name="connsiteY21" fmla="*/ 4838700 h 11581872"/>
                    <a:gd name="connsiteX22" fmla="*/ 9875520 w 28300680"/>
                    <a:gd name="connsiteY22" fmla="*/ 4953000 h 11581872"/>
                    <a:gd name="connsiteX23" fmla="*/ 9144000 w 28300680"/>
                    <a:gd name="connsiteY23" fmla="*/ 4953000 h 11581872"/>
                    <a:gd name="connsiteX24" fmla="*/ 7315200 w 28300680"/>
                    <a:gd name="connsiteY24" fmla="*/ 4953000 h 11581872"/>
                    <a:gd name="connsiteX25" fmla="*/ 6583680 w 28300680"/>
                    <a:gd name="connsiteY25" fmla="*/ 4914900 h 11581872"/>
                    <a:gd name="connsiteX26" fmla="*/ 4754880 w 28300680"/>
                    <a:gd name="connsiteY26" fmla="*/ 4572000 h 11581872"/>
                    <a:gd name="connsiteX27" fmla="*/ 4023360 w 28300680"/>
                    <a:gd name="connsiteY27" fmla="*/ 4191000 h 11581872"/>
                    <a:gd name="connsiteX28" fmla="*/ 2194560 w 28300680"/>
                    <a:gd name="connsiteY28" fmla="*/ 4191000 h 11581872"/>
                    <a:gd name="connsiteX29" fmla="*/ 2194560 w 28300680"/>
                    <a:gd name="connsiteY29" fmla="*/ 3124200 h 11581872"/>
                    <a:gd name="connsiteX30" fmla="*/ 1463040 w 28300680"/>
                    <a:gd name="connsiteY30" fmla="*/ 3124200 h 11581872"/>
                    <a:gd name="connsiteX31" fmla="*/ 0 w 28300680"/>
                    <a:gd name="connsiteY31" fmla="*/ 2438400 h 11581872"/>
                    <a:gd name="connsiteX32" fmla="*/ 24140160 w 28300680"/>
                    <a:gd name="connsiteY32" fmla="*/ 0 h 11581872"/>
                    <a:gd name="connsiteX33" fmla="*/ 28300680 w 28300680"/>
                    <a:gd name="connsiteY33" fmla="*/ 2476500 h 11581872"/>
                    <a:gd name="connsiteX34" fmla="*/ 25054560 w 28300680"/>
                    <a:gd name="connsiteY34" fmla="*/ 8915402 h 11581872"/>
                    <a:gd name="connsiteX35" fmla="*/ 24734521 w 28300680"/>
                    <a:gd name="connsiteY35" fmla="*/ 9982201 h 11581872"/>
                    <a:gd name="connsiteX36" fmla="*/ 22768560 w 28300680"/>
                    <a:gd name="connsiteY36" fmla="*/ 11581872 h 11581872"/>
                    <a:gd name="connsiteX37" fmla="*/ 22722840 w 28300680"/>
                    <a:gd name="connsiteY37" fmla="*/ 11581872 h 11581872"/>
                    <a:gd name="connsiteX38" fmla="*/ 22722840 w 28300680"/>
                    <a:gd name="connsiteY38" fmla="*/ 11506201 h 11581872"/>
                    <a:gd name="connsiteX39" fmla="*/ 22879526 w 28300680"/>
                    <a:gd name="connsiteY39" fmla="*/ 11506201 h 11581872"/>
                    <a:gd name="connsiteX40" fmla="*/ 23358160 w 28300680"/>
                    <a:gd name="connsiteY40" fmla="*/ 11333561 h 11581872"/>
                    <a:gd name="connsiteX41" fmla="*/ 23690104 w 28300680"/>
                    <a:gd name="connsiteY41" fmla="*/ 11021169 h 11581872"/>
                    <a:gd name="connsiteX42" fmla="*/ 24643081 w 28300680"/>
                    <a:gd name="connsiteY42" fmla="*/ 9982201 h 11581872"/>
                    <a:gd name="connsiteX43" fmla="*/ 24643080 w 28300680"/>
                    <a:gd name="connsiteY43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4963120 w 28300680"/>
                    <a:gd name="connsiteY2" fmla="*/ 3810000 h 11581872"/>
                    <a:gd name="connsiteX3" fmla="*/ 25237440 w 28300680"/>
                    <a:gd name="connsiteY3" fmla="*/ 3467100 h 11581872"/>
                    <a:gd name="connsiteX4" fmla="*/ 24871680 w 28300680"/>
                    <a:gd name="connsiteY4" fmla="*/ 3162300 h 11581872"/>
                    <a:gd name="connsiteX5" fmla="*/ 24505920 w 28300680"/>
                    <a:gd name="connsiteY5" fmla="*/ 3429000 h 11581872"/>
                    <a:gd name="connsiteX6" fmla="*/ 24185880 w 28300680"/>
                    <a:gd name="connsiteY6" fmla="*/ 3429000 h 11581872"/>
                    <a:gd name="connsiteX7" fmla="*/ 24185880 w 28300680"/>
                    <a:gd name="connsiteY7" fmla="*/ 3238500 h 11581872"/>
                    <a:gd name="connsiteX8" fmla="*/ 23637240 w 28300680"/>
                    <a:gd name="connsiteY8" fmla="*/ 3048000 h 11581872"/>
                    <a:gd name="connsiteX9" fmla="*/ 22677120 w 28300680"/>
                    <a:gd name="connsiteY9" fmla="*/ 3048000 h 11581872"/>
                    <a:gd name="connsiteX10" fmla="*/ 22677120 w 28300680"/>
                    <a:gd name="connsiteY10" fmla="*/ 2705100 h 11581872"/>
                    <a:gd name="connsiteX11" fmla="*/ 19751040 w 28300680"/>
                    <a:gd name="connsiteY11" fmla="*/ 2705100 h 11581872"/>
                    <a:gd name="connsiteX12" fmla="*/ 19385280 w 28300680"/>
                    <a:gd name="connsiteY12" fmla="*/ 3048000 h 11581872"/>
                    <a:gd name="connsiteX13" fmla="*/ 17556480 w 28300680"/>
                    <a:gd name="connsiteY13" fmla="*/ 3048000 h 11581872"/>
                    <a:gd name="connsiteX14" fmla="*/ 16824960 w 28300680"/>
                    <a:gd name="connsiteY14" fmla="*/ 3810000 h 11581872"/>
                    <a:gd name="connsiteX15" fmla="*/ 14996160 w 28300680"/>
                    <a:gd name="connsiteY15" fmla="*/ 4343400 h 11581872"/>
                    <a:gd name="connsiteX16" fmla="*/ 14264640 w 28300680"/>
                    <a:gd name="connsiteY16" fmla="*/ 4762500 h 11581872"/>
                    <a:gd name="connsiteX17" fmla="*/ 13350240 w 28300680"/>
                    <a:gd name="connsiteY17" fmla="*/ 4762500 h 11581872"/>
                    <a:gd name="connsiteX18" fmla="*/ 12435840 w 28300680"/>
                    <a:gd name="connsiteY18" fmla="*/ 4953000 h 11581872"/>
                    <a:gd name="connsiteX19" fmla="*/ 11750040 w 28300680"/>
                    <a:gd name="connsiteY19" fmla="*/ 4762500 h 11581872"/>
                    <a:gd name="connsiteX20" fmla="*/ 11247120 w 28300680"/>
                    <a:gd name="connsiteY20" fmla="*/ 4838700 h 11581872"/>
                    <a:gd name="connsiteX21" fmla="*/ 10332720 w 28300680"/>
                    <a:gd name="connsiteY21" fmla="*/ 4838700 h 11581872"/>
                    <a:gd name="connsiteX22" fmla="*/ 9875520 w 28300680"/>
                    <a:gd name="connsiteY22" fmla="*/ 4953000 h 11581872"/>
                    <a:gd name="connsiteX23" fmla="*/ 9144000 w 28300680"/>
                    <a:gd name="connsiteY23" fmla="*/ 4953000 h 11581872"/>
                    <a:gd name="connsiteX24" fmla="*/ 7315200 w 28300680"/>
                    <a:gd name="connsiteY24" fmla="*/ 4953000 h 11581872"/>
                    <a:gd name="connsiteX25" fmla="*/ 6583680 w 28300680"/>
                    <a:gd name="connsiteY25" fmla="*/ 4914900 h 11581872"/>
                    <a:gd name="connsiteX26" fmla="*/ 4754880 w 28300680"/>
                    <a:gd name="connsiteY26" fmla="*/ 4572000 h 11581872"/>
                    <a:gd name="connsiteX27" fmla="*/ 4023360 w 28300680"/>
                    <a:gd name="connsiteY27" fmla="*/ 4191000 h 11581872"/>
                    <a:gd name="connsiteX28" fmla="*/ 2194560 w 28300680"/>
                    <a:gd name="connsiteY28" fmla="*/ 4191000 h 11581872"/>
                    <a:gd name="connsiteX29" fmla="*/ 2194560 w 28300680"/>
                    <a:gd name="connsiteY29" fmla="*/ 3124200 h 11581872"/>
                    <a:gd name="connsiteX30" fmla="*/ 1463040 w 28300680"/>
                    <a:gd name="connsiteY30" fmla="*/ 3124200 h 11581872"/>
                    <a:gd name="connsiteX31" fmla="*/ 0 w 28300680"/>
                    <a:gd name="connsiteY31" fmla="*/ 2438400 h 11581872"/>
                    <a:gd name="connsiteX32" fmla="*/ 24140160 w 28300680"/>
                    <a:gd name="connsiteY32" fmla="*/ 0 h 11581872"/>
                    <a:gd name="connsiteX33" fmla="*/ 28300680 w 28300680"/>
                    <a:gd name="connsiteY33" fmla="*/ 2476500 h 11581872"/>
                    <a:gd name="connsiteX34" fmla="*/ 25054560 w 28300680"/>
                    <a:gd name="connsiteY34" fmla="*/ 8915402 h 11581872"/>
                    <a:gd name="connsiteX35" fmla="*/ 24734521 w 28300680"/>
                    <a:gd name="connsiteY35" fmla="*/ 9982201 h 11581872"/>
                    <a:gd name="connsiteX36" fmla="*/ 22768560 w 28300680"/>
                    <a:gd name="connsiteY36" fmla="*/ 11581872 h 11581872"/>
                    <a:gd name="connsiteX37" fmla="*/ 22722840 w 28300680"/>
                    <a:gd name="connsiteY37" fmla="*/ 11581872 h 11581872"/>
                    <a:gd name="connsiteX38" fmla="*/ 22722840 w 28300680"/>
                    <a:gd name="connsiteY38" fmla="*/ 11506201 h 11581872"/>
                    <a:gd name="connsiteX39" fmla="*/ 22879526 w 28300680"/>
                    <a:gd name="connsiteY39" fmla="*/ 11506201 h 11581872"/>
                    <a:gd name="connsiteX40" fmla="*/ 23358160 w 28300680"/>
                    <a:gd name="connsiteY40" fmla="*/ 11333561 h 11581872"/>
                    <a:gd name="connsiteX41" fmla="*/ 23690104 w 28300680"/>
                    <a:gd name="connsiteY41" fmla="*/ 11021169 h 11581872"/>
                    <a:gd name="connsiteX42" fmla="*/ 24643081 w 28300680"/>
                    <a:gd name="connsiteY42" fmla="*/ 9982201 h 11581872"/>
                    <a:gd name="connsiteX43" fmla="*/ 24643080 w 28300680"/>
                    <a:gd name="connsiteY43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4963120 w 28300680"/>
                    <a:gd name="connsiteY2" fmla="*/ 3810000 h 11581872"/>
                    <a:gd name="connsiteX3" fmla="*/ 25237440 w 28300680"/>
                    <a:gd name="connsiteY3" fmla="*/ 3467100 h 11581872"/>
                    <a:gd name="connsiteX4" fmla="*/ 24871680 w 28300680"/>
                    <a:gd name="connsiteY4" fmla="*/ 3162300 h 11581872"/>
                    <a:gd name="connsiteX5" fmla="*/ 24505920 w 28300680"/>
                    <a:gd name="connsiteY5" fmla="*/ 3429000 h 11581872"/>
                    <a:gd name="connsiteX6" fmla="*/ 24185880 w 28300680"/>
                    <a:gd name="connsiteY6" fmla="*/ 3429000 h 11581872"/>
                    <a:gd name="connsiteX7" fmla="*/ 24185880 w 28300680"/>
                    <a:gd name="connsiteY7" fmla="*/ 3238500 h 11581872"/>
                    <a:gd name="connsiteX8" fmla="*/ 23637240 w 28300680"/>
                    <a:gd name="connsiteY8" fmla="*/ 3048000 h 11581872"/>
                    <a:gd name="connsiteX9" fmla="*/ 22677120 w 28300680"/>
                    <a:gd name="connsiteY9" fmla="*/ 3048000 h 11581872"/>
                    <a:gd name="connsiteX10" fmla="*/ 22677120 w 28300680"/>
                    <a:gd name="connsiteY10" fmla="*/ 2705100 h 11581872"/>
                    <a:gd name="connsiteX11" fmla="*/ 19751040 w 28300680"/>
                    <a:gd name="connsiteY11" fmla="*/ 2705100 h 11581872"/>
                    <a:gd name="connsiteX12" fmla="*/ 19385280 w 28300680"/>
                    <a:gd name="connsiteY12" fmla="*/ 3048000 h 11581872"/>
                    <a:gd name="connsiteX13" fmla="*/ 17556480 w 28300680"/>
                    <a:gd name="connsiteY13" fmla="*/ 3048000 h 11581872"/>
                    <a:gd name="connsiteX14" fmla="*/ 16824960 w 28300680"/>
                    <a:gd name="connsiteY14" fmla="*/ 3810000 h 11581872"/>
                    <a:gd name="connsiteX15" fmla="*/ 14996160 w 28300680"/>
                    <a:gd name="connsiteY15" fmla="*/ 4343400 h 11581872"/>
                    <a:gd name="connsiteX16" fmla="*/ 14264640 w 28300680"/>
                    <a:gd name="connsiteY16" fmla="*/ 4762500 h 11581872"/>
                    <a:gd name="connsiteX17" fmla="*/ 13350240 w 28300680"/>
                    <a:gd name="connsiteY17" fmla="*/ 4762500 h 11581872"/>
                    <a:gd name="connsiteX18" fmla="*/ 12435840 w 28300680"/>
                    <a:gd name="connsiteY18" fmla="*/ 4953000 h 11581872"/>
                    <a:gd name="connsiteX19" fmla="*/ 11750040 w 28300680"/>
                    <a:gd name="connsiteY19" fmla="*/ 4762500 h 11581872"/>
                    <a:gd name="connsiteX20" fmla="*/ 11247120 w 28300680"/>
                    <a:gd name="connsiteY20" fmla="*/ 4838700 h 11581872"/>
                    <a:gd name="connsiteX21" fmla="*/ 10332720 w 28300680"/>
                    <a:gd name="connsiteY21" fmla="*/ 4838700 h 11581872"/>
                    <a:gd name="connsiteX22" fmla="*/ 9875520 w 28300680"/>
                    <a:gd name="connsiteY22" fmla="*/ 4953000 h 11581872"/>
                    <a:gd name="connsiteX23" fmla="*/ 9144000 w 28300680"/>
                    <a:gd name="connsiteY23" fmla="*/ 4953000 h 11581872"/>
                    <a:gd name="connsiteX24" fmla="*/ 7315200 w 28300680"/>
                    <a:gd name="connsiteY24" fmla="*/ 4953000 h 11581872"/>
                    <a:gd name="connsiteX25" fmla="*/ 6583680 w 28300680"/>
                    <a:gd name="connsiteY25" fmla="*/ 4914900 h 11581872"/>
                    <a:gd name="connsiteX26" fmla="*/ 4754880 w 28300680"/>
                    <a:gd name="connsiteY26" fmla="*/ 4572000 h 11581872"/>
                    <a:gd name="connsiteX27" fmla="*/ 4023360 w 28300680"/>
                    <a:gd name="connsiteY27" fmla="*/ 4191000 h 11581872"/>
                    <a:gd name="connsiteX28" fmla="*/ 2194560 w 28300680"/>
                    <a:gd name="connsiteY28" fmla="*/ 4191000 h 11581872"/>
                    <a:gd name="connsiteX29" fmla="*/ 2194560 w 28300680"/>
                    <a:gd name="connsiteY29" fmla="*/ 3124200 h 11581872"/>
                    <a:gd name="connsiteX30" fmla="*/ 1463040 w 28300680"/>
                    <a:gd name="connsiteY30" fmla="*/ 3124200 h 11581872"/>
                    <a:gd name="connsiteX31" fmla="*/ 0 w 28300680"/>
                    <a:gd name="connsiteY31" fmla="*/ 2438400 h 11581872"/>
                    <a:gd name="connsiteX32" fmla="*/ 24140160 w 28300680"/>
                    <a:gd name="connsiteY32" fmla="*/ 0 h 11581872"/>
                    <a:gd name="connsiteX33" fmla="*/ 28300680 w 28300680"/>
                    <a:gd name="connsiteY33" fmla="*/ 2476500 h 11581872"/>
                    <a:gd name="connsiteX34" fmla="*/ 25054560 w 28300680"/>
                    <a:gd name="connsiteY34" fmla="*/ 8915402 h 11581872"/>
                    <a:gd name="connsiteX35" fmla="*/ 24734521 w 28300680"/>
                    <a:gd name="connsiteY35" fmla="*/ 9982201 h 11581872"/>
                    <a:gd name="connsiteX36" fmla="*/ 22768560 w 28300680"/>
                    <a:gd name="connsiteY36" fmla="*/ 11581872 h 11581872"/>
                    <a:gd name="connsiteX37" fmla="*/ 22722840 w 28300680"/>
                    <a:gd name="connsiteY37" fmla="*/ 11581872 h 11581872"/>
                    <a:gd name="connsiteX38" fmla="*/ 22722840 w 28300680"/>
                    <a:gd name="connsiteY38" fmla="*/ 11506201 h 11581872"/>
                    <a:gd name="connsiteX39" fmla="*/ 22879526 w 28300680"/>
                    <a:gd name="connsiteY39" fmla="*/ 11506201 h 11581872"/>
                    <a:gd name="connsiteX40" fmla="*/ 23358160 w 28300680"/>
                    <a:gd name="connsiteY40" fmla="*/ 11333561 h 11581872"/>
                    <a:gd name="connsiteX41" fmla="*/ 23690104 w 28300680"/>
                    <a:gd name="connsiteY41" fmla="*/ 11021169 h 11581872"/>
                    <a:gd name="connsiteX42" fmla="*/ 24643081 w 28300680"/>
                    <a:gd name="connsiteY42" fmla="*/ 9982201 h 11581872"/>
                    <a:gd name="connsiteX43" fmla="*/ 24643080 w 28300680"/>
                    <a:gd name="connsiteY43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4963120 w 28300680"/>
                    <a:gd name="connsiteY2" fmla="*/ 3810000 h 11581872"/>
                    <a:gd name="connsiteX3" fmla="*/ 25237440 w 28300680"/>
                    <a:gd name="connsiteY3" fmla="*/ 3467100 h 11581872"/>
                    <a:gd name="connsiteX4" fmla="*/ 24871680 w 28300680"/>
                    <a:gd name="connsiteY4" fmla="*/ 3162300 h 11581872"/>
                    <a:gd name="connsiteX5" fmla="*/ 24505920 w 28300680"/>
                    <a:gd name="connsiteY5" fmla="*/ 3429000 h 11581872"/>
                    <a:gd name="connsiteX6" fmla="*/ 24185880 w 28300680"/>
                    <a:gd name="connsiteY6" fmla="*/ 3429000 h 11581872"/>
                    <a:gd name="connsiteX7" fmla="*/ 24185880 w 28300680"/>
                    <a:gd name="connsiteY7" fmla="*/ 3238500 h 11581872"/>
                    <a:gd name="connsiteX8" fmla="*/ 23637240 w 28300680"/>
                    <a:gd name="connsiteY8" fmla="*/ 3048000 h 11581872"/>
                    <a:gd name="connsiteX9" fmla="*/ 22677120 w 28300680"/>
                    <a:gd name="connsiteY9" fmla="*/ 3048000 h 11581872"/>
                    <a:gd name="connsiteX10" fmla="*/ 22677120 w 28300680"/>
                    <a:gd name="connsiteY10" fmla="*/ 2705100 h 11581872"/>
                    <a:gd name="connsiteX11" fmla="*/ 19751040 w 28300680"/>
                    <a:gd name="connsiteY11" fmla="*/ 2705100 h 11581872"/>
                    <a:gd name="connsiteX12" fmla="*/ 19385280 w 28300680"/>
                    <a:gd name="connsiteY12" fmla="*/ 3048000 h 11581872"/>
                    <a:gd name="connsiteX13" fmla="*/ 17556480 w 28300680"/>
                    <a:gd name="connsiteY13" fmla="*/ 3048000 h 11581872"/>
                    <a:gd name="connsiteX14" fmla="*/ 16824960 w 28300680"/>
                    <a:gd name="connsiteY14" fmla="*/ 3810000 h 11581872"/>
                    <a:gd name="connsiteX15" fmla="*/ 14996160 w 28300680"/>
                    <a:gd name="connsiteY15" fmla="*/ 4343400 h 11581872"/>
                    <a:gd name="connsiteX16" fmla="*/ 14264640 w 28300680"/>
                    <a:gd name="connsiteY16" fmla="*/ 4762500 h 11581872"/>
                    <a:gd name="connsiteX17" fmla="*/ 13350240 w 28300680"/>
                    <a:gd name="connsiteY17" fmla="*/ 4762500 h 11581872"/>
                    <a:gd name="connsiteX18" fmla="*/ 12435840 w 28300680"/>
                    <a:gd name="connsiteY18" fmla="*/ 4953000 h 11581872"/>
                    <a:gd name="connsiteX19" fmla="*/ 11750040 w 28300680"/>
                    <a:gd name="connsiteY19" fmla="*/ 4762500 h 11581872"/>
                    <a:gd name="connsiteX20" fmla="*/ 11247120 w 28300680"/>
                    <a:gd name="connsiteY20" fmla="*/ 4838700 h 11581872"/>
                    <a:gd name="connsiteX21" fmla="*/ 10332720 w 28300680"/>
                    <a:gd name="connsiteY21" fmla="*/ 4838700 h 11581872"/>
                    <a:gd name="connsiteX22" fmla="*/ 9875520 w 28300680"/>
                    <a:gd name="connsiteY22" fmla="*/ 4953000 h 11581872"/>
                    <a:gd name="connsiteX23" fmla="*/ 9144000 w 28300680"/>
                    <a:gd name="connsiteY23" fmla="*/ 4953000 h 11581872"/>
                    <a:gd name="connsiteX24" fmla="*/ 7315200 w 28300680"/>
                    <a:gd name="connsiteY24" fmla="*/ 4953000 h 11581872"/>
                    <a:gd name="connsiteX25" fmla="*/ 6583680 w 28300680"/>
                    <a:gd name="connsiteY25" fmla="*/ 4914900 h 11581872"/>
                    <a:gd name="connsiteX26" fmla="*/ 4754880 w 28300680"/>
                    <a:gd name="connsiteY26" fmla="*/ 4572000 h 11581872"/>
                    <a:gd name="connsiteX27" fmla="*/ 4023360 w 28300680"/>
                    <a:gd name="connsiteY27" fmla="*/ 4191000 h 11581872"/>
                    <a:gd name="connsiteX28" fmla="*/ 2194560 w 28300680"/>
                    <a:gd name="connsiteY28" fmla="*/ 4191000 h 11581872"/>
                    <a:gd name="connsiteX29" fmla="*/ 2194560 w 28300680"/>
                    <a:gd name="connsiteY29" fmla="*/ 3124200 h 11581872"/>
                    <a:gd name="connsiteX30" fmla="*/ 1463040 w 28300680"/>
                    <a:gd name="connsiteY30" fmla="*/ 3124200 h 11581872"/>
                    <a:gd name="connsiteX31" fmla="*/ 0 w 28300680"/>
                    <a:gd name="connsiteY31" fmla="*/ 2438400 h 11581872"/>
                    <a:gd name="connsiteX32" fmla="*/ 24140160 w 28300680"/>
                    <a:gd name="connsiteY32" fmla="*/ 0 h 11581872"/>
                    <a:gd name="connsiteX33" fmla="*/ 28300680 w 28300680"/>
                    <a:gd name="connsiteY33" fmla="*/ 2476500 h 11581872"/>
                    <a:gd name="connsiteX34" fmla="*/ 25054560 w 28300680"/>
                    <a:gd name="connsiteY34" fmla="*/ 8915402 h 11581872"/>
                    <a:gd name="connsiteX35" fmla="*/ 24734521 w 28300680"/>
                    <a:gd name="connsiteY35" fmla="*/ 9982201 h 11581872"/>
                    <a:gd name="connsiteX36" fmla="*/ 22768560 w 28300680"/>
                    <a:gd name="connsiteY36" fmla="*/ 11581872 h 11581872"/>
                    <a:gd name="connsiteX37" fmla="*/ 22722840 w 28300680"/>
                    <a:gd name="connsiteY37" fmla="*/ 11581872 h 11581872"/>
                    <a:gd name="connsiteX38" fmla="*/ 22722840 w 28300680"/>
                    <a:gd name="connsiteY38" fmla="*/ 11506201 h 11581872"/>
                    <a:gd name="connsiteX39" fmla="*/ 22879526 w 28300680"/>
                    <a:gd name="connsiteY39" fmla="*/ 11506201 h 11581872"/>
                    <a:gd name="connsiteX40" fmla="*/ 23358160 w 28300680"/>
                    <a:gd name="connsiteY40" fmla="*/ 11333561 h 11581872"/>
                    <a:gd name="connsiteX41" fmla="*/ 23690104 w 28300680"/>
                    <a:gd name="connsiteY41" fmla="*/ 11021169 h 11581872"/>
                    <a:gd name="connsiteX42" fmla="*/ 24643081 w 28300680"/>
                    <a:gd name="connsiteY42" fmla="*/ 9982201 h 11581872"/>
                    <a:gd name="connsiteX43" fmla="*/ 24643080 w 28300680"/>
                    <a:gd name="connsiteY43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4963120 w 28300680"/>
                    <a:gd name="connsiteY2" fmla="*/ 3810000 h 11581872"/>
                    <a:gd name="connsiteX3" fmla="*/ 25237440 w 28300680"/>
                    <a:gd name="connsiteY3" fmla="*/ 3467100 h 11581872"/>
                    <a:gd name="connsiteX4" fmla="*/ 24871680 w 28300680"/>
                    <a:gd name="connsiteY4" fmla="*/ 3162300 h 11581872"/>
                    <a:gd name="connsiteX5" fmla="*/ 24505920 w 28300680"/>
                    <a:gd name="connsiteY5" fmla="*/ 3429000 h 11581872"/>
                    <a:gd name="connsiteX6" fmla="*/ 24185880 w 28300680"/>
                    <a:gd name="connsiteY6" fmla="*/ 3429000 h 11581872"/>
                    <a:gd name="connsiteX7" fmla="*/ 24185880 w 28300680"/>
                    <a:gd name="connsiteY7" fmla="*/ 3238500 h 11581872"/>
                    <a:gd name="connsiteX8" fmla="*/ 23637240 w 28300680"/>
                    <a:gd name="connsiteY8" fmla="*/ 3048000 h 11581872"/>
                    <a:gd name="connsiteX9" fmla="*/ 22677120 w 28300680"/>
                    <a:gd name="connsiteY9" fmla="*/ 3048000 h 11581872"/>
                    <a:gd name="connsiteX10" fmla="*/ 22677120 w 28300680"/>
                    <a:gd name="connsiteY10" fmla="*/ 2705100 h 11581872"/>
                    <a:gd name="connsiteX11" fmla="*/ 19751040 w 28300680"/>
                    <a:gd name="connsiteY11" fmla="*/ 2705100 h 11581872"/>
                    <a:gd name="connsiteX12" fmla="*/ 19385280 w 28300680"/>
                    <a:gd name="connsiteY12" fmla="*/ 3048000 h 11581872"/>
                    <a:gd name="connsiteX13" fmla="*/ 17556480 w 28300680"/>
                    <a:gd name="connsiteY13" fmla="*/ 3048000 h 11581872"/>
                    <a:gd name="connsiteX14" fmla="*/ 16824960 w 28300680"/>
                    <a:gd name="connsiteY14" fmla="*/ 3810000 h 11581872"/>
                    <a:gd name="connsiteX15" fmla="*/ 14996160 w 28300680"/>
                    <a:gd name="connsiteY15" fmla="*/ 4343400 h 11581872"/>
                    <a:gd name="connsiteX16" fmla="*/ 14264640 w 28300680"/>
                    <a:gd name="connsiteY16" fmla="*/ 4762500 h 11581872"/>
                    <a:gd name="connsiteX17" fmla="*/ 13350240 w 28300680"/>
                    <a:gd name="connsiteY17" fmla="*/ 4762500 h 11581872"/>
                    <a:gd name="connsiteX18" fmla="*/ 12435840 w 28300680"/>
                    <a:gd name="connsiteY18" fmla="*/ 4953000 h 11581872"/>
                    <a:gd name="connsiteX19" fmla="*/ 11750040 w 28300680"/>
                    <a:gd name="connsiteY19" fmla="*/ 4762500 h 11581872"/>
                    <a:gd name="connsiteX20" fmla="*/ 11247120 w 28300680"/>
                    <a:gd name="connsiteY20" fmla="*/ 4838700 h 11581872"/>
                    <a:gd name="connsiteX21" fmla="*/ 10332720 w 28300680"/>
                    <a:gd name="connsiteY21" fmla="*/ 4838700 h 11581872"/>
                    <a:gd name="connsiteX22" fmla="*/ 9875520 w 28300680"/>
                    <a:gd name="connsiteY22" fmla="*/ 4953000 h 11581872"/>
                    <a:gd name="connsiteX23" fmla="*/ 9144000 w 28300680"/>
                    <a:gd name="connsiteY23" fmla="*/ 4953000 h 11581872"/>
                    <a:gd name="connsiteX24" fmla="*/ 7315200 w 28300680"/>
                    <a:gd name="connsiteY24" fmla="*/ 4953000 h 11581872"/>
                    <a:gd name="connsiteX25" fmla="*/ 6583680 w 28300680"/>
                    <a:gd name="connsiteY25" fmla="*/ 4914900 h 11581872"/>
                    <a:gd name="connsiteX26" fmla="*/ 4754880 w 28300680"/>
                    <a:gd name="connsiteY26" fmla="*/ 4572000 h 11581872"/>
                    <a:gd name="connsiteX27" fmla="*/ 4023360 w 28300680"/>
                    <a:gd name="connsiteY27" fmla="*/ 4191000 h 11581872"/>
                    <a:gd name="connsiteX28" fmla="*/ 2194560 w 28300680"/>
                    <a:gd name="connsiteY28" fmla="*/ 4191000 h 11581872"/>
                    <a:gd name="connsiteX29" fmla="*/ 2194560 w 28300680"/>
                    <a:gd name="connsiteY29" fmla="*/ 3124200 h 11581872"/>
                    <a:gd name="connsiteX30" fmla="*/ 1463040 w 28300680"/>
                    <a:gd name="connsiteY30" fmla="*/ 3124200 h 11581872"/>
                    <a:gd name="connsiteX31" fmla="*/ 0 w 28300680"/>
                    <a:gd name="connsiteY31" fmla="*/ 2438400 h 11581872"/>
                    <a:gd name="connsiteX32" fmla="*/ 24140160 w 28300680"/>
                    <a:gd name="connsiteY32" fmla="*/ 0 h 11581872"/>
                    <a:gd name="connsiteX33" fmla="*/ 28300680 w 28300680"/>
                    <a:gd name="connsiteY33" fmla="*/ 2476500 h 11581872"/>
                    <a:gd name="connsiteX34" fmla="*/ 25054560 w 28300680"/>
                    <a:gd name="connsiteY34" fmla="*/ 8915402 h 11581872"/>
                    <a:gd name="connsiteX35" fmla="*/ 24734521 w 28300680"/>
                    <a:gd name="connsiteY35" fmla="*/ 9982201 h 11581872"/>
                    <a:gd name="connsiteX36" fmla="*/ 22768560 w 28300680"/>
                    <a:gd name="connsiteY36" fmla="*/ 11581872 h 11581872"/>
                    <a:gd name="connsiteX37" fmla="*/ 22722840 w 28300680"/>
                    <a:gd name="connsiteY37" fmla="*/ 11581872 h 11581872"/>
                    <a:gd name="connsiteX38" fmla="*/ 22722840 w 28300680"/>
                    <a:gd name="connsiteY38" fmla="*/ 11506201 h 11581872"/>
                    <a:gd name="connsiteX39" fmla="*/ 22879526 w 28300680"/>
                    <a:gd name="connsiteY39" fmla="*/ 11506201 h 11581872"/>
                    <a:gd name="connsiteX40" fmla="*/ 23358160 w 28300680"/>
                    <a:gd name="connsiteY40" fmla="*/ 11333561 h 11581872"/>
                    <a:gd name="connsiteX41" fmla="*/ 23690104 w 28300680"/>
                    <a:gd name="connsiteY41" fmla="*/ 11021169 h 11581872"/>
                    <a:gd name="connsiteX42" fmla="*/ 24643081 w 28300680"/>
                    <a:gd name="connsiteY42" fmla="*/ 9982201 h 11581872"/>
                    <a:gd name="connsiteX43" fmla="*/ 24643080 w 28300680"/>
                    <a:gd name="connsiteY43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4963120 w 28300680"/>
                    <a:gd name="connsiteY2" fmla="*/ 3810000 h 11581872"/>
                    <a:gd name="connsiteX3" fmla="*/ 25237440 w 28300680"/>
                    <a:gd name="connsiteY3" fmla="*/ 3467100 h 11581872"/>
                    <a:gd name="connsiteX4" fmla="*/ 24871680 w 28300680"/>
                    <a:gd name="connsiteY4" fmla="*/ 3162300 h 11581872"/>
                    <a:gd name="connsiteX5" fmla="*/ 24505920 w 28300680"/>
                    <a:gd name="connsiteY5" fmla="*/ 3429000 h 11581872"/>
                    <a:gd name="connsiteX6" fmla="*/ 24185880 w 28300680"/>
                    <a:gd name="connsiteY6" fmla="*/ 3429000 h 11581872"/>
                    <a:gd name="connsiteX7" fmla="*/ 24185880 w 28300680"/>
                    <a:gd name="connsiteY7" fmla="*/ 3238500 h 11581872"/>
                    <a:gd name="connsiteX8" fmla="*/ 23637240 w 28300680"/>
                    <a:gd name="connsiteY8" fmla="*/ 3048000 h 11581872"/>
                    <a:gd name="connsiteX9" fmla="*/ 22677120 w 28300680"/>
                    <a:gd name="connsiteY9" fmla="*/ 3048000 h 11581872"/>
                    <a:gd name="connsiteX10" fmla="*/ 22677120 w 28300680"/>
                    <a:gd name="connsiteY10" fmla="*/ 2705100 h 11581872"/>
                    <a:gd name="connsiteX11" fmla="*/ 19751040 w 28300680"/>
                    <a:gd name="connsiteY11" fmla="*/ 2705100 h 11581872"/>
                    <a:gd name="connsiteX12" fmla="*/ 19385280 w 28300680"/>
                    <a:gd name="connsiteY12" fmla="*/ 3048000 h 11581872"/>
                    <a:gd name="connsiteX13" fmla="*/ 17556480 w 28300680"/>
                    <a:gd name="connsiteY13" fmla="*/ 3048000 h 11581872"/>
                    <a:gd name="connsiteX14" fmla="*/ 16824960 w 28300680"/>
                    <a:gd name="connsiteY14" fmla="*/ 3810000 h 11581872"/>
                    <a:gd name="connsiteX15" fmla="*/ 14996160 w 28300680"/>
                    <a:gd name="connsiteY15" fmla="*/ 4343400 h 11581872"/>
                    <a:gd name="connsiteX16" fmla="*/ 14264640 w 28300680"/>
                    <a:gd name="connsiteY16" fmla="*/ 4762500 h 11581872"/>
                    <a:gd name="connsiteX17" fmla="*/ 13350240 w 28300680"/>
                    <a:gd name="connsiteY17" fmla="*/ 4762500 h 11581872"/>
                    <a:gd name="connsiteX18" fmla="*/ 12435840 w 28300680"/>
                    <a:gd name="connsiteY18" fmla="*/ 4953000 h 11581872"/>
                    <a:gd name="connsiteX19" fmla="*/ 11750040 w 28300680"/>
                    <a:gd name="connsiteY19" fmla="*/ 4762500 h 11581872"/>
                    <a:gd name="connsiteX20" fmla="*/ 11247120 w 28300680"/>
                    <a:gd name="connsiteY20" fmla="*/ 4838700 h 11581872"/>
                    <a:gd name="connsiteX21" fmla="*/ 10332720 w 28300680"/>
                    <a:gd name="connsiteY21" fmla="*/ 4838700 h 11581872"/>
                    <a:gd name="connsiteX22" fmla="*/ 9875520 w 28300680"/>
                    <a:gd name="connsiteY22" fmla="*/ 4953000 h 11581872"/>
                    <a:gd name="connsiteX23" fmla="*/ 9144000 w 28300680"/>
                    <a:gd name="connsiteY23" fmla="*/ 4953000 h 11581872"/>
                    <a:gd name="connsiteX24" fmla="*/ 7315200 w 28300680"/>
                    <a:gd name="connsiteY24" fmla="*/ 4953000 h 11581872"/>
                    <a:gd name="connsiteX25" fmla="*/ 6583680 w 28300680"/>
                    <a:gd name="connsiteY25" fmla="*/ 4914900 h 11581872"/>
                    <a:gd name="connsiteX26" fmla="*/ 4754880 w 28300680"/>
                    <a:gd name="connsiteY26" fmla="*/ 4572000 h 11581872"/>
                    <a:gd name="connsiteX27" fmla="*/ 4023360 w 28300680"/>
                    <a:gd name="connsiteY27" fmla="*/ 4191000 h 11581872"/>
                    <a:gd name="connsiteX28" fmla="*/ 2194560 w 28300680"/>
                    <a:gd name="connsiteY28" fmla="*/ 4191000 h 11581872"/>
                    <a:gd name="connsiteX29" fmla="*/ 2194560 w 28300680"/>
                    <a:gd name="connsiteY29" fmla="*/ 3124200 h 11581872"/>
                    <a:gd name="connsiteX30" fmla="*/ 1463040 w 28300680"/>
                    <a:gd name="connsiteY30" fmla="*/ 3124200 h 11581872"/>
                    <a:gd name="connsiteX31" fmla="*/ 0 w 28300680"/>
                    <a:gd name="connsiteY31" fmla="*/ 2438400 h 11581872"/>
                    <a:gd name="connsiteX32" fmla="*/ 24140160 w 28300680"/>
                    <a:gd name="connsiteY32" fmla="*/ 0 h 11581872"/>
                    <a:gd name="connsiteX33" fmla="*/ 28300680 w 28300680"/>
                    <a:gd name="connsiteY33" fmla="*/ 2476500 h 11581872"/>
                    <a:gd name="connsiteX34" fmla="*/ 25054560 w 28300680"/>
                    <a:gd name="connsiteY34" fmla="*/ 8915402 h 11581872"/>
                    <a:gd name="connsiteX35" fmla="*/ 24734521 w 28300680"/>
                    <a:gd name="connsiteY35" fmla="*/ 9982201 h 11581872"/>
                    <a:gd name="connsiteX36" fmla="*/ 22768560 w 28300680"/>
                    <a:gd name="connsiteY36" fmla="*/ 11581872 h 11581872"/>
                    <a:gd name="connsiteX37" fmla="*/ 22722840 w 28300680"/>
                    <a:gd name="connsiteY37" fmla="*/ 11581872 h 11581872"/>
                    <a:gd name="connsiteX38" fmla="*/ 22722840 w 28300680"/>
                    <a:gd name="connsiteY38" fmla="*/ 11506201 h 11581872"/>
                    <a:gd name="connsiteX39" fmla="*/ 22879526 w 28300680"/>
                    <a:gd name="connsiteY39" fmla="*/ 11506201 h 11581872"/>
                    <a:gd name="connsiteX40" fmla="*/ 23358160 w 28300680"/>
                    <a:gd name="connsiteY40" fmla="*/ 11333561 h 11581872"/>
                    <a:gd name="connsiteX41" fmla="*/ 23690104 w 28300680"/>
                    <a:gd name="connsiteY41" fmla="*/ 11021169 h 11581872"/>
                    <a:gd name="connsiteX42" fmla="*/ 24643081 w 28300680"/>
                    <a:gd name="connsiteY42" fmla="*/ 9982201 h 11581872"/>
                    <a:gd name="connsiteX43" fmla="*/ 24643080 w 28300680"/>
                    <a:gd name="connsiteY43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4963120 w 28300680"/>
                    <a:gd name="connsiteY2" fmla="*/ 3810000 h 11581872"/>
                    <a:gd name="connsiteX3" fmla="*/ 25237440 w 28300680"/>
                    <a:gd name="connsiteY3" fmla="*/ 3467100 h 11581872"/>
                    <a:gd name="connsiteX4" fmla="*/ 24871680 w 28300680"/>
                    <a:gd name="connsiteY4" fmla="*/ 3162300 h 11581872"/>
                    <a:gd name="connsiteX5" fmla="*/ 24505920 w 28300680"/>
                    <a:gd name="connsiteY5" fmla="*/ 3429000 h 11581872"/>
                    <a:gd name="connsiteX6" fmla="*/ 24185880 w 28300680"/>
                    <a:gd name="connsiteY6" fmla="*/ 3429000 h 11581872"/>
                    <a:gd name="connsiteX7" fmla="*/ 24185880 w 28300680"/>
                    <a:gd name="connsiteY7" fmla="*/ 3238500 h 11581872"/>
                    <a:gd name="connsiteX8" fmla="*/ 23637240 w 28300680"/>
                    <a:gd name="connsiteY8" fmla="*/ 3048000 h 11581872"/>
                    <a:gd name="connsiteX9" fmla="*/ 22677120 w 28300680"/>
                    <a:gd name="connsiteY9" fmla="*/ 3048000 h 11581872"/>
                    <a:gd name="connsiteX10" fmla="*/ 22677120 w 28300680"/>
                    <a:gd name="connsiteY10" fmla="*/ 2705100 h 11581872"/>
                    <a:gd name="connsiteX11" fmla="*/ 19751040 w 28300680"/>
                    <a:gd name="connsiteY11" fmla="*/ 2705100 h 11581872"/>
                    <a:gd name="connsiteX12" fmla="*/ 19385280 w 28300680"/>
                    <a:gd name="connsiteY12" fmla="*/ 3048000 h 11581872"/>
                    <a:gd name="connsiteX13" fmla="*/ 17556480 w 28300680"/>
                    <a:gd name="connsiteY13" fmla="*/ 3048000 h 11581872"/>
                    <a:gd name="connsiteX14" fmla="*/ 16824960 w 28300680"/>
                    <a:gd name="connsiteY14" fmla="*/ 3810000 h 11581872"/>
                    <a:gd name="connsiteX15" fmla="*/ 14996160 w 28300680"/>
                    <a:gd name="connsiteY15" fmla="*/ 4343400 h 11581872"/>
                    <a:gd name="connsiteX16" fmla="*/ 14264640 w 28300680"/>
                    <a:gd name="connsiteY16" fmla="*/ 4762500 h 11581872"/>
                    <a:gd name="connsiteX17" fmla="*/ 13350240 w 28300680"/>
                    <a:gd name="connsiteY17" fmla="*/ 4762500 h 11581872"/>
                    <a:gd name="connsiteX18" fmla="*/ 12435840 w 28300680"/>
                    <a:gd name="connsiteY18" fmla="*/ 4953000 h 11581872"/>
                    <a:gd name="connsiteX19" fmla="*/ 11750040 w 28300680"/>
                    <a:gd name="connsiteY19" fmla="*/ 4762500 h 11581872"/>
                    <a:gd name="connsiteX20" fmla="*/ 11247120 w 28300680"/>
                    <a:gd name="connsiteY20" fmla="*/ 4838700 h 11581872"/>
                    <a:gd name="connsiteX21" fmla="*/ 10332720 w 28300680"/>
                    <a:gd name="connsiteY21" fmla="*/ 4838700 h 11581872"/>
                    <a:gd name="connsiteX22" fmla="*/ 9875520 w 28300680"/>
                    <a:gd name="connsiteY22" fmla="*/ 4953000 h 11581872"/>
                    <a:gd name="connsiteX23" fmla="*/ 9144000 w 28300680"/>
                    <a:gd name="connsiteY23" fmla="*/ 4953000 h 11581872"/>
                    <a:gd name="connsiteX24" fmla="*/ 7315200 w 28300680"/>
                    <a:gd name="connsiteY24" fmla="*/ 4953000 h 11581872"/>
                    <a:gd name="connsiteX25" fmla="*/ 6583680 w 28300680"/>
                    <a:gd name="connsiteY25" fmla="*/ 4914900 h 11581872"/>
                    <a:gd name="connsiteX26" fmla="*/ 4754880 w 28300680"/>
                    <a:gd name="connsiteY26" fmla="*/ 4572000 h 11581872"/>
                    <a:gd name="connsiteX27" fmla="*/ 4023360 w 28300680"/>
                    <a:gd name="connsiteY27" fmla="*/ 4191000 h 11581872"/>
                    <a:gd name="connsiteX28" fmla="*/ 2194560 w 28300680"/>
                    <a:gd name="connsiteY28" fmla="*/ 4191000 h 11581872"/>
                    <a:gd name="connsiteX29" fmla="*/ 2194560 w 28300680"/>
                    <a:gd name="connsiteY29" fmla="*/ 3124200 h 11581872"/>
                    <a:gd name="connsiteX30" fmla="*/ 1463040 w 28300680"/>
                    <a:gd name="connsiteY30" fmla="*/ 3124200 h 11581872"/>
                    <a:gd name="connsiteX31" fmla="*/ 0 w 28300680"/>
                    <a:gd name="connsiteY31" fmla="*/ 2438400 h 11581872"/>
                    <a:gd name="connsiteX32" fmla="*/ 24140160 w 28300680"/>
                    <a:gd name="connsiteY32" fmla="*/ 0 h 11581872"/>
                    <a:gd name="connsiteX33" fmla="*/ 28300680 w 28300680"/>
                    <a:gd name="connsiteY33" fmla="*/ 2476500 h 11581872"/>
                    <a:gd name="connsiteX34" fmla="*/ 25054560 w 28300680"/>
                    <a:gd name="connsiteY34" fmla="*/ 8915402 h 11581872"/>
                    <a:gd name="connsiteX35" fmla="*/ 24734521 w 28300680"/>
                    <a:gd name="connsiteY35" fmla="*/ 9982201 h 11581872"/>
                    <a:gd name="connsiteX36" fmla="*/ 22768560 w 28300680"/>
                    <a:gd name="connsiteY36" fmla="*/ 11581872 h 11581872"/>
                    <a:gd name="connsiteX37" fmla="*/ 22722840 w 28300680"/>
                    <a:gd name="connsiteY37" fmla="*/ 11581872 h 11581872"/>
                    <a:gd name="connsiteX38" fmla="*/ 22722840 w 28300680"/>
                    <a:gd name="connsiteY38" fmla="*/ 11506201 h 11581872"/>
                    <a:gd name="connsiteX39" fmla="*/ 22879526 w 28300680"/>
                    <a:gd name="connsiteY39" fmla="*/ 11506201 h 11581872"/>
                    <a:gd name="connsiteX40" fmla="*/ 23358160 w 28300680"/>
                    <a:gd name="connsiteY40" fmla="*/ 11333561 h 11581872"/>
                    <a:gd name="connsiteX41" fmla="*/ 23690104 w 28300680"/>
                    <a:gd name="connsiteY41" fmla="*/ 11021169 h 11581872"/>
                    <a:gd name="connsiteX42" fmla="*/ 24643081 w 28300680"/>
                    <a:gd name="connsiteY42" fmla="*/ 9982201 h 11581872"/>
                    <a:gd name="connsiteX43" fmla="*/ 24643080 w 28300680"/>
                    <a:gd name="connsiteY43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4963120 w 28300680"/>
                    <a:gd name="connsiteY2" fmla="*/ 3810000 h 11581872"/>
                    <a:gd name="connsiteX3" fmla="*/ 25237440 w 28300680"/>
                    <a:gd name="connsiteY3" fmla="*/ 3467100 h 11581872"/>
                    <a:gd name="connsiteX4" fmla="*/ 24871680 w 28300680"/>
                    <a:gd name="connsiteY4" fmla="*/ 3162300 h 11581872"/>
                    <a:gd name="connsiteX5" fmla="*/ 24505920 w 28300680"/>
                    <a:gd name="connsiteY5" fmla="*/ 3429000 h 11581872"/>
                    <a:gd name="connsiteX6" fmla="*/ 24185880 w 28300680"/>
                    <a:gd name="connsiteY6" fmla="*/ 3429000 h 11581872"/>
                    <a:gd name="connsiteX7" fmla="*/ 24185880 w 28300680"/>
                    <a:gd name="connsiteY7" fmla="*/ 3238500 h 11581872"/>
                    <a:gd name="connsiteX8" fmla="*/ 23637240 w 28300680"/>
                    <a:gd name="connsiteY8" fmla="*/ 3048000 h 11581872"/>
                    <a:gd name="connsiteX9" fmla="*/ 22677120 w 28300680"/>
                    <a:gd name="connsiteY9" fmla="*/ 3048000 h 11581872"/>
                    <a:gd name="connsiteX10" fmla="*/ 22677120 w 28300680"/>
                    <a:gd name="connsiteY10" fmla="*/ 2705100 h 11581872"/>
                    <a:gd name="connsiteX11" fmla="*/ 19751040 w 28300680"/>
                    <a:gd name="connsiteY11" fmla="*/ 2705100 h 11581872"/>
                    <a:gd name="connsiteX12" fmla="*/ 19385280 w 28300680"/>
                    <a:gd name="connsiteY12" fmla="*/ 3048000 h 11581872"/>
                    <a:gd name="connsiteX13" fmla="*/ 17556480 w 28300680"/>
                    <a:gd name="connsiteY13" fmla="*/ 3048000 h 11581872"/>
                    <a:gd name="connsiteX14" fmla="*/ 16824960 w 28300680"/>
                    <a:gd name="connsiteY14" fmla="*/ 3810000 h 11581872"/>
                    <a:gd name="connsiteX15" fmla="*/ 14996160 w 28300680"/>
                    <a:gd name="connsiteY15" fmla="*/ 4343400 h 11581872"/>
                    <a:gd name="connsiteX16" fmla="*/ 14264640 w 28300680"/>
                    <a:gd name="connsiteY16" fmla="*/ 4762500 h 11581872"/>
                    <a:gd name="connsiteX17" fmla="*/ 13350240 w 28300680"/>
                    <a:gd name="connsiteY17" fmla="*/ 4762500 h 11581872"/>
                    <a:gd name="connsiteX18" fmla="*/ 12435840 w 28300680"/>
                    <a:gd name="connsiteY18" fmla="*/ 4953000 h 11581872"/>
                    <a:gd name="connsiteX19" fmla="*/ 11750040 w 28300680"/>
                    <a:gd name="connsiteY19" fmla="*/ 4762500 h 11581872"/>
                    <a:gd name="connsiteX20" fmla="*/ 11247120 w 28300680"/>
                    <a:gd name="connsiteY20" fmla="*/ 4838700 h 11581872"/>
                    <a:gd name="connsiteX21" fmla="*/ 10332720 w 28300680"/>
                    <a:gd name="connsiteY21" fmla="*/ 4838700 h 11581872"/>
                    <a:gd name="connsiteX22" fmla="*/ 9875520 w 28300680"/>
                    <a:gd name="connsiteY22" fmla="*/ 4953000 h 11581872"/>
                    <a:gd name="connsiteX23" fmla="*/ 9144000 w 28300680"/>
                    <a:gd name="connsiteY23" fmla="*/ 4953000 h 11581872"/>
                    <a:gd name="connsiteX24" fmla="*/ 7315200 w 28300680"/>
                    <a:gd name="connsiteY24" fmla="*/ 4953000 h 11581872"/>
                    <a:gd name="connsiteX25" fmla="*/ 6583680 w 28300680"/>
                    <a:gd name="connsiteY25" fmla="*/ 4914900 h 11581872"/>
                    <a:gd name="connsiteX26" fmla="*/ 4754880 w 28300680"/>
                    <a:gd name="connsiteY26" fmla="*/ 4572000 h 11581872"/>
                    <a:gd name="connsiteX27" fmla="*/ 4023360 w 28300680"/>
                    <a:gd name="connsiteY27" fmla="*/ 4191000 h 11581872"/>
                    <a:gd name="connsiteX28" fmla="*/ 2194560 w 28300680"/>
                    <a:gd name="connsiteY28" fmla="*/ 4191000 h 11581872"/>
                    <a:gd name="connsiteX29" fmla="*/ 2194560 w 28300680"/>
                    <a:gd name="connsiteY29" fmla="*/ 3124200 h 11581872"/>
                    <a:gd name="connsiteX30" fmla="*/ 1463040 w 28300680"/>
                    <a:gd name="connsiteY30" fmla="*/ 3124200 h 11581872"/>
                    <a:gd name="connsiteX31" fmla="*/ 0 w 28300680"/>
                    <a:gd name="connsiteY31" fmla="*/ 2438400 h 11581872"/>
                    <a:gd name="connsiteX32" fmla="*/ 24140160 w 28300680"/>
                    <a:gd name="connsiteY32" fmla="*/ 0 h 11581872"/>
                    <a:gd name="connsiteX33" fmla="*/ 28300680 w 28300680"/>
                    <a:gd name="connsiteY33" fmla="*/ 2476500 h 11581872"/>
                    <a:gd name="connsiteX34" fmla="*/ 25054560 w 28300680"/>
                    <a:gd name="connsiteY34" fmla="*/ 8915402 h 11581872"/>
                    <a:gd name="connsiteX35" fmla="*/ 24734521 w 28300680"/>
                    <a:gd name="connsiteY35" fmla="*/ 9982201 h 11581872"/>
                    <a:gd name="connsiteX36" fmla="*/ 22768560 w 28300680"/>
                    <a:gd name="connsiteY36" fmla="*/ 11581872 h 11581872"/>
                    <a:gd name="connsiteX37" fmla="*/ 22722840 w 28300680"/>
                    <a:gd name="connsiteY37" fmla="*/ 11581872 h 11581872"/>
                    <a:gd name="connsiteX38" fmla="*/ 22722840 w 28300680"/>
                    <a:gd name="connsiteY38" fmla="*/ 11506201 h 11581872"/>
                    <a:gd name="connsiteX39" fmla="*/ 22879526 w 28300680"/>
                    <a:gd name="connsiteY39" fmla="*/ 11506201 h 11581872"/>
                    <a:gd name="connsiteX40" fmla="*/ 23358160 w 28300680"/>
                    <a:gd name="connsiteY40" fmla="*/ 11333561 h 11581872"/>
                    <a:gd name="connsiteX41" fmla="*/ 23690104 w 28300680"/>
                    <a:gd name="connsiteY41" fmla="*/ 11021169 h 11581872"/>
                    <a:gd name="connsiteX42" fmla="*/ 24643081 w 28300680"/>
                    <a:gd name="connsiteY42" fmla="*/ 9982201 h 11581872"/>
                    <a:gd name="connsiteX43" fmla="*/ 24643080 w 28300680"/>
                    <a:gd name="connsiteY43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4963120 w 28300680"/>
                    <a:gd name="connsiteY2" fmla="*/ 3810000 h 11581872"/>
                    <a:gd name="connsiteX3" fmla="*/ 25237440 w 28300680"/>
                    <a:gd name="connsiteY3" fmla="*/ 3467100 h 11581872"/>
                    <a:gd name="connsiteX4" fmla="*/ 24871680 w 28300680"/>
                    <a:gd name="connsiteY4" fmla="*/ 3162300 h 11581872"/>
                    <a:gd name="connsiteX5" fmla="*/ 24505920 w 28300680"/>
                    <a:gd name="connsiteY5" fmla="*/ 3429000 h 11581872"/>
                    <a:gd name="connsiteX6" fmla="*/ 24185880 w 28300680"/>
                    <a:gd name="connsiteY6" fmla="*/ 3429000 h 11581872"/>
                    <a:gd name="connsiteX7" fmla="*/ 24185880 w 28300680"/>
                    <a:gd name="connsiteY7" fmla="*/ 3238500 h 11581872"/>
                    <a:gd name="connsiteX8" fmla="*/ 23637240 w 28300680"/>
                    <a:gd name="connsiteY8" fmla="*/ 3048000 h 11581872"/>
                    <a:gd name="connsiteX9" fmla="*/ 22677120 w 28300680"/>
                    <a:gd name="connsiteY9" fmla="*/ 3048000 h 11581872"/>
                    <a:gd name="connsiteX10" fmla="*/ 22677120 w 28300680"/>
                    <a:gd name="connsiteY10" fmla="*/ 2705100 h 11581872"/>
                    <a:gd name="connsiteX11" fmla="*/ 19751040 w 28300680"/>
                    <a:gd name="connsiteY11" fmla="*/ 2705100 h 11581872"/>
                    <a:gd name="connsiteX12" fmla="*/ 19385280 w 28300680"/>
                    <a:gd name="connsiteY12" fmla="*/ 3048000 h 11581872"/>
                    <a:gd name="connsiteX13" fmla="*/ 17556480 w 28300680"/>
                    <a:gd name="connsiteY13" fmla="*/ 3048000 h 11581872"/>
                    <a:gd name="connsiteX14" fmla="*/ 16824960 w 28300680"/>
                    <a:gd name="connsiteY14" fmla="*/ 3810000 h 11581872"/>
                    <a:gd name="connsiteX15" fmla="*/ 14996160 w 28300680"/>
                    <a:gd name="connsiteY15" fmla="*/ 4343400 h 11581872"/>
                    <a:gd name="connsiteX16" fmla="*/ 14264640 w 28300680"/>
                    <a:gd name="connsiteY16" fmla="*/ 4762500 h 11581872"/>
                    <a:gd name="connsiteX17" fmla="*/ 13350240 w 28300680"/>
                    <a:gd name="connsiteY17" fmla="*/ 4762500 h 11581872"/>
                    <a:gd name="connsiteX18" fmla="*/ 12435840 w 28300680"/>
                    <a:gd name="connsiteY18" fmla="*/ 4953000 h 11581872"/>
                    <a:gd name="connsiteX19" fmla="*/ 11750040 w 28300680"/>
                    <a:gd name="connsiteY19" fmla="*/ 4762500 h 11581872"/>
                    <a:gd name="connsiteX20" fmla="*/ 11247120 w 28300680"/>
                    <a:gd name="connsiteY20" fmla="*/ 4838700 h 11581872"/>
                    <a:gd name="connsiteX21" fmla="*/ 10332720 w 28300680"/>
                    <a:gd name="connsiteY21" fmla="*/ 4838700 h 11581872"/>
                    <a:gd name="connsiteX22" fmla="*/ 9875520 w 28300680"/>
                    <a:gd name="connsiteY22" fmla="*/ 4953000 h 11581872"/>
                    <a:gd name="connsiteX23" fmla="*/ 9144000 w 28300680"/>
                    <a:gd name="connsiteY23" fmla="*/ 4953000 h 11581872"/>
                    <a:gd name="connsiteX24" fmla="*/ 7315200 w 28300680"/>
                    <a:gd name="connsiteY24" fmla="*/ 4953000 h 11581872"/>
                    <a:gd name="connsiteX25" fmla="*/ 6583680 w 28300680"/>
                    <a:gd name="connsiteY25" fmla="*/ 4914900 h 11581872"/>
                    <a:gd name="connsiteX26" fmla="*/ 4754880 w 28300680"/>
                    <a:gd name="connsiteY26" fmla="*/ 4572000 h 11581872"/>
                    <a:gd name="connsiteX27" fmla="*/ 4023360 w 28300680"/>
                    <a:gd name="connsiteY27" fmla="*/ 4191000 h 11581872"/>
                    <a:gd name="connsiteX28" fmla="*/ 2194560 w 28300680"/>
                    <a:gd name="connsiteY28" fmla="*/ 4191000 h 11581872"/>
                    <a:gd name="connsiteX29" fmla="*/ 2194560 w 28300680"/>
                    <a:gd name="connsiteY29" fmla="*/ 3124200 h 11581872"/>
                    <a:gd name="connsiteX30" fmla="*/ 1463040 w 28300680"/>
                    <a:gd name="connsiteY30" fmla="*/ 3124200 h 11581872"/>
                    <a:gd name="connsiteX31" fmla="*/ 0 w 28300680"/>
                    <a:gd name="connsiteY31" fmla="*/ 2438400 h 11581872"/>
                    <a:gd name="connsiteX32" fmla="*/ 24140160 w 28300680"/>
                    <a:gd name="connsiteY32" fmla="*/ 0 h 11581872"/>
                    <a:gd name="connsiteX33" fmla="*/ 28300680 w 28300680"/>
                    <a:gd name="connsiteY33" fmla="*/ 2476500 h 11581872"/>
                    <a:gd name="connsiteX34" fmla="*/ 25054560 w 28300680"/>
                    <a:gd name="connsiteY34" fmla="*/ 8915402 h 11581872"/>
                    <a:gd name="connsiteX35" fmla="*/ 24734521 w 28300680"/>
                    <a:gd name="connsiteY35" fmla="*/ 9982201 h 11581872"/>
                    <a:gd name="connsiteX36" fmla="*/ 22768560 w 28300680"/>
                    <a:gd name="connsiteY36" fmla="*/ 11581872 h 11581872"/>
                    <a:gd name="connsiteX37" fmla="*/ 22722840 w 28300680"/>
                    <a:gd name="connsiteY37" fmla="*/ 11581872 h 11581872"/>
                    <a:gd name="connsiteX38" fmla="*/ 22722840 w 28300680"/>
                    <a:gd name="connsiteY38" fmla="*/ 11506201 h 11581872"/>
                    <a:gd name="connsiteX39" fmla="*/ 22879526 w 28300680"/>
                    <a:gd name="connsiteY39" fmla="*/ 11506201 h 11581872"/>
                    <a:gd name="connsiteX40" fmla="*/ 23358160 w 28300680"/>
                    <a:gd name="connsiteY40" fmla="*/ 11333561 h 11581872"/>
                    <a:gd name="connsiteX41" fmla="*/ 23690104 w 28300680"/>
                    <a:gd name="connsiteY41" fmla="*/ 11021169 h 11581872"/>
                    <a:gd name="connsiteX42" fmla="*/ 24643081 w 28300680"/>
                    <a:gd name="connsiteY42" fmla="*/ 9982201 h 11581872"/>
                    <a:gd name="connsiteX43" fmla="*/ 24643080 w 28300680"/>
                    <a:gd name="connsiteY43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4963120 w 28300680"/>
                    <a:gd name="connsiteY2" fmla="*/ 3810000 h 11581872"/>
                    <a:gd name="connsiteX3" fmla="*/ 25237440 w 28300680"/>
                    <a:gd name="connsiteY3" fmla="*/ 3467100 h 11581872"/>
                    <a:gd name="connsiteX4" fmla="*/ 24871680 w 28300680"/>
                    <a:gd name="connsiteY4" fmla="*/ 3162300 h 11581872"/>
                    <a:gd name="connsiteX5" fmla="*/ 24505920 w 28300680"/>
                    <a:gd name="connsiteY5" fmla="*/ 3429000 h 11581872"/>
                    <a:gd name="connsiteX6" fmla="*/ 24185880 w 28300680"/>
                    <a:gd name="connsiteY6" fmla="*/ 3429000 h 11581872"/>
                    <a:gd name="connsiteX7" fmla="*/ 24185880 w 28300680"/>
                    <a:gd name="connsiteY7" fmla="*/ 3238500 h 11581872"/>
                    <a:gd name="connsiteX8" fmla="*/ 23637240 w 28300680"/>
                    <a:gd name="connsiteY8" fmla="*/ 3048000 h 11581872"/>
                    <a:gd name="connsiteX9" fmla="*/ 22677120 w 28300680"/>
                    <a:gd name="connsiteY9" fmla="*/ 3048000 h 11581872"/>
                    <a:gd name="connsiteX10" fmla="*/ 22677120 w 28300680"/>
                    <a:gd name="connsiteY10" fmla="*/ 2705100 h 11581872"/>
                    <a:gd name="connsiteX11" fmla="*/ 19751040 w 28300680"/>
                    <a:gd name="connsiteY11" fmla="*/ 2705100 h 11581872"/>
                    <a:gd name="connsiteX12" fmla="*/ 19385280 w 28300680"/>
                    <a:gd name="connsiteY12" fmla="*/ 3048000 h 11581872"/>
                    <a:gd name="connsiteX13" fmla="*/ 17556480 w 28300680"/>
                    <a:gd name="connsiteY13" fmla="*/ 3048000 h 11581872"/>
                    <a:gd name="connsiteX14" fmla="*/ 16824960 w 28300680"/>
                    <a:gd name="connsiteY14" fmla="*/ 3810000 h 11581872"/>
                    <a:gd name="connsiteX15" fmla="*/ 14996160 w 28300680"/>
                    <a:gd name="connsiteY15" fmla="*/ 4343400 h 11581872"/>
                    <a:gd name="connsiteX16" fmla="*/ 14264640 w 28300680"/>
                    <a:gd name="connsiteY16" fmla="*/ 4762500 h 11581872"/>
                    <a:gd name="connsiteX17" fmla="*/ 13350240 w 28300680"/>
                    <a:gd name="connsiteY17" fmla="*/ 4762500 h 11581872"/>
                    <a:gd name="connsiteX18" fmla="*/ 12435840 w 28300680"/>
                    <a:gd name="connsiteY18" fmla="*/ 4953000 h 11581872"/>
                    <a:gd name="connsiteX19" fmla="*/ 11750040 w 28300680"/>
                    <a:gd name="connsiteY19" fmla="*/ 4762500 h 11581872"/>
                    <a:gd name="connsiteX20" fmla="*/ 11247120 w 28300680"/>
                    <a:gd name="connsiteY20" fmla="*/ 4838700 h 11581872"/>
                    <a:gd name="connsiteX21" fmla="*/ 10332720 w 28300680"/>
                    <a:gd name="connsiteY21" fmla="*/ 4838700 h 11581872"/>
                    <a:gd name="connsiteX22" fmla="*/ 9875520 w 28300680"/>
                    <a:gd name="connsiteY22" fmla="*/ 4953000 h 11581872"/>
                    <a:gd name="connsiteX23" fmla="*/ 9144000 w 28300680"/>
                    <a:gd name="connsiteY23" fmla="*/ 4953000 h 11581872"/>
                    <a:gd name="connsiteX24" fmla="*/ 7315200 w 28300680"/>
                    <a:gd name="connsiteY24" fmla="*/ 4953000 h 11581872"/>
                    <a:gd name="connsiteX25" fmla="*/ 6583680 w 28300680"/>
                    <a:gd name="connsiteY25" fmla="*/ 4914900 h 11581872"/>
                    <a:gd name="connsiteX26" fmla="*/ 4754880 w 28300680"/>
                    <a:gd name="connsiteY26" fmla="*/ 4572000 h 11581872"/>
                    <a:gd name="connsiteX27" fmla="*/ 4023360 w 28300680"/>
                    <a:gd name="connsiteY27" fmla="*/ 4191000 h 11581872"/>
                    <a:gd name="connsiteX28" fmla="*/ 2194560 w 28300680"/>
                    <a:gd name="connsiteY28" fmla="*/ 4191000 h 11581872"/>
                    <a:gd name="connsiteX29" fmla="*/ 2194560 w 28300680"/>
                    <a:gd name="connsiteY29" fmla="*/ 3124200 h 11581872"/>
                    <a:gd name="connsiteX30" fmla="*/ 1463040 w 28300680"/>
                    <a:gd name="connsiteY30" fmla="*/ 3124200 h 11581872"/>
                    <a:gd name="connsiteX31" fmla="*/ 0 w 28300680"/>
                    <a:gd name="connsiteY31" fmla="*/ 2438400 h 11581872"/>
                    <a:gd name="connsiteX32" fmla="*/ 24140160 w 28300680"/>
                    <a:gd name="connsiteY32" fmla="*/ 0 h 11581872"/>
                    <a:gd name="connsiteX33" fmla="*/ 28300680 w 28300680"/>
                    <a:gd name="connsiteY33" fmla="*/ 2476500 h 11581872"/>
                    <a:gd name="connsiteX34" fmla="*/ 25054560 w 28300680"/>
                    <a:gd name="connsiteY34" fmla="*/ 8915402 h 11581872"/>
                    <a:gd name="connsiteX35" fmla="*/ 24734521 w 28300680"/>
                    <a:gd name="connsiteY35" fmla="*/ 9982201 h 11581872"/>
                    <a:gd name="connsiteX36" fmla="*/ 22768560 w 28300680"/>
                    <a:gd name="connsiteY36" fmla="*/ 11581872 h 11581872"/>
                    <a:gd name="connsiteX37" fmla="*/ 22722840 w 28300680"/>
                    <a:gd name="connsiteY37" fmla="*/ 11581872 h 11581872"/>
                    <a:gd name="connsiteX38" fmla="*/ 22722840 w 28300680"/>
                    <a:gd name="connsiteY38" fmla="*/ 11506201 h 11581872"/>
                    <a:gd name="connsiteX39" fmla="*/ 22879526 w 28300680"/>
                    <a:gd name="connsiteY39" fmla="*/ 11506201 h 11581872"/>
                    <a:gd name="connsiteX40" fmla="*/ 23358160 w 28300680"/>
                    <a:gd name="connsiteY40" fmla="*/ 11333561 h 11581872"/>
                    <a:gd name="connsiteX41" fmla="*/ 23690104 w 28300680"/>
                    <a:gd name="connsiteY41" fmla="*/ 11021169 h 11581872"/>
                    <a:gd name="connsiteX42" fmla="*/ 24643081 w 28300680"/>
                    <a:gd name="connsiteY42" fmla="*/ 9982201 h 11581872"/>
                    <a:gd name="connsiteX43" fmla="*/ 24643080 w 28300680"/>
                    <a:gd name="connsiteY43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4963120 w 28300680"/>
                    <a:gd name="connsiteY2" fmla="*/ 3810000 h 11581872"/>
                    <a:gd name="connsiteX3" fmla="*/ 25237440 w 28300680"/>
                    <a:gd name="connsiteY3" fmla="*/ 3467100 h 11581872"/>
                    <a:gd name="connsiteX4" fmla="*/ 24871680 w 28300680"/>
                    <a:gd name="connsiteY4" fmla="*/ 3162300 h 11581872"/>
                    <a:gd name="connsiteX5" fmla="*/ 24505920 w 28300680"/>
                    <a:gd name="connsiteY5" fmla="*/ 3429000 h 11581872"/>
                    <a:gd name="connsiteX6" fmla="*/ 24185880 w 28300680"/>
                    <a:gd name="connsiteY6" fmla="*/ 3429000 h 11581872"/>
                    <a:gd name="connsiteX7" fmla="*/ 24185880 w 28300680"/>
                    <a:gd name="connsiteY7" fmla="*/ 3238500 h 11581872"/>
                    <a:gd name="connsiteX8" fmla="*/ 23637240 w 28300680"/>
                    <a:gd name="connsiteY8" fmla="*/ 3048000 h 11581872"/>
                    <a:gd name="connsiteX9" fmla="*/ 22677120 w 28300680"/>
                    <a:gd name="connsiteY9" fmla="*/ 3048000 h 11581872"/>
                    <a:gd name="connsiteX10" fmla="*/ 22677120 w 28300680"/>
                    <a:gd name="connsiteY10" fmla="*/ 2705100 h 11581872"/>
                    <a:gd name="connsiteX11" fmla="*/ 19751040 w 28300680"/>
                    <a:gd name="connsiteY11" fmla="*/ 2705100 h 11581872"/>
                    <a:gd name="connsiteX12" fmla="*/ 19385280 w 28300680"/>
                    <a:gd name="connsiteY12" fmla="*/ 3048000 h 11581872"/>
                    <a:gd name="connsiteX13" fmla="*/ 17556480 w 28300680"/>
                    <a:gd name="connsiteY13" fmla="*/ 3048000 h 11581872"/>
                    <a:gd name="connsiteX14" fmla="*/ 16824960 w 28300680"/>
                    <a:gd name="connsiteY14" fmla="*/ 3810000 h 11581872"/>
                    <a:gd name="connsiteX15" fmla="*/ 14996160 w 28300680"/>
                    <a:gd name="connsiteY15" fmla="*/ 4343400 h 11581872"/>
                    <a:gd name="connsiteX16" fmla="*/ 14264640 w 28300680"/>
                    <a:gd name="connsiteY16" fmla="*/ 4762500 h 11581872"/>
                    <a:gd name="connsiteX17" fmla="*/ 13350240 w 28300680"/>
                    <a:gd name="connsiteY17" fmla="*/ 4762500 h 11581872"/>
                    <a:gd name="connsiteX18" fmla="*/ 12435840 w 28300680"/>
                    <a:gd name="connsiteY18" fmla="*/ 4953000 h 11581872"/>
                    <a:gd name="connsiteX19" fmla="*/ 11750040 w 28300680"/>
                    <a:gd name="connsiteY19" fmla="*/ 4762500 h 11581872"/>
                    <a:gd name="connsiteX20" fmla="*/ 11247120 w 28300680"/>
                    <a:gd name="connsiteY20" fmla="*/ 4838700 h 11581872"/>
                    <a:gd name="connsiteX21" fmla="*/ 10332720 w 28300680"/>
                    <a:gd name="connsiteY21" fmla="*/ 4838700 h 11581872"/>
                    <a:gd name="connsiteX22" fmla="*/ 9875520 w 28300680"/>
                    <a:gd name="connsiteY22" fmla="*/ 4953000 h 11581872"/>
                    <a:gd name="connsiteX23" fmla="*/ 9144000 w 28300680"/>
                    <a:gd name="connsiteY23" fmla="*/ 4953000 h 11581872"/>
                    <a:gd name="connsiteX24" fmla="*/ 7315200 w 28300680"/>
                    <a:gd name="connsiteY24" fmla="*/ 4953000 h 11581872"/>
                    <a:gd name="connsiteX25" fmla="*/ 6583680 w 28300680"/>
                    <a:gd name="connsiteY25" fmla="*/ 4914900 h 11581872"/>
                    <a:gd name="connsiteX26" fmla="*/ 4754880 w 28300680"/>
                    <a:gd name="connsiteY26" fmla="*/ 4572000 h 11581872"/>
                    <a:gd name="connsiteX27" fmla="*/ 4023360 w 28300680"/>
                    <a:gd name="connsiteY27" fmla="*/ 4191000 h 11581872"/>
                    <a:gd name="connsiteX28" fmla="*/ 2194560 w 28300680"/>
                    <a:gd name="connsiteY28" fmla="*/ 4191000 h 11581872"/>
                    <a:gd name="connsiteX29" fmla="*/ 2194560 w 28300680"/>
                    <a:gd name="connsiteY29" fmla="*/ 3124200 h 11581872"/>
                    <a:gd name="connsiteX30" fmla="*/ 1463040 w 28300680"/>
                    <a:gd name="connsiteY30" fmla="*/ 3124200 h 11581872"/>
                    <a:gd name="connsiteX31" fmla="*/ 0 w 28300680"/>
                    <a:gd name="connsiteY31" fmla="*/ 2438400 h 11581872"/>
                    <a:gd name="connsiteX32" fmla="*/ 24140160 w 28300680"/>
                    <a:gd name="connsiteY32" fmla="*/ 0 h 11581872"/>
                    <a:gd name="connsiteX33" fmla="*/ 28300680 w 28300680"/>
                    <a:gd name="connsiteY33" fmla="*/ 2476500 h 11581872"/>
                    <a:gd name="connsiteX34" fmla="*/ 25054560 w 28300680"/>
                    <a:gd name="connsiteY34" fmla="*/ 8915402 h 11581872"/>
                    <a:gd name="connsiteX35" fmla="*/ 24734521 w 28300680"/>
                    <a:gd name="connsiteY35" fmla="*/ 9982201 h 11581872"/>
                    <a:gd name="connsiteX36" fmla="*/ 22768560 w 28300680"/>
                    <a:gd name="connsiteY36" fmla="*/ 11581872 h 11581872"/>
                    <a:gd name="connsiteX37" fmla="*/ 22722840 w 28300680"/>
                    <a:gd name="connsiteY37" fmla="*/ 11581872 h 11581872"/>
                    <a:gd name="connsiteX38" fmla="*/ 22722840 w 28300680"/>
                    <a:gd name="connsiteY38" fmla="*/ 11506201 h 11581872"/>
                    <a:gd name="connsiteX39" fmla="*/ 22879526 w 28300680"/>
                    <a:gd name="connsiteY39" fmla="*/ 11506201 h 11581872"/>
                    <a:gd name="connsiteX40" fmla="*/ 23358160 w 28300680"/>
                    <a:gd name="connsiteY40" fmla="*/ 11333561 h 11581872"/>
                    <a:gd name="connsiteX41" fmla="*/ 23690104 w 28300680"/>
                    <a:gd name="connsiteY41" fmla="*/ 11021169 h 11581872"/>
                    <a:gd name="connsiteX42" fmla="*/ 24643081 w 28300680"/>
                    <a:gd name="connsiteY42" fmla="*/ 9982201 h 11581872"/>
                    <a:gd name="connsiteX43" fmla="*/ 24643080 w 28300680"/>
                    <a:gd name="connsiteY43" fmla="*/ 9220202 h 11581872"/>
                    <a:gd name="connsiteX0" fmla="*/ 24643080 w 25786080"/>
                    <a:gd name="connsiteY0" fmla="*/ 9220202 h 11581872"/>
                    <a:gd name="connsiteX1" fmla="*/ 24963120 w 25786080"/>
                    <a:gd name="connsiteY1" fmla="*/ 8915402 h 11581872"/>
                    <a:gd name="connsiteX2" fmla="*/ 24963120 w 25786080"/>
                    <a:gd name="connsiteY2" fmla="*/ 3810000 h 11581872"/>
                    <a:gd name="connsiteX3" fmla="*/ 25237440 w 25786080"/>
                    <a:gd name="connsiteY3" fmla="*/ 3467100 h 11581872"/>
                    <a:gd name="connsiteX4" fmla="*/ 24871680 w 25786080"/>
                    <a:gd name="connsiteY4" fmla="*/ 3162300 h 11581872"/>
                    <a:gd name="connsiteX5" fmla="*/ 24505920 w 25786080"/>
                    <a:gd name="connsiteY5" fmla="*/ 3429000 h 11581872"/>
                    <a:gd name="connsiteX6" fmla="*/ 24185880 w 25786080"/>
                    <a:gd name="connsiteY6" fmla="*/ 3429000 h 11581872"/>
                    <a:gd name="connsiteX7" fmla="*/ 24185880 w 25786080"/>
                    <a:gd name="connsiteY7" fmla="*/ 3238500 h 11581872"/>
                    <a:gd name="connsiteX8" fmla="*/ 23637240 w 25786080"/>
                    <a:gd name="connsiteY8" fmla="*/ 3048000 h 11581872"/>
                    <a:gd name="connsiteX9" fmla="*/ 22677120 w 25786080"/>
                    <a:gd name="connsiteY9" fmla="*/ 3048000 h 11581872"/>
                    <a:gd name="connsiteX10" fmla="*/ 22677120 w 25786080"/>
                    <a:gd name="connsiteY10" fmla="*/ 2705100 h 11581872"/>
                    <a:gd name="connsiteX11" fmla="*/ 19751040 w 25786080"/>
                    <a:gd name="connsiteY11" fmla="*/ 2705100 h 11581872"/>
                    <a:gd name="connsiteX12" fmla="*/ 19385280 w 25786080"/>
                    <a:gd name="connsiteY12" fmla="*/ 3048000 h 11581872"/>
                    <a:gd name="connsiteX13" fmla="*/ 17556480 w 25786080"/>
                    <a:gd name="connsiteY13" fmla="*/ 3048000 h 11581872"/>
                    <a:gd name="connsiteX14" fmla="*/ 16824960 w 25786080"/>
                    <a:gd name="connsiteY14" fmla="*/ 3810000 h 11581872"/>
                    <a:gd name="connsiteX15" fmla="*/ 14996160 w 25786080"/>
                    <a:gd name="connsiteY15" fmla="*/ 4343400 h 11581872"/>
                    <a:gd name="connsiteX16" fmla="*/ 14264640 w 25786080"/>
                    <a:gd name="connsiteY16" fmla="*/ 4762500 h 11581872"/>
                    <a:gd name="connsiteX17" fmla="*/ 13350240 w 25786080"/>
                    <a:gd name="connsiteY17" fmla="*/ 4762500 h 11581872"/>
                    <a:gd name="connsiteX18" fmla="*/ 12435840 w 25786080"/>
                    <a:gd name="connsiteY18" fmla="*/ 4953000 h 11581872"/>
                    <a:gd name="connsiteX19" fmla="*/ 11750040 w 25786080"/>
                    <a:gd name="connsiteY19" fmla="*/ 4762500 h 11581872"/>
                    <a:gd name="connsiteX20" fmla="*/ 11247120 w 25786080"/>
                    <a:gd name="connsiteY20" fmla="*/ 4838700 h 11581872"/>
                    <a:gd name="connsiteX21" fmla="*/ 10332720 w 25786080"/>
                    <a:gd name="connsiteY21" fmla="*/ 4838700 h 11581872"/>
                    <a:gd name="connsiteX22" fmla="*/ 9875520 w 25786080"/>
                    <a:gd name="connsiteY22" fmla="*/ 4953000 h 11581872"/>
                    <a:gd name="connsiteX23" fmla="*/ 9144000 w 25786080"/>
                    <a:gd name="connsiteY23" fmla="*/ 4953000 h 11581872"/>
                    <a:gd name="connsiteX24" fmla="*/ 7315200 w 25786080"/>
                    <a:gd name="connsiteY24" fmla="*/ 4953000 h 11581872"/>
                    <a:gd name="connsiteX25" fmla="*/ 6583680 w 25786080"/>
                    <a:gd name="connsiteY25" fmla="*/ 4914900 h 11581872"/>
                    <a:gd name="connsiteX26" fmla="*/ 4754880 w 25786080"/>
                    <a:gd name="connsiteY26" fmla="*/ 4572000 h 11581872"/>
                    <a:gd name="connsiteX27" fmla="*/ 4023360 w 25786080"/>
                    <a:gd name="connsiteY27" fmla="*/ 4191000 h 11581872"/>
                    <a:gd name="connsiteX28" fmla="*/ 2194560 w 25786080"/>
                    <a:gd name="connsiteY28" fmla="*/ 4191000 h 11581872"/>
                    <a:gd name="connsiteX29" fmla="*/ 2194560 w 25786080"/>
                    <a:gd name="connsiteY29" fmla="*/ 3124200 h 11581872"/>
                    <a:gd name="connsiteX30" fmla="*/ 1463040 w 25786080"/>
                    <a:gd name="connsiteY30" fmla="*/ 3124200 h 11581872"/>
                    <a:gd name="connsiteX31" fmla="*/ 0 w 25786080"/>
                    <a:gd name="connsiteY31" fmla="*/ 2438400 h 11581872"/>
                    <a:gd name="connsiteX32" fmla="*/ 24140160 w 25786080"/>
                    <a:gd name="connsiteY32" fmla="*/ 0 h 11581872"/>
                    <a:gd name="connsiteX33" fmla="*/ 25786080 w 25786080"/>
                    <a:gd name="connsiteY33" fmla="*/ 3048000 h 11581872"/>
                    <a:gd name="connsiteX34" fmla="*/ 25054560 w 25786080"/>
                    <a:gd name="connsiteY34" fmla="*/ 8915402 h 11581872"/>
                    <a:gd name="connsiteX35" fmla="*/ 24734521 w 25786080"/>
                    <a:gd name="connsiteY35" fmla="*/ 9982201 h 11581872"/>
                    <a:gd name="connsiteX36" fmla="*/ 22768560 w 25786080"/>
                    <a:gd name="connsiteY36" fmla="*/ 11581872 h 11581872"/>
                    <a:gd name="connsiteX37" fmla="*/ 22722840 w 25786080"/>
                    <a:gd name="connsiteY37" fmla="*/ 11581872 h 11581872"/>
                    <a:gd name="connsiteX38" fmla="*/ 22722840 w 25786080"/>
                    <a:gd name="connsiteY38" fmla="*/ 11506201 h 11581872"/>
                    <a:gd name="connsiteX39" fmla="*/ 22879526 w 25786080"/>
                    <a:gd name="connsiteY39" fmla="*/ 11506201 h 11581872"/>
                    <a:gd name="connsiteX40" fmla="*/ 23358160 w 25786080"/>
                    <a:gd name="connsiteY40" fmla="*/ 11333561 h 11581872"/>
                    <a:gd name="connsiteX41" fmla="*/ 23690104 w 25786080"/>
                    <a:gd name="connsiteY41" fmla="*/ 11021169 h 11581872"/>
                    <a:gd name="connsiteX42" fmla="*/ 24643081 w 25786080"/>
                    <a:gd name="connsiteY42" fmla="*/ 9982201 h 11581872"/>
                    <a:gd name="connsiteX43" fmla="*/ 24643080 w 25786080"/>
                    <a:gd name="connsiteY43" fmla="*/ 9220202 h 11581872"/>
                    <a:gd name="connsiteX0" fmla="*/ 24643080 w 25786080"/>
                    <a:gd name="connsiteY0" fmla="*/ 9220202 h 11581872"/>
                    <a:gd name="connsiteX1" fmla="*/ 24963120 w 25786080"/>
                    <a:gd name="connsiteY1" fmla="*/ 8915402 h 11581872"/>
                    <a:gd name="connsiteX2" fmla="*/ 24963120 w 25786080"/>
                    <a:gd name="connsiteY2" fmla="*/ 3810000 h 11581872"/>
                    <a:gd name="connsiteX3" fmla="*/ 25237440 w 25786080"/>
                    <a:gd name="connsiteY3" fmla="*/ 3467100 h 11581872"/>
                    <a:gd name="connsiteX4" fmla="*/ 24871680 w 25786080"/>
                    <a:gd name="connsiteY4" fmla="*/ 3162300 h 11581872"/>
                    <a:gd name="connsiteX5" fmla="*/ 24505920 w 25786080"/>
                    <a:gd name="connsiteY5" fmla="*/ 3429000 h 11581872"/>
                    <a:gd name="connsiteX6" fmla="*/ 24185880 w 25786080"/>
                    <a:gd name="connsiteY6" fmla="*/ 3429000 h 11581872"/>
                    <a:gd name="connsiteX7" fmla="*/ 24185880 w 25786080"/>
                    <a:gd name="connsiteY7" fmla="*/ 3238500 h 11581872"/>
                    <a:gd name="connsiteX8" fmla="*/ 23637240 w 25786080"/>
                    <a:gd name="connsiteY8" fmla="*/ 3048000 h 11581872"/>
                    <a:gd name="connsiteX9" fmla="*/ 22677120 w 25786080"/>
                    <a:gd name="connsiteY9" fmla="*/ 3048000 h 11581872"/>
                    <a:gd name="connsiteX10" fmla="*/ 22677120 w 25786080"/>
                    <a:gd name="connsiteY10" fmla="*/ 2705100 h 11581872"/>
                    <a:gd name="connsiteX11" fmla="*/ 19751040 w 25786080"/>
                    <a:gd name="connsiteY11" fmla="*/ 2705100 h 11581872"/>
                    <a:gd name="connsiteX12" fmla="*/ 19385280 w 25786080"/>
                    <a:gd name="connsiteY12" fmla="*/ 3048000 h 11581872"/>
                    <a:gd name="connsiteX13" fmla="*/ 17556480 w 25786080"/>
                    <a:gd name="connsiteY13" fmla="*/ 3048000 h 11581872"/>
                    <a:gd name="connsiteX14" fmla="*/ 16824960 w 25786080"/>
                    <a:gd name="connsiteY14" fmla="*/ 3810000 h 11581872"/>
                    <a:gd name="connsiteX15" fmla="*/ 14996160 w 25786080"/>
                    <a:gd name="connsiteY15" fmla="*/ 4343400 h 11581872"/>
                    <a:gd name="connsiteX16" fmla="*/ 14264640 w 25786080"/>
                    <a:gd name="connsiteY16" fmla="*/ 4762500 h 11581872"/>
                    <a:gd name="connsiteX17" fmla="*/ 13350240 w 25786080"/>
                    <a:gd name="connsiteY17" fmla="*/ 4762500 h 11581872"/>
                    <a:gd name="connsiteX18" fmla="*/ 12435840 w 25786080"/>
                    <a:gd name="connsiteY18" fmla="*/ 4953000 h 11581872"/>
                    <a:gd name="connsiteX19" fmla="*/ 11750040 w 25786080"/>
                    <a:gd name="connsiteY19" fmla="*/ 4762500 h 11581872"/>
                    <a:gd name="connsiteX20" fmla="*/ 11247120 w 25786080"/>
                    <a:gd name="connsiteY20" fmla="*/ 4838700 h 11581872"/>
                    <a:gd name="connsiteX21" fmla="*/ 10332720 w 25786080"/>
                    <a:gd name="connsiteY21" fmla="*/ 4838700 h 11581872"/>
                    <a:gd name="connsiteX22" fmla="*/ 9875520 w 25786080"/>
                    <a:gd name="connsiteY22" fmla="*/ 4953000 h 11581872"/>
                    <a:gd name="connsiteX23" fmla="*/ 9144000 w 25786080"/>
                    <a:gd name="connsiteY23" fmla="*/ 4953000 h 11581872"/>
                    <a:gd name="connsiteX24" fmla="*/ 7315200 w 25786080"/>
                    <a:gd name="connsiteY24" fmla="*/ 4953000 h 11581872"/>
                    <a:gd name="connsiteX25" fmla="*/ 6583680 w 25786080"/>
                    <a:gd name="connsiteY25" fmla="*/ 4914900 h 11581872"/>
                    <a:gd name="connsiteX26" fmla="*/ 4754880 w 25786080"/>
                    <a:gd name="connsiteY26" fmla="*/ 4572000 h 11581872"/>
                    <a:gd name="connsiteX27" fmla="*/ 4023360 w 25786080"/>
                    <a:gd name="connsiteY27" fmla="*/ 4191000 h 11581872"/>
                    <a:gd name="connsiteX28" fmla="*/ 2194560 w 25786080"/>
                    <a:gd name="connsiteY28" fmla="*/ 4191000 h 11581872"/>
                    <a:gd name="connsiteX29" fmla="*/ 2194560 w 25786080"/>
                    <a:gd name="connsiteY29" fmla="*/ 3124200 h 11581872"/>
                    <a:gd name="connsiteX30" fmla="*/ 1463040 w 25786080"/>
                    <a:gd name="connsiteY30" fmla="*/ 3124200 h 11581872"/>
                    <a:gd name="connsiteX31" fmla="*/ 0 w 25786080"/>
                    <a:gd name="connsiteY31" fmla="*/ 2438400 h 11581872"/>
                    <a:gd name="connsiteX32" fmla="*/ 24140160 w 25786080"/>
                    <a:gd name="connsiteY32" fmla="*/ 0 h 11581872"/>
                    <a:gd name="connsiteX33" fmla="*/ 25786080 w 25786080"/>
                    <a:gd name="connsiteY33" fmla="*/ 3200400 h 11581872"/>
                    <a:gd name="connsiteX34" fmla="*/ 25054560 w 25786080"/>
                    <a:gd name="connsiteY34" fmla="*/ 8915402 h 11581872"/>
                    <a:gd name="connsiteX35" fmla="*/ 24734521 w 25786080"/>
                    <a:gd name="connsiteY35" fmla="*/ 9982201 h 11581872"/>
                    <a:gd name="connsiteX36" fmla="*/ 22768560 w 25786080"/>
                    <a:gd name="connsiteY36" fmla="*/ 11581872 h 11581872"/>
                    <a:gd name="connsiteX37" fmla="*/ 22722840 w 25786080"/>
                    <a:gd name="connsiteY37" fmla="*/ 11581872 h 11581872"/>
                    <a:gd name="connsiteX38" fmla="*/ 22722840 w 25786080"/>
                    <a:gd name="connsiteY38" fmla="*/ 11506201 h 11581872"/>
                    <a:gd name="connsiteX39" fmla="*/ 22879526 w 25786080"/>
                    <a:gd name="connsiteY39" fmla="*/ 11506201 h 11581872"/>
                    <a:gd name="connsiteX40" fmla="*/ 23358160 w 25786080"/>
                    <a:gd name="connsiteY40" fmla="*/ 11333561 h 11581872"/>
                    <a:gd name="connsiteX41" fmla="*/ 23690104 w 25786080"/>
                    <a:gd name="connsiteY41" fmla="*/ 11021169 h 11581872"/>
                    <a:gd name="connsiteX42" fmla="*/ 24643081 w 25786080"/>
                    <a:gd name="connsiteY42" fmla="*/ 9982201 h 11581872"/>
                    <a:gd name="connsiteX43" fmla="*/ 24643080 w 25786080"/>
                    <a:gd name="connsiteY43" fmla="*/ 9220202 h 11581872"/>
                    <a:gd name="connsiteX0" fmla="*/ 24643080 w 25786080"/>
                    <a:gd name="connsiteY0" fmla="*/ 9220202 h 11581872"/>
                    <a:gd name="connsiteX1" fmla="*/ 24963120 w 25786080"/>
                    <a:gd name="connsiteY1" fmla="*/ 8915402 h 11581872"/>
                    <a:gd name="connsiteX2" fmla="*/ 24963120 w 25786080"/>
                    <a:gd name="connsiteY2" fmla="*/ 3810000 h 11581872"/>
                    <a:gd name="connsiteX3" fmla="*/ 25237440 w 25786080"/>
                    <a:gd name="connsiteY3" fmla="*/ 3467100 h 11581872"/>
                    <a:gd name="connsiteX4" fmla="*/ 24871680 w 25786080"/>
                    <a:gd name="connsiteY4" fmla="*/ 3162300 h 11581872"/>
                    <a:gd name="connsiteX5" fmla="*/ 24505920 w 25786080"/>
                    <a:gd name="connsiteY5" fmla="*/ 3429000 h 11581872"/>
                    <a:gd name="connsiteX6" fmla="*/ 24185880 w 25786080"/>
                    <a:gd name="connsiteY6" fmla="*/ 3429000 h 11581872"/>
                    <a:gd name="connsiteX7" fmla="*/ 24185880 w 25786080"/>
                    <a:gd name="connsiteY7" fmla="*/ 3238500 h 11581872"/>
                    <a:gd name="connsiteX8" fmla="*/ 23637240 w 25786080"/>
                    <a:gd name="connsiteY8" fmla="*/ 3048000 h 11581872"/>
                    <a:gd name="connsiteX9" fmla="*/ 22677120 w 25786080"/>
                    <a:gd name="connsiteY9" fmla="*/ 3048000 h 11581872"/>
                    <a:gd name="connsiteX10" fmla="*/ 22677120 w 25786080"/>
                    <a:gd name="connsiteY10" fmla="*/ 2705100 h 11581872"/>
                    <a:gd name="connsiteX11" fmla="*/ 19751040 w 25786080"/>
                    <a:gd name="connsiteY11" fmla="*/ 2705100 h 11581872"/>
                    <a:gd name="connsiteX12" fmla="*/ 19385280 w 25786080"/>
                    <a:gd name="connsiteY12" fmla="*/ 3048000 h 11581872"/>
                    <a:gd name="connsiteX13" fmla="*/ 17556480 w 25786080"/>
                    <a:gd name="connsiteY13" fmla="*/ 3048000 h 11581872"/>
                    <a:gd name="connsiteX14" fmla="*/ 16824960 w 25786080"/>
                    <a:gd name="connsiteY14" fmla="*/ 3810000 h 11581872"/>
                    <a:gd name="connsiteX15" fmla="*/ 14996160 w 25786080"/>
                    <a:gd name="connsiteY15" fmla="*/ 4343400 h 11581872"/>
                    <a:gd name="connsiteX16" fmla="*/ 14264640 w 25786080"/>
                    <a:gd name="connsiteY16" fmla="*/ 4762500 h 11581872"/>
                    <a:gd name="connsiteX17" fmla="*/ 13350240 w 25786080"/>
                    <a:gd name="connsiteY17" fmla="*/ 4762500 h 11581872"/>
                    <a:gd name="connsiteX18" fmla="*/ 12435840 w 25786080"/>
                    <a:gd name="connsiteY18" fmla="*/ 4953000 h 11581872"/>
                    <a:gd name="connsiteX19" fmla="*/ 11750040 w 25786080"/>
                    <a:gd name="connsiteY19" fmla="*/ 4762500 h 11581872"/>
                    <a:gd name="connsiteX20" fmla="*/ 11247120 w 25786080"/>
                    <a:gd name="connsiteY20" fmla="*/ 4838700 h 11581872"/>
                    <a:gd name="connsiteX21" fmla="*/ 10332720 w 25786080"/>
                    <a:gd name="connsiteY21" fmla="*/ 4838700 h 11581872"/>
                    <a:gd name="connsiteX22" fmla="*/ 9875520 w 25786080"/>
                    <a:gd name="connsiteY22" fmla="*/ 4953000 h 11581872"/>
                    <a:gd name="connsiteX23" fmla="*/ 9144000 w 25786080"/>
                    <a:gd name="connsiteY23" fmla="*/ 4953000 h 11581872"/>
                    <a:gd name="connsiteX24" fmla="*/ 7315200 w 25786080"/>
                    <a:gd name="connsiteY24" fmla="*/ 4953000 h 11581872"/>
                    <a:gd name="connsiteX25" fmla="*/ 6583680 w 25786080"/>
                    <a:gd name="connsiteY25" fmla="*/ 4914900 h 11581872"/>
                    <a:gd name="connsiteX26" fmla="*/ 4754880 w 25786080"/>
                    <a:gd name="connsiteY26" fmla="*/ 4572000 h 11581872"/>
                    <a:gd name="connsiteX27" fmla="*/ 4023360 w 25786080"/>
                    <a:gd name="connsiteY27" fmla="*/ 4191000 h 11581872"/>
                    <a:gd name="connsiteX28" fmla="*/ 2194560 w 25786080"/>
                    <a:gd name="connsiteY28" fmla="*/ 4191000 h 11581872"/>
                    <a:gd name="connsiteX29" fmla="*/ 2194560 w 25786080"/>
                    <a:gd name="connsiteY29" fmla="*/ 3124200 h 11581872"/>
                    <a:gd name="connsiteX30" fmla="*/ 1463040 w 25786080"/>
                    <a:gd name="connsiteY30" fmla="*/ 3124200 h 11581872"/>
                    <a:gd name="connsiteX31" fmla="*/ 0 w 25786080"/>
                    <a:gd name="connsiteY31" fmla="*/ 2438400 h 11581872"/>
                    <a:gd name="connsiteX32" fmla="*/ 24140160 w 25786080"/>
                    <a:gd name="connsiteY32" fmla="*/ 0 h 11581872"/>
                    <a:gd name="connsiteX33" fmla="*/ 25786080 w 25786080"/>
                    <a:gd name="connsiteY33" fmla="*/ 3200400 h 11581872"/>
                    <a:gd name="connsiteX34" fmla="*/ 25100280 w 25786080"/>
                    <a:gd name="connsiteY34" fmla="*/ 8915401 h 11581872"/>
                    <a:gd name="connsiteX35" fmla="*/ 24734521 w 25786080"/>
                    <a:gd name="connsiteY35" fmla="*/ 9982201 h 11581872"/>
                    <a:gd name="connsiteX36" fmla="*/ 22768560 w 25786080"/>
                    <a:gd name="connsiteY36" fmla="*/ 11581872 h 11581872"/>
                    <a:gd name="connsiteX37" fmla="*/ 22722840 w 25786080"/>
                    <a:gd name="connsiteY37" fmla="*/ 11581872 h 11581872"/>
                    <a:gd name="connsiteX38" fmla="*/ 22722840 w 25786080"/>
                    <a:gd name="connsiteY38" fmla="*/ 11506201 h 11581872"/>
                    <a:gd name="connsiteX39" fmla="*/ 22879526 w 25786080"/>
                    <a:gd name="connsiteY39" fmla="*/ 11506201 h 11581872"/>
                    <a:gd name="connsiteX40" fmla="*/ 23358160 w 25786080"/>
                    <a:gd name="connsiteY40" fmla="*/ 11333561 h 11581872"/>
                    <a:gd name="connsiteX41" fmla="*/ 23690104 w 25786080"/>
                    <a:gd name="connsiteY41" fmla="*/ 11021169 h 11581872"/>
                    <a:gd name="connsiteX42" fmla="*/ 24643081 w 25786080"/>
                    <a:gd name="connsiteY42" fmla="*/ 9982201 h 11581872"/>
                    <a:gd name="connsiteX43" fmla="*/ 24643080 w 25786080"/>
                    <a:gd name="connsiteY43" fmla="*/ 9220202 h 11581872"/>
                    <a:gd name="connsiteX0" fmla="*/ 24643080 w 25786080"/>
                    <a:gd name="connsiteY0" fmla="*/ 9220202 h 11581872"/>
                    <a:gd name="connsiteX1" fmla="*/ 24963120 w 25786080"/>
                    <a:gd name="connsiteY1" fmla="*/ 8915402 h 11581872"/>
                    <a:gd name="connsiteX2" fmla="*/ 24963120 w 25786080"/>
                    <a:gd name="connsiteY2" fmla="*/ 3810000 h 11581872"/>
                    <a:gd name="connsiteX3" fmla="*/ 25237440 w 25786080"/>
                    <a:gd name="connsiteY3" fmla="*/ 3467100 h 11581872"/>
                    <a:gd name="connsiteX4" fmla="*/ 24871680 w 25786080"/>
                    <a:gd name="connsiteY4" fmla="*/ 3162300 h 11581872"/>
                    <a:gd name="connsiteX5" fmla="*/ 24505920 w 25786080"/>
                    <a:gd name="connsiteY5" fmla="*/ 3429000 h 11581872"/>
                    <a:gd name="connsiteX6" fmla="*/ 24185880 w 25786080"/>
                    <a:gd name="connsiteY6" fmla="*/ 3429000 h 11581872"/>
                    <a:gd name="connsiteX7" fmla="*/ 24185880 w 25786080"/>
                    <a:gd name="connsiteY7" fmla="*/ 3238500 h 11581872"/>
                    <a:gd name="connsiteX8" fmla="*/ 23637240 w 25786080"/>
                    <a:gd name="connsiteY8" fmla="*/ 3048000 h 11581872"/>
                    <a:gd name="connsiteX9" fmla="*/ 22677120 w 25786080"/>
                    <a:gd name="connsiteY9" fmla="*/ 3048000 h 11581872"/>
                    <a:gd name="connsiteX10" fmla="*/ 22677120 w 25786080"/>
                    <a:gd name="connsiteY10" fmla="*/ 2705100 h 11581872"/>
                    <a:gd name="connsiteX11" fmla="*/ 19751040 w 25786080"/>
                    <a:gd name="connsiteY11" fmla="*/ 2705100 h 11581872"/>
                    <a:gd name="connsiteX12" fmla="*/ 19385280 w 25786080"/>
                    <a:gd name="connsiteY12" fmla="*/ 3048000 h 11581872"/>
                    <a:gd name="connsiteX13" fmla="*/ 17556480 w 25786080"/>
                    <a:gd name="connsiteY13" fmla="*/ 3048000 h 11581872"/>
                    <a:gd name="connsiteX14" fmla="*/ 16824960 w 25786080"/>
                    <a:gd name="connsiteY14" fmla="*/ 3810000 h 11581872"/>
                    <a:gd name="connsiteX15" fmla="*/ 14996160 w 25786080"/>
                    <a:gd name="connsiteY15" fmla="*/ 4343400 h 11581872"/>
                    <a:gd name="connsiteX16" fmla="*/ 14264640 w 25786080"/>
                    <a:gd name="connsiteY16" fmla="*/ 4762500 h 11581872"/>
                    <a:gd name="connsiteX17" fmla="*/ 13350240 w 25786080"/>
                    <a:gd name="connsiteY17" fmla="*/ 4762500 h 11581872"/>
                    <a:gd name="connsiteX18" fmla="*/ 12435840 w 25786080"/>
                    <a:gd name="connsiteY18" fmla="*/ 4953000 h 11581872"/>
                    <a:gd name="connsiteX19" fmla="*/ 11750040 w 25786080"/>
                    <a:gd name="connsiteY19" fmla="*/ 4762500 h 11581872"/>
                    <a:gd name="connsiteX20" fmla="*/ 11247120 w 25786080"/>
                    <a:gd name="connsiteY20" fmla="*/ 4838700 h 11581872"/>
                    <a:gd name="connsiteX21" fmla="*/ 10332720 w 25786080"/>
                    <a:gd name="connsiteY21" fmla="*/ 4838700 h 11581872"/>
                    <a:gd name="connsiteX22" fmla="*/ 9875520 w 25786080"/>
                    <a:gd name="connsiteY22" fmla="*/ 4953000 h 11581872"/>
                    <a:gd name="connsiteX23" fmla="*/ 9144000 w 25786080"/>
                    <a:gd name="connsiteY23" fmla="*/ 4953000 h 11581872"/>
                    <a:gd name="connsiteX24" fmla="*/ 7315200 w 25786080"/>
                    <a:gd name="connsiteY24" fmla="*/ 4953000 h 11581872"/>
                    <a:gd name="connsiteX25" fmla="*/ 6583680 w 25786080"/>
                    <a:gd name="connsiteY25" fmla="*/ 4914900 h 11581872"/>
                    <a:gd name="connsiteX26" fmla="*/ 4754880 w 25786080"/>
                    <a:gd name="connsiteY26" fmla="*/ 4572000 h 11581872"/>
                    <a:gd name="connsiteX27" fmla="*/ 4023360 w 25786080"/>
                    <a:gd name="connsiteY27" fmla="*/ 4191000 h 11581872"/>
                    <a:gd name="connsiteX28" fmla="*/ 2194560 w 25786080"/>
                    <a:gd name="connsiteY28" fmla="*/ 4191000 h 11581872"/>
                    <a:gd name="connsiteX29" fmla="*/ 2194560 w 25786080"/>
                    <a:gd name="connsiteY29" fmla="*/ 3124200 h 11581872"/>
                    <a:gd name="connsiteX30" fmla="*/ 1463040 w 25786080"/>
                    <a:gd name="connsiteY30" fmla="*/ 3124200 h 11581872"/>
                    <a:gd name="connsiteX31" fmla="*/ 0 w 25786080"/>
                    <a:gd name="connsiteY31" fmla="*/ 2438400 h 11581872"/>
                    <a:gd name="connsiteX32" fmla="*/ 24140160 w 25786080"/>
                    <a:gd name="connsiteY32" fmla="*/ 0 h 11581872"/>
                    <a:gd name="connsiteX33" fmla="*/ 25786080 w 25786080"/>
                    <a:gd name="connsiteY33" fmla="*/ 3200400 h 11581872"/>
                    <a:gd name="connsiteX34" fmla="*/ 25100280 w 25786080"/>
                    <a:gd name="connsiteY34" fmla="*/ 8915401 h 11581872"/>
                    <a:gd name="connsiteX35" fmla="*/ 24734521 w 25786080"/>
                    <a:gd name="connsiteY35" fmla="*/ 9982201 h 11581872"/>
                    <a:gd name="connsiteX36" fmla="*/ 22768560 w 25786080"/>
                    <a:gd name="connsiteY36" fmla="*/ 11581872 h 11581872"/>
                    <a:gd name="connsiteX37" fmla="*/ 22722840 w 25786080"/>
                    <a:gd name="connsiteY37" fmla="*/ 11581872 h 11581872"/>
                    <a:gd name="connsiteX38" fmla="*/ 22722840 w 25786080"/>
                    <a:gd name="connsiteY38" fmla="*/ 11506201 h 11581872"/>
                    <a:gd name="connsiteX39" fmla="*/ 22879526 w 25786080"/>
                    <a:gd name="connsiteY39" fmla="*/ 11506201 h 11581872"/>
                    <a:gd name="connsiteX40" fmla="*/ 23358160 w 25786080"/>
                    <a:gd name="connsiteY40" fmla="*/ 11333561 h 11581872"/>
                    <a:gd name="connsiteX41" fmla="*/ 23690104 w 25786080"/>
                    <a:gd name="connsiteY41" fmla="*/ 11021169 h 11581872"/>
                    <a:gd name="connsiteX42" fmla="*/ 24643081 w 25786080"/>
                    <a:gd name="connsiteY42" fmla="*/ 9982201 h 11581872"/>
                    <a:gd name="connsiteX43" fmla="*/ 24643080 w 25786080"/>
                    <a:gd name="connsiteY43" fmla="*/ 9220202 h 11581872"/>
                    <a:gd name="connsiteX0" fmla="*/ 24643080 w 25751246"/>
                    <a:gd name="connsiteY0" fmla="*/ 9220202 h 11581872"/>
                    <a:gd name="connsiteX1" fmla="*/ 24963120 w 25751246"/>
                    <a:gd name="connsiteY1" fmla="*/ 8915402 h 11581872"/>
                    <a:gd name="connsiteX2" fmla="*/ 24963120 w 25751246"/>
                    <a:gd name="connsiteY2" fmla="*/ 3810000 h 11581872"/>
                    <a:gd name="connsiteX3" fmla="*/ 25237440 w 25751246"/>
                    <a:gd name="connsiteY3" fmla="*/ 3467100 h 11581872"/>
                    <a:gd name="connsiteX4" fmla="*/ 24871680 w 25751246"/>
                    <a:gd name="connsiteY4" fmla="*/ 3162300 h 11581872"/>
                    <a:gd name="connsiteX5" fmla="*/ 24505920 w 25751246"/>
                    <a:gd name="connsiteY5" fmla="*/ 3429000 h 11581872"/>
                    <a:gd name="connsiteX6" fmla="*/ 24185880 w 25751246"/>
                    <a:gd name="connsiteY6" fmla="*/ 3429000 h 11581872"/>
                    <a:gd name="connsiteX7" fmla="*/ 24185880 w 25751246"/>
                    <a:gd name="connsiteY7" fmla="*/ 3238500 h 11581872"/>
                    <a:gd name="connsiteX8" fmla="*/ 23637240 w 25751246"/>
                    <a:gd name="connsiteY8" fmla="*/ 3048000 h 11581872"/>
                    <a:gd name="connsiteX9" fmla="*/ 22677120 w 25751246"/>
                    <a:gd name="connsiteY9" fmla="*/ 3048000 h 11581872"/>
                    <a:gd name="connsiteX10" fmla="*/ 22677120 w 25751246"/>
                    <a:gd name="connsiteY10" fmla="*/ 2705100 h 11581872"/>
                    <a:gd name="connsiteX11" fmla="*/ 19751040 w 25751246"/>
                    <a:gd name="connsiteY11" fmla="*/ 2705100 h 11581872"/>
                    <a:gd name="connsiteX12" fmla="*/ 19385280 w 25751246"/>
                    <a:gd name="connsiteY12" fmla="*/ 3048000 h 11581872"/>
                    <a:gd name="connsiteX13" fmla="*/ 17556480 w 25751246"/>
                    <a:gd name="connsiteY13" fmla="*/ 3048000 h 11581872"/>
                    <a:gd name="connsiteX14" fmla="*/ 16824960 w 25751246"/>
                    <a:gd name="connsiteY14" fmla="*/ 3810000 h 11581872"/>
                    <a:gd name="connsiteX15" fmla="*/ 14996160 w 25751246"/>
                    <a:gd name="connsiteY15" fmla="*/ 4343400 h 11581872"/>
                    <a:gd name="connsiteX16" fmla="*/ 14264640 w 25751246"/>
                    <a:gd name="connsiteY16" fmla="*/ 4762500 h 11581872"/>
                    <a:gd name="connsiteX17" fmla="*/ 13350240 w 25751246"/>
                    <a:gd name="connsiteY17" fmla="*/ 4762500 h 11581872"/>
                    <a:gd name="connsiteX18" fmla="*/ 12435840 w 25751246"/>
                    <a:gd name="connsiteY18" fmla="*/ 4953000 h 11581872"/>
                    <a:gd name="connsiteX19" fmla="*/ 11750040 w 25751246"/>
                    <a:gd name="connsiteY19" fmla="*/ 4762500 h 11581872"/>
                    <a:gd name="connsiteX20" fmla="*/ 11247120 w 25751246"/>
                    <a:gd name="connsiteY20" fmla="*/ 4838700 h 11581872"/>
                    <a:gd name="connsiteX21" fmla="*/ 10332720 w 25751246"/>
                    <a:gd name="connsiteY21" fmla="*/ 4838700 h 11581872"/>
                    <a:gd name="connsiteX22" fmla="*/ 9875520 w 25751246"/>
                    <a:gd name="connsiteY22" fmla="*/ 4953000 h 11581872"/>
                    <a:gd name="connsiteX23" fmla="*/ 9144000 w 25751246"/>
                    <a:gd name="connsiteY23" fmla="*/ 4953000 h 11581872"/>
                    <a:gd name="connsiteX24" fmla="*/ 7315200 w 25751246"/>
                    <a:gd name="connsiteY24" fmla="*/ 4953000 h 11581872"/>
                    <a:gd name="connsiteX25" fmla="*/ 6583680 w 25751246"/>
                    <a:gd name="connsiteY25" fmla="*/ 4914900 h 11581872"/>
                    <a:gd name="connsiteX26" fmla="*/ 4754880 w 25751246"/>
                    <a:gd name="connsiteY26" fmla="*/ 4572000 h 11581872"/>
                    <a:gd name="connsiteX27" fmla="*/ 4023360 w 25751246"/>
                    <a:gd name="connsiteY27" fmla="*/ 4191000 h 11581872"/>
                    <a:gd name="connsiteX28" fmla="*/ 2194560 w 25751246"/>
                    <a:gd name="connsiteY28" fmla="*/ 4191000 h 11581872"/>
                    <a:gd name="connsiteX29" fmla="*/ 2194560 w 25751246"/>
                    <a:gd name="connsiteY29" fmla="*/ 3124200 h 11581872"/>
                    <a:gd name="connsiteX30" fmla="*/ 1463040 w 25751246"/>
                    <a:gd name="connsiteY30" fmla="*/ 3124200 h 11581872"/>
                    <a:gd name="connsiteX31" fmla="*/ 0 w 25751246"/>
                    <a:gd name="connsiteY31" fmla="*/ 2438400 h 11581872"/>
                    <a:gd name="connsiteX32" fmla="*/ 24140160 w 25751246"/>
                    <a:gd name="connsiteY32" fmla="*/ 0 h 11581872"/>
                    <a:gd name="connsiteX33" fmla="*/ 25557480 w 25751246"/>
                    <a:gd name="connsiteY33" fmla="*/ 3200400 h 11581872"/>
                    <a:gd name="connsiteX34" fmla="*/ 25100280 w 25751246"/>
                    <a:gd name="connsiteY34" fmla="*/ 8915401 h 11581872"/>
                    <a:gd name="connsiteX35" fmla="*/ 24734521 w 25751246"/>
                    <a:gd name="connsiteY35" fmla="*/ 9982201 h 11581872"/>
                    <a:gd name="connsiteX36" fmla="*/ 22768560 w 25751246"/>
                    <a:gd name="connsiteY36" fmla="*/ 11581872 h 11581872"/>
                    <a:gd name="connsiteX37" fmla="*/ 22722840 w 25751246"/>
                    <a:gd name="connsiteY37" fmla="*/ 11581872 h 11581872"/>
                    <a:gd name="connsiteX38" fmla="*/ 22722840 w 25751246"/>
                    <a:gd name="connsiteY38" fmla="*/ 11506201 h 11581872"/>
                    <a:gd name="connsiteX39" fmla="*/ 22879526 w 25751246"/>
                    <a:gd name="connsiteY39" fmla="*/ 11506201 h 11581872"/>
                    <a:gd name="connsiteX40" fmla="*/ 23358160 w 25751246"/>
                    <a:gd name="connsiteY40" fmla="*/ 11333561 h 11581872"/>
                    <a:gd name="connsiteX41" fmla="*/ 23690104 w 25751246"/>
                    <a:gd name="connsiteY41" fmla="*/ 11021169 h 11581872"/>
                    <a:gd name="connsiteX42" fmla="*/ 24643081 w 25751246"/>
                    <a:gd name="connsiteY42" fmla="*/ 9982201 h 11581872"/>
                    <a:gd name="connsiteX43" fmla="*/ 24643080 w 25751246"/>
                    <a:gd name="connsiteY43" fmla="*/ 9220202 h 11581872"/>
                    <a:gd name="connsiteX0" fmla="*/ 24643080 w 25751246"/>
                    <a:gd name="connsiteY0" fmla="*/ 9220202 h 11581872"/>
                    <a:gd name="connsiteX1" fmla="*/ 24963120 w 25751246"/>
                    <a:gd name="connsiteY1" fmla="*/ 8915402 h 11581872"/>
                    <a:gd name="connsiteX2" fmla="*/ 24963120 w 25751246"/>
                    <a:gd name="connsiteY2" fmla="*/ 3810000 h 11581872"/>
                    <a:gd name="connsiteX3" fmla="*/ 25237440 w 25751246"/>
                    <a:gd name="connsiteY3" fmla="*/ 3467100 h 11581872"/>
                    <a:gd name="connsiteX4" fmla="*/ 24871680 w 25751246"/>
                    <a:gd name="connsiteY4" fmla="*/ 3162300 h 11581872"/>
                    <a:gd name="connsiteX5" fmla="*/ 24505920 w 25751246"/>
                    <a:gd name="connsiteY5" fmla="*/ 3429000 h 11581872"/>
                    <a:gd name="connsiteX6" fmla="*/ 24185880 w 25751246"/>
                    <a:gd name="connsiteY6" fmla="*/ 3429000 h 11581872"/>
                    <a:gd name="connsiteX7" fmla="*/ 24185880 w 25751246"/>
                    <a:gd name="connsiteY7" fmla="*/ 3238500 h 11581872"/>
                    <a:gd name="connsiteX8" fmla="*/ 23637240 w 25751246"/>
                    <a:gd name="connsiteY8" fmla="*/ 3048000 h 11581872"/>
                    <a:gd name="connsiteX9" fmla="*/ 22677120 w 25751246"/>
                    <a:gd name="connsiteY9" fmla="*/ 3048000 h 11581872"/>
                    <a:gd name="connsiteX10" fmla="*/ 22677120 w 25751246"/>
                    <a:gd name="connsiteY10" fmla="*/ 2705100 h 11581872"/>
                    <a:gd name="connsiteX11" fmla="*/ 19751040 w 25751246"/>
                    <a:gd name="connsiteY11" fmla="*/ 2705100 h 11581872"/>
                    <a:gd name="connsiteX12" fmla="*/ 19385280 w 25751246"/>
                    <a:gd name="connsiteY12" fmla="*/ 3048000 h 11581872"/>
                    <a:gd name="connsiteX13" fmla="*/ 17556480 w 25751246"/>
                    <a:gd name="connsiteY13" fmla="*/ 3048000 h 11581872"/>
                    <a:gd name="connsiteX14" fmla="*/ 16824960 w 25751246"/>
                    <a:gd name="connsiteY14" fmla="*/ 3810000 h 11581872"/>
                    <a:gd name="connsiteX15" fmla="*/ 14996160 w 25751246"/>
                    <a:gd name="connsiteY15" fmla="*/ 4343400 h 11581872"/>
                    <a:gd name="connsiteX16" fmla="*/ 14264640 w 25751246"/>
                    <a:gd name="connsiteY16" fmla="*/ 4762500 h 11581872"/>
                    <a:gd name="connsiteX17" fmla="*/ 13350240 w 25751246"/>
                    <a:gd name="connsiteY17" fmla="*/ 4762500 h 11581872"/>
                    <a:gd name="connsiteX18" fmla="*/ 12435840 w 25751246"/>
                    <a:gd name="connsiteY18" fmla="*/ 4953000 h 11581872"/>
                    <a:gd name="connsiteX19" fmla="*/ 11750040 w 25751246"/>
                    <a:gd name="connsiteY19" fmla="*/ 4762500 h 11581872"/>
                    <a:gd name="connsiteX20" fmla="*/ 11247120 w 25751246"/>
                    <a:gd name="connsiteY20" fmla="*/ 4838700 h 11581872"/>
                    <a:gd name="connsiteX21" fmla="*/ 10332720 w 25751246"/>
                    <a:gd name="connsiteY21" fmla="*/ 4838700 h 11581872"/>
                    <a:gd name="connsiteX22" fmla="*/ 9875520 w 25751246"/>
                    <a:gd name="connsiteY22" fmla="*/ 4953000 h 11581872"/>
                    <a:gd name="connsiteX23" fmla="*/ 9144000 w 25751246"/>
                    <a:gd name="connsiteY23" fmla="*/ 4953000 h 11581872"/>
                    <a:gd name="connsiteX24" fmla="*/ 7315200 w 25751246"/>
                    <a:gd name="connsiteY24" fmla="*/ 4953000 h 11581872"/>
                    <a:gd name="connsiteX25" fmla="*/ 6583680 w 25751246"/>
                    <a:gd name="connsiteY25" fmla="*/ 4914900 h 11581872"/>
                    <a:gd name="connsiteX26" fmla="*/ 4754880 w 25751246"/>
                    <a:gd name="connsiteY26" fmla="*/ 4572000 h 11581872"/>
                    <a:gd name="connsiteX27" fmla="*/ 4023360 w 25751246"/>
                    <a:gd name="connsiteY27" fmla="*/ 4191000 h 11581872"/>
                    <a:gd name="connsiteX28" fmla="*/ 2194560 w 25751246"/>
                    <a:gd name="connsiteY28" fmla="*/ 4191000 h 11581872"/>
                    <a:gd name="connsiteX29" fmla="*/ 2194560 w 25751246"/>
                    <a:gd name="connsiteY29" fmla="*/ 3124200 h 11581872"/>
                    <a:gd name="connsiteX30" fmla="*/ 1463040 w 25751246"/>
                    <a:gd name="connsiteY30" fmla="*/ 3124200 h 11581872"/>
                    <a:gd name="connsiteX31" fmla="*/ 0 w 25751246"/>
                    <a:gd name="connsiteY31" fmla="*/ 2438400 h 11581872"/>
                    <a:gd name="connsiteX32" fmla="*/ 24140160 w 25751246"/>
                    <a:gd name="connsiteY32" fmla="*/ 0 h 11581872"/>
                    <a:gd name="connsiteX33" fmla="*/ 25557480 w 25751246"/>
                    <a:gd name="connsiteY33" fmla="*/ 3200400 h 11581872"/>
                    <a:gd name="connsiteX34" fmla="*/ 25100280 w 25751246"/>
                    <a:gd name="connsiteY34" fmla="*/ 8915401 h 11581872"/>
                    <a:gd name="connsiteX35" fmla="*/ 24734521 w 25751246"/>
                    <a:gd name="connsiteY35" fmla="*/ 9982201 h 11581872"/>
                    <a:gd name="connsiteX36" fmla="*/ 22768560 w 25751246"/>
                    <a:gd name="connsiteY36" fmla="*/ 11581872 h 11581872"/>
                    <a:gd name="connsiteX37" fmla="*/ 22722840 w 25751246"/>
                    <a:gd name="connsiteY37" fmla="*/ 11581872 h 11581872"/>
                    <a:gd name="connsiteX38" fmla="*/ 22722840 w 25751246"/>
                    <a:gd name="connsiteY38" fmla="*/ 11506201 h 11581872"/>
                    <a:gd name="connsiteX39" fmla="*/ 22879526 w 25751246"/>
                    <a:gd name="connsiteY39" fmla="*/ 11506201 h 11581872"/>
                    <a:gd name="connsiteX40" fmla="*/ 23358160 w 25751246"/>
                    <a:gd name="connsiteY40" fmla="*/ 11333561 h 11581872"/>
                    <a:gd name="connsiteX41" fmla="*/ 23690104 w 25751246"/>
                    <a:gd name="connsiteY41" fmla="*/ 11021169 h 11581872"/>
                    <a:gd name="connsiteX42" fmla="*/ 24643081 w 25751246"/>
                    <a:gd name="connsiteY42" fmla="*/ 9982201 h 11581872"/>
                    <a:gd name="connsiteX43" fmla="*/ 24643080 w 25751246"/>
                    <a:gd name="connsiteY43" fmla="*/ 9220202 h 11581872"/>
                    <a:gd name="connsiteX0" fmla="*/ 24643080 w 25751246"/>
                    <a:gd name="connsiteY0" fmla="*/ 9220202 h 11581872"/>
                    <a:gd name="connsiteX1" fmla="*/ 24963120 w 25751246"/>
                    <a:gd name="connsiteY1" fmla="*/ 8915402 h 11581872"/>
                    <a:gd name="connsiteX2" fmla="*/ 24963120 w 25751246"/>
                    <a:gd name="connsiteY2" fmla="*/ 3810000 h 11581872"/>
                    <a:gd name="connsiteX3" fmla="*/ 25237440 w 25751246"/>
                    <a:gd name="connsiteY3" fmla="*/ 3467100 h 11581872"/>
                    <a:gd name="connsiteX4" fmla="*/ 24871680 w 25751246"/>
                    <a:gd name="connsiteY4" fmla="*/ 3162300 h 11581872"/>
                    <a:gd name="connsiteX5" fmla="*/ 24505920 w 25751246"/>
                    <a:gd name="connsiteY5" fmla="*/ 3429000 h 11581872"/>
                    <a:gd name="connsiteX6" fmla="*/ 24185880 w 25751246"/>
                    <a:gd name="connsiteY6" fmla="*/ 3429000 h 11581872"/>
                    <a:gd name="connsiteX7" fmla="*/ 24185880 w 25751246"/>
                    <a:gd name="connsiteY7" fmla="*/ 3238500 h 11581872"/>
                    <a:gd name="connsiteX8" fmla="*/ 23637240 w 25751246"/>
                    <a:gd name="connsiteY8" fmla="*/ 3048000 h 11581872"/>
                    <a:gd name="connsiteX9" fmla="*/ 22677120 w 25751246"/>
                    <a:gd name="connsiteY9" fmla="*/ 3048000 h 11581872"/>
                    <a:gd name="connsiteX10" fmla="*/ 22677120 w 25751246"/>
                    <a:gd name="connsiteY10" fmla="*/ 2705100 h 11581872"/>
                    <a:gd name="connsiteX11" fmla="*/ 19751040 w 25751246"/>
                    <a:gd name="connsiteY11" fmla="*/ 2705100 h 11581872"/>
                    <a:gd name="connsiteX12" fmla="*/ 19385280 w 25751246"/>
                    <a:gd name="connsiteY12" fmla="*/ 3048000 h 11581872"/>
                    <a:gd name="connsiteX13" fmla="*/ 17556480 w 25751246"/>
                    <a:gd name="connsiteY13" fmla="*/ 3048000 h 11581872"/>
                    <a:gd name="connsiteX14" fmla="*/ 16824960 w 25751246"/>
                    <a:gd name="connsiteY14" fmla="*/ 3810000 h 11581872"/>
                    <a:gd name="connsiteX15" fmla="*/ 14996160 w 25751246"/>
                    <a:gd name="connsiteY15" fmla="*/ 4343400 h 11581872"/>
                    <a:gd name="connsiteX16" fmla="*/ 14264640 w 25751246"/>
                    <a:gd name="connsiteY16" fmla="*/ 4762500 h 11581872"/>
                    <a:gd name="connsiteX17" fmla="*/ 13350240 w 25751246"/>
                    <a:gd name="connsiteY17" fmla="*/ 4762500 h 11581872"/>
                    <a:gd name="connsiteX18" fmla="*/ 12435840 w 25751246"/>
                    <a:gd name="connsiteY18" fmla="*/ 4953000 h 11581872"/>
                    <a:gd name="connsiteX19" fmla="*/ 11750040 w 25751246"/>
                    <a:gd name="connsiteY19" fmla="*/ 4762500 h 11581872"/>
                    <a:gd name="connsiteX20" fmla="*/ 11247120 w 25751246"/>
                    <a:gd name="connsiteY20" fmla="*/ 4838700 h 11581872"/>
                    <a:gd name="connsiteX21" fmla="*/ 10332720 w 25751246"/>
                    <a:gd name="connsiteY21" fmla="*/ 4838700 h 11581872"/>
                    <a:gd name="connsiteX22" fmla="*/ 9875520 w 25751246"/>
                    <a:gd name="connsiteY22" fmla="*/ 4953000 h 11581872"/>
                    <a:gd name="connsiteX23" fmla="*/ 9144000 w 25751246"/>
                    <a:gd name="connsiteY23" fmla="*/ 4953000 h 11581872"/>
                    <a:gd name="connsiteX24" fmla="*/ 7315200 w 25751246"/>
                    <a:gd name="connsiteY24" fmla="*/ 4953000 h 11581872"/>
                    <a:gd name="connsiteX25" fmla="*/ 6583680 w 25751246"/>
                    <a:gd name="connsiteY25" fmla="*/ 4914900 h 11581872"/>
                    <a:gd name="connsiteX26" fmla="*/ 4754880 w 25751246"/>
                    <a:gd name="connsiteY26" fmla="*/ 4572000 h 11581872"/>
                    <a:gd name="connsiteX27" fmla="*/ 4023360 w 25751246"/>
                    <a:gd name="connsiteY27" fmla="*/ 4191000 h 11581872"/>
                    <a:gd name="connsiteX28" fmla="*/ 2194560 w 25751246"/>
                    <a:gd name="connsiteY28" fmla="*/ 4191000 h 11581872"/>
                    <a:gd name="connsiteX29" fmla="*/ 2194560 w 25751246"/>
                    <a:gd name="connsiteY29" fmla="*/ 3124200 h 11581872"/>
                    <a:gd name="connsiteX30" fmla="*/ 1463040 w 25751246"/>
                    <a:gd name="connsiteY30" fmla="*/ 3124200 h 11581872"/>
                    <a:gd name="connsiteX31" fmla="*/ 0 w 25751246"/>
                    <a:gd name="connsiteY31" fmla="*/ 2438400 h 11581872"/>
                    <a:gd name="connsiteX32" fmla="*/ 24140160 w 25751246"/>
                    <a:gd name="connsiteY32" fmla="*/ 0 h 11581872"/>
                    <a:gd name="connsiteX33" fmla="*/ 25557480 w 25751246"/>
                    <a:gd name="connsiteY33" fmla="*/ 3200400 h 11581872"/>
                    <a:gd name="connsiteX34" fmla="*/ 25100280 w 25751246"/>
                    <a:gd name="connsiteY34" fmla="*/ 8915401 h 11581872"/>
                    <a:gd name="connsiteX35" fmla="*/ 24734521 w 25751246"/>
                    <a:gd name="connsiteY35" fmla="*/ 9982201 h 11581872"/>
                    <a:gd name="connsiteX36" fmla="*/ 22768560 w 25751246"/>
                    <a:gd name="connsiteY36" fmla="*/ 11581872 h 11581872"/>
                    <a:gd name="connsiteX37" fmla="*/ 22722840 w 25751246"/>
                    <a:gd name="connsiteY37" fmla="*/ 11581872 h 11581872"/>
                    <a:gd name="connsiteX38" fmla="*/ 22722840 w 25751246"/>
                    <a:gd name="connsiteY38" fmla="*/ 11506201 h 11581872"/>
                    <a:gd name="connsiteX39" fmla="*/ 22879526 w 25751246"/>
                    <a:gd name="connsiteY39" fmla="*/ 11506201 h 11581872"/>
                    <a:gd name="connsiteX40" fmla="*/ 23358160 w 25751246"/>
                    <a:gd name="connsiteY40" fmla="*/ 11333561 h 11581872"/>
                    <a:gd name="connsiteX41" fmla="*/ 23690104 w 25751246"/>
                    <a:gd name="connsiteY41" fmla="*/ 11021169 h 11581872"/>
                    <a:gd name="connsiteX42" fmla="*/ 24643081 w 25751246"/>
                    <a:gd name="connsiteY42" fmla="*/ 9982201 h 11581872"/>
                    <a:gd name="connsiteX43" fmla="*/ 24643080 w 25751246"/>
                    <a:gd name="connsiteY43" fmla="*/ 9220202 h 11581872"/>
                    <a:gd name="connsiteX0" fmla="*/ 24643080 w 25751246"/>
                    <a:gd name="connsiteY0" fmla="*/ 9220202 h 11581872"/>
                    <a:gd name="connsiteX1" fmla="*/ 24963120 w 25751246"/>
                    <a:gd name="connsiteY1" fmla="*/ 8915402 h 11581872"/>
                    <a:gd name="connsiteX2" fmla="*/ 24963120 w 25751246"/>
                    <a:gd name="connsiteY2" fmla="*/ 3810000 h 11581872"/>
                    <a:gd name="connsiteX3" fmla="*/ 25237440 w 25751246"/>
                    <a:gd name="connsiteY3" fmla="*/ 3467100 h 11581872"/>
                    <a:gd name="connsiteX4" fmla="*/ 24871680 w 25751246"/>
                    <a:gd name="connsiteY4" fmla="*/ 3162300 h 11581872"/>
                    <a:gd name="connsiteX5" fmla="*/ 24505920 w 25751246"/>
                    <a:gd name="connsiteY5" fmla="*/ 3429000 h 11581872"/>
                    <a:gd name="connsiteX6" fmla="*/ 24185880 w 25751246"/>
                    <a:gd name="connsiteY6" fmla="*/ 3429000 h 11581872"/>
                    <a:gd name="connsiteX7" fmla="*/ 24185880 w 25751246"/>
                    <a:gd name="connsiteY7" fmla="*/ 3238500 h 11581872"/>
                    <a:gd name="connsiteX8" fmla="*/ 23637240 w 25751246"/>
                    <a:gd name="connsiteY8" fmla="*/ 3048000 h 11581872"/>
                    <a:gd name="connsiteX9" fmla="*/ 22677120 w 25751246"/>
                    <a:gd name="connsiteY9" fmla="*/ 3048000 h 11581872"/>
                    <a:gd name="connsiteX10" fmla="*/ 22677120 w 25751246"/>
                    <a:gd name="connsiteY10" fmla="*/ 2705100 h 11581872"/>
                    <a:gd name="connsiteX11" fmla="*/ 19751040 w 25751246"/>
                    <a:gd name="connsiteY11" fmla="*/ 2705100 h 11581872"/>
                    <a:gd name="connsiteX12" fmla="*/ 19385280 w 25751246"/>
                    <a:gd name="connsiteY12" fmla="*/ 3048000 h 11581872"/>
                    <a:gd name="connsiteX13" fmla="*/ 17556480 w 25751246"/>
                    <a:gd name="connsiteY13" fmla="*/ 3048000 h 11581872"/>
                    <a:gd name="connsiteX14" fmla="*/ 16824960 w 25751246"/>
                    <a:gd name="connsiteY14" fmla="*/ 3810000 h 11581872"/>
                    <a:gd name="connsiteX15" fmla="*/ 14996160 w 25751246"/>
                    <a:gd name="connsiteY15" fmla="*/ 4343400 h 11581872"/>
                    <a:gd name="connsiteX16" fmla="*/ 14264640 w 25751246"/>
                    <a:gd name="connsiteY16" fmla="*/ 4762500 h 11581872"/>
                    <a:gd name="connsiteX17" fmla="*/ 13350240 w 25751246"/>
                    <a:gd name="connsiteY17" fmla="*/ 4762500 h 11581872"/>
                    <a:gd name="connsiteX18" fmla="*/ 12435840 w 25751246"/>
                    <a:gd name="connsiteY18" fmla="*/ 4953000 h 11581872"/>
                    <a:gd name="connsiteX19" fmla="*/ 11750040 w 25751246"/>
                    <a:gd name="connsiteY19" fmla="*/ 4762500 h 11581872"/>
                    <a:gd name="connsiteX20" fmla="*/ 11247120 w 25751246"/>
                    <a:gd name="connsiteY20" fmla="*/ 4838700 h 11581872"/>
                    <a:gd name="connsiteX21" fmla="*/ 10332720 w 25751246"/>
                    <a:gd name="connsiteY21" fmla="*/ 4838700 h 11581872"/>
                    <a:gd name="connsiteX22" fmla="*/ 9875520 w 25751246"/>
                    <a:gd name="connsiteY22" fmla="*/ 4953000 h 11581872"/>
                    <a:gd name="connsiteX23" fmla="*/ 9144000 w 25751246"/>
                    <a:gd name="connsiteY23" fmla="*/ 4953000 h 11581872"/>
                    <a:gd name="connsiteX24" fmla="*/ 7315200 w 25751246"/>
                    <a:gd name="connsiteY24" fmla="*/ 4953000 h 11581872"/>
                    <a:gd name="connsiteX25" fmla="*/ 6583680 w 25751246"/>
                    <a:gd name="connsiteY25" fmla="*/ 4914900 h 11581872"/>
                    <a:gd name="connsiteX26" fmla="*/ 4754880 w 25751246"/>
                    <a:gd name="connsiteY26" fmla="*/ 4572000 h 11581872"/>
                    <a:gd name="connsiteX27" fmla="*/ 4023360 w 25751246"/>
                    <a:gd name="connsiteY27" fmla="*/ 4191000 h 11581872"/>
                    <a:gd name="connsiteX28" fmla="*/ 2194560 w 25751246"/>
                    <a:gd name="connsiteY28" fmla="*/ 4191000 h 11581872"/>
                    <a:gd name="connsiteX29" fmla="*/ 2194560 w 25751246"/>
                    <a:gd name="connsiteY29" fmla="*/ 3124200 h 11581872"/>
                    <a:gd name="connsiteX30" fmla="*/ 1463040 w 25751246"/>
                    <a:gd name="connsiteY30" fmla="*/ 3124200 h 11581872"/>
                    <a:gd name="connsiteX31" fmla="*/ 0 w 25751246"/>
                    <a:gd name="connsiteY31" fmla="*/ 2438400 h 11581872"/>
                    <a:gd name="connsiteX32" fmla="*/ 24140160 w 25751246"/>
                    <a:gd name="connsiteY32" fmla="*/ 0 h 11581872"/>
                    <a:gd name="connsiteX33" fmla="*/ 25557480 w 25751246"/>
                    <a:gd name="connsiteY33" fmla="*/ 3200400 h 11581872"/>
                    <a:gd name="connsiteX34" fmla="*/ 25100280 w 25751246"/>
                    <a:gd name="connsiteY34" fmla="*/ 8915401 h 11581872"/>
                    <a:gd name="connsiteX35" fmla="*/ 24734521 w 25751246"/>
                    <a:gd name="connsiteY35" fmla="*/ 9982201 h 11581872"/>
                    <a:gd name="connsiteX36" fmla="*/ 22768560 w 25751246"/>
                    <a:gd name="connsiteY36" fmla="*/ 11581872 h 11581872"/>
                    <a:gd name="connsiteX37" fmla="*/ 22722840 w 25751246"/>
                    <a:gd name="connsiteY37" fmla="*/ 11581872 h 11581872"/>
                    <a:gd name="connsiteX38" fmla="*/ 22722840 w 25751246"/>
                    <a:gd name="connsiteY38" fmla="*/ 11506201 h 11581872"/>
                    <a:gd name="connsiteX39" fmla="*/ 22879526 w 25751246"/>
                    <a:gd name="connsiteY39" fmla="*/ 11506201 h 11581872"/>
                    <a:gd name="connsiteX40" fmla="*/ 23358160 w 25751246"/>
                    <a:gd name="connsiteY40" fmla="*/ 11333561 h 11581872"/>
                    <a:gd name="connsiteX41" fmla="*/ 23690104 w 25751246"/>
                    <a:gd name="connsiteY41" fmla="*/ 11021169 h 11581872"/>
                    <a:gd name="connsiteX42" fmla="*/ 24643081 w 25751246"/>
                    <a:gd name="connsiteY42" fmla="*/ 9982201 h 11581872"/>
                    <a:gd name="connsiteX43" fmla="*/ 24643080 w 25751246"/>
                    <a:gd name="connsiteY43" fmla="*/ 9220202 h 11581872"/>
                    <a:gd name="connsiteX0" fmla="*/ 24643080 w 25642026"/>
                    <a:gd name="connsiteY0" fmla="*/ 9220202 h 11581872"/>
                    <a:gd name="connsiteX1" fmla="*/ 24963120 w 25642026"/>
                    <a:gd name="connsiteY1" fmla="*/ 8915402 h 11581872"/>
                    <a:gd name="connsiteX2" fmla="*/ 24963120 w 25642026"/>
                    <a:gd name="connsiteY2" fmla="*/ 3810000 h 11581872"/>
                    <a:gd name="connsiteX3" fmla="*/ 25237440 w 25642026"/>
                    <a:gd name="connsiteY3" fmla="*/ 3467100 h 11581872"/>
                    <a:gd name="connsiteX4" fmla="*/ 24871680 w 25642026"/>
                    <a:gd name="connsiteY4" fmla="*/ 3162300 h 11581872"/>
                    <a:gd name="connsiteX5" fmla="*/ 24505920 w 25642026"/>
                    <a:gd name="connsiteY5" fmla="*/ 3429000 h 11581872"/>
                    <a:gd name="connsiteX6" fmla="*/ 24185880 w 25642026"/>
                    <a:gd name="connsiteY6" fmla="*/ 3429000 h 11581872"/>
                    <a:gd name="connsiteX7" fmla="*/ 24185880 w 25642026"/>
                    <a:gd name="connsiteY7" fmla="*/ 3238500 h 11581872"/>
                    <a:gd name="connsiteX8" fmla="*/ 23637240 w 25642026"/>
                    <a:gd name="connsiteY8" fmla="*/ 3048000 h 11581872"/>
                    <a:gd name="connsiteX9" fmla="*/ 22677120 w 25642026"/>
                    <a:gd name="connsiteY9" fmla="*/ 3048000 h 11581872"/>
                    <a:gd name="connsiteX10" fmla="*/ 22677120 w 25642026"/>
                    <a:gd name="connsiteY10" fmla="*/ 2705100 h 11581872"/>
                    <a:gd name="connsiteX11" fmla="*/ 19751040 w 25642026"/>
                    <a:gd name="connsiteY11" fmla="*/ 2705100 h 11581872"/>
                    <a:gd name="connsiteX12" fmla="*/ 19385280 w 25642026"/>
                    <a:gd name="connsiteY12" fmla="*/ 3048000 h 11581872"/>
                    <a:gd name="connsiteX13" fmla="*/ 17556480 w 25642026"/>
                    <a:gd name="connsiteY13" fmla="*/ 3048000 h 11581872"/>
                    <a:gd name="connsiteX14" fmla="*/ 16824960 w 25642026"/>
                    <a:gd name="connsiteY14" fmla="*/ 3810000 h 11581872"/>
                    <a:gd name="connsiteX15" fmla="*/ 14996160 w 25642026"/>
                    <a:gd name="connsiteY15" fmla="*/ 4343400 h 11581872"/>
                    <a:gd name="connsiteX16" fmla="*/ 14264640 w 25642026"/>
                    <a:gd name="connsiteY16" fmla="*/ 4762500 h 11581872"/>
                    <a:gd name="connsiteX17" fmla="*/ 13350240 w 25642026"/>
                    <a:gd name="connsiteY17" fmla="*/ 4762500 h 11581872"/>
                    <a:gd name="connsiteX18" fmla="*/ 12435840 w 25642026"/>
                    <a:gd name="connsiteY18" fmla="*/ 4953000 h 11581872"/>
                    <a:gd name="connsiteX19" fmla="*/ 11750040 w 25642026"/>
                    <a:gd name="connsiteY19" fmla="*/ 4762500 h 11581872"/>
                    <a:gd name="connsiteX20" fmla="*/ 11247120 w 25642026"/>
                    <a:gd name="connsiteY20" fmla="*/ 4838700 h 11581872"/>
                    <a:gd name="connsiteX21" fmla="*/ 10332720 w 25642026"/>
                    <a:gd name="connsiteY21" fmla="*/ 4838700 h 11581872"/>
                    <a:gd name="connsiteX22" fmla="*/ 9875520 w 25642026"/>
                    <a:gd name="connsiteY22" fmla="*/ 4953000 h 11581872"/>
                    <a:gd name="connsiteX23" fmla="*/ 9144000 w 25642026"/>
                    <a:gd name="connsiteY23" fmla="*/ 4953000 h 11581872"/>
                    <a:gd name="connsiteX24" fmla="*/ 7315200 w 25642026"/>
                    <a:gd name="connsiteY24" fmla="*/ 4953000 h 11581872"/>
                    <a:gd name="connsiteX25" fmla="*/ 6583680 w 25642026"/>
                    <a:gd name="connsiteY25" fmla="*/ 4914900 h 11581872"/>
                    <a:gd name="connsiteX26" fmla="*/ 4754880 w 25642026"/>
                    <a:gd name="connsiteY26" fmla="*/ 4572000 h 11581872"/>
                    <a:gd name="connsiteX27" fmla="*/ 4023360 w 25642026"/>
                    <a:gd name="connsiteY27" fmla="*/ 4191000 h 11581872"/>
                    <a:gd name="connsiteX28" fmla="*/ 2194560 w 25642026"/>
                    <a:gd name="connsiteY28" fmla="*/ 4191000 h 11581872"/>
                    <a:gd name="connsiteX29" fmla="*/ 2194560 w 25642026"/>
                    <a:gd name="connsiteY29" fmla="*/ 3124200 h 11581872"/>
                    <a:gd name="connsiteX30" fmla="*/ 1463040 w 25642026"/>
                    <a:gd name="connsiteY30" fmla="*/ 3124200 h 11581872"/>
                    <a:gd name="connsiteX31" fmla="*/ 0 w 25642026"/>
                    <a:gd name="connsiteY31" fmla="*/ 2438400 h 11581872"/>
                    <a:gd name="connsiteX32" fmla="*/ 24140160 w 25642026"/>
                    <a:gd name="connsiteY32" fmla="*/ 0 h 11581872"/>
                    <a:gd name="connsiteX33" fmla="*/ 25557480 w 25642026"/>
                    <a:gd name="connsiteY33" fmla="*/ 3200400 h 11581872"/>
                    <a:gd name="connsiteX34" fmla="*/ 25100280 w 25642026"/>
                    <a:gd name="connsiteY34" fmla="*/ 8915401 h 11581872"/>
                    <a:gd name="connsiteX35" fmla="*/ 24734521 w 25642026"/>
                    <a:gd name="connsiteY35" fmla="*/ 9982201 h 11581872"/>
                    <a:gd name="connsiteX36" fmla="*/ 22768560 w 25642026"/>
                    <a:gd name="connsiteY36" fmla="*/ 11581872 h 11581872"/>
                    <a:gd name="connsiteX37" fmla="*/ 22722840 w 25642026"/>
                    <a:gd name="connsiteY37" fmla="*/ 11581872 h 11581872"/>
                    <a:gd name="connsiteX38" fmla="*/ 22722840 w 25642026"/>
                    <a:gd name="connsiteY38" fmla="*/ 11506201 h 11581872"/>
                    <a:gd name="connsiteX39" fmla="*/ 22879526 w 25642026"/>
                    <a:gd name="connsiteY39" fmla="*/ 11506201 h 11581872"/>
                    <a:gd name="connsiteX40" fmla="*/ 23358160 w 25642026"/>
                    <a:gd name="connsiteY40" fmla="*/ 11333561 h 11581872"/>
                    <a:gd name="connsiteX41" fmla="*/ 23690104 w 25642026"/>
                    <a:gd name="connsiteY41" fmla="*/ 11021169 h 11581872"/>
                    <a:gd name="connsiteX42" fmla="*/ 24643081 w 25642026"/>
                    <a:gd name="connsiteY42" fmla="*/ 9982201 h 11581872"/>
                    <a:gd name="connsiteX43" fmla="*/ 24643080 w 25642026"/>
                    <a:gd name="connsiteY43" fmla="*/ 9220202 h 11581872"/>
                    <a:gd name="connsiteX0" fmla="*/ 24643080 w 25788197"/>
                    <a:gd name="connsiteY0" fmla="*/ 9220202 h 11581872"/>
                    <a:gd name="connsiteX1" fmla="*/ 24963120 w 25788197"/>
                    <a:gd name="connsiteY1" fmla="*/ 8915402 h 11581872"/>
                    <a:gd name="connsiteX2" fmla="*/ 24963120 w 25788197"/>
                    <a:gd name="connsiteY2" fmla="*/ 3810000 h 11581872"/>
                    <a:gd name="connsiteX3" fmla="*/ 25237440 w 25788197"/>
                    <a:gd name="connsiteY3" fmla="*/ 3467100 h 11581872"/>
                    <a:gd name="connsiteX4" fmla="*/ 24871680 w 25788197"/>
                    <a:gd name="connsiteY4" fmla="*/ 3162300 h 11581872"/>
                    <a:gd name="connsiteX5" fmla="*/ 24505920 w 25788197"/>
                    <a:gd name="connsiteY5" fmla="*/ 3429000 h 11581872"/>
                    <a:gd name="connsiteX6" fmla="*/ 24185880 w 25788197"/>
                    <a:gd name="connsiteY6" fmla="*/ 3429000 h 11581872"/>
                    <a:gd name="connsiteX7" fmla="*/ 24185880 w 25788197"/>
                    <a:gd name="connsiteY7" fmla="*/ 3238500 h 11581872"/>
                    <a:gd name="connsiteX8" fmla="*/ 23637240 w 25788197"/>
                    <a:gd name="connsiteY8" fmla="*/ 3048000 h 11581872"/>
                    <a:gd name="connsiteX9" fmla="*/ 22677120 w 25788197"/>
                    <a:gd name="connsiteY9" fmla="*/ 3048000 h 11581872"/>
                    <a:gd name="connsiteX10" fmla="*/ 22677120 w 25788197"/>
                    <a:gd name="connsiteY10" fmla="*/ 2705100 h 11581872"/>
                    <a:gd name="connsiteX11" fmla="*/ 19751040 w 25788197"/>
                    <a:gd name="connsiteY11" fmla="*/ 2705100 h 11581872"/>
                    <a:gd name="connsiteX12" fmla="*/ 19385280 w 25788197"/>
                    <a:gd name="connsiteY12" fmla="*/ 3048000 h 11581872"/>
                    <a:gd name="connsiteX13" fmla="*/ 17556480 w 25788197"/>
                    <a:gd name="connsiteY13" fmla="*/ 3048000 h 11581872"/>
                    <a:gd name="connsiteX14" fmla="*/ 16824960 w 25788197"/>
                    <a:gd name="connsiteY14" fmla="*/ 3810000 h 11581872"/>
                    <a:gd name="connsiteX15" fmla="*/ 14996160 w 25788197"/>
                    <a:gd name="connsiteY15" fmla="*/ 4343400 h 11581872"/>
                    <a:gd name="connsiteX16" fmla="*/ 14264640 w 25788197"/>
                    <a:gd name="connsiteY16" fmla="*/ 4762500 h 11581872"/>
                    <a:gd name="connsiteX17" fmla="*/ 13350240 w 25788197"/>
                    <a:gd name="connsiteY17" fmla="*/ 4762500 h 11581872"/>
                    <a:gd name="connsiteX18" fmla="*/ 12435840 w 25788197"/>
                    <a:gd name="connsiteY18" fmla="*/ 4953000 h 11581872"/>
                    <a:gd name="connsiteX19" fmla="*/ 11750040 w 25788197"/>
                    <a:gd name="connsiteY19" fmla="*/ 4762500 h 11581872"/>
                    <a:gd name="connsiteX20" fmla="*/ 11247120 w 25788197"/>
                    <a:gd name="connsiteY20" fmla="*/ 4838700 h 11581872"/>
                    <a:gd name="connsiteX21" fmla="*/ 10332720 w 25788197"/>
                    <a:gd name="connsiteY21" fmla="*/ 4838700 h 11581872"/>
                    <a:gd name="connsiteX22" fmla="*/ 9875520 w 25788197"/>
                    <a:gd name="connsiteY22" fmla="*/ 4953000 h 11581872"/>
                    <a:gd name="connsiteX23" fmla="*/ 9144000 w 25788197"/>
                    <a:gd name="connsiteY23" fmla="*/ 4953000 h 11581872"/>
                    <a:gd name="connsiteX24" fmla="*/ 7315200 w 25788197"/>
                    <a:gd name="connsiteY24" fmla="*/ 4953000 h 11581872"/>
                    <a:gd name="connsiteX25" fmla="*/ 6583680 w 25788197"/>
                    <a:gd name="connsiteY25" fmla="*/ 4914900 h 11581872"/>
                    <a:gd name="connsiteX26" fmla="*/ 4754880 w 25788197"/>
                    <a:gd name="connsiteY26" fmla="*/ 4572000 h 11581872"/>
                    <a:gd name="connsiteX27" fmla="*/ 4023360 w 25788197"/>
                    <a:gd name="connsiteY27" fmla="*/ 4191000 h 11581872"/>
                    <a:gd name="connsiteX28" fmla="*/ 2194560 w 25788197"/>
                    <a:gd name="connsiteY28" fmla="*/ 4191000 h 11581872"/>
                    <a:gd name="connsiteX29" fmla="*/ 2194560 w 25788197"/>
                    <a:gd name="connsiteY29" fmla="*/ 3124200 h 11581872"/>
                    <a:gd name="connsiteX30" fmla="*/ 1463040 w 25788197"/>
                    <a:gd name="connsiteY30" fmla="*/ 3124200 h 11581872"/>
                    <a:gd name="connsiteX31" fmla="*/ 0 w 25788197"/>
                    <a:gd name="connsiteY31" fmla="*/ 2438400 h 11581872"/>
                    <a:gd name="connsiteX32" fmla="*/ 24140160 w 25788197"/>
                    <a:gd name="connsiteY32" fmla="*/ 0 h 11581872"/>
                    <a:gd name="connsiteX33" fmla="*/ 25557480 w 25788197"/>
                    <a:gd name="connsiteY33" fmla="*/ 3200400 h 11581872"/>
                    <a:gd name="connsiteX34" fmla="*/ 25557480 w 25788197"/>
                    <a:gd name="connsiteY34" fmla="*/ 6286501 h 11581872"/>
                    <a:gd name="connsiteX35" fmla="*/ 25100280 w 25788197"/>
                    <a:gd name="connsiteY35" fmla="*/ 8915401 h 11581872"/>
                    <a:gd name="connsiteX36" fmla="*/ 24734521 w 25788197"/>
                    <a:gd name="connsiteY36" fmla="*/ 9982201 h 11581872"/>
                    <a:gd name="connsiteX37" fmla="*/ 22768560 w 25788197"/>
                    <a:gd name="connsiteY37" fmla="*/ 11581872 h 11581872"/>
                    <a:gd name="connsiteX38" fmla="*/ 22722840 w 25788197"/>
                    <a:gd name="connsiteY38" fmla="*/ 11581872 h 11581872"/>
                    <a:gd name="connsiteX39" fmla="*/ 22722840 w 25788197"/>
                    <a:gd name="connsiteY39" fmla="*/ 11506201 h 11581872"/>
                    <a:gd name="connsiteX40" fmla="*/ 22879526 w 25788197"/>
                    <a:gd name="connsiteY40" fmla="*/ 11506201 h 11581872"/>
                    <a:gd name="connsiteX41" fmla="*/ 23358160 w 25788197"/>
                    <a:gd name="connsiteY41" fmla="*/ 11333561 h 11581872"/>
                    <a:gd name="connsiteX42" fmla="*/ 23690104 w 25788197"/>
                    <a:gd name="connsiteY42" fmla="*/ 11021169 h 11581872"/>
                    <a:gd name="connsiteX43" fmla="*/ 24643081 w 25788197"/>
                    <a:gd name="connsiteY43" fmla="*/ 9982201 h 11581872"/>
                    <a:gd name="connsiteX44" fmla="*/ 24643080 w 25788197"/>
                    <a:gd name="connsiteY44" fmla="*/ 9220202 h 11581872"/>
                    <a:gd name="connsiteX0" fmla="*/ 24643080 w 25557480"/>
                    <a:gd name="connsiteY0" fmla="*/ 9220202 h 11581872"/>
                    <a:gd name="connsiteX1" fmla="*/ 24963120 w 25557480"/>
                    <a:gd name="connsiteY1" fmla="*/ 8915402 h 11581872"/>
                    <a:gd name="connsiteX2" fmla="*/ 24963120 w 25557480"/>
                    <a:gd name="connsiteY2" fmla="*/ 3810000 h 11581872"/>
                    <a:gd name="connsiteX3" fmla="*/ 25237440 w 25557480"/>
                    <a:gd name="connsiteY3" fmla="*/ 3467100 h 11581872"/>
                    <a:gd name="connsiteX4" fmla="*/ 24871680 w 25557480"/>
                    <a:gd name="connsiteY4" fmla="*/ 3162300 h 11581872"/>
                    <a:gd name="connsiteX5" fmla="*/ 24505920 w 25557480"/>
                    <a:gd name="connsiteY5" fmla="*/ 3429000 h 11581872"/>
                    <a:gd name="connsiteX6" fmla="*/ 24185880 w 25557480"/>
                    <a:gd name="connsiteY6" fmla="*/ 3429000 h 11581872"/>
                    <a:gd name="connsiteX7" fmla="*/ 24185880 w 25557480"/>
                    <a:gd name="connsiteY7" fmla="*/ 3238500 h 11581872"/>
                    <a:gd name="connsiteX8" fmla="*/ 23637240 w 25557480"/>
                    <a:gd name="connsiteY8" fmla="*/ 3048000 h 11581872"/>
                    <a:gd name="connsiteX9" fmla="*/ 22677120 w 25557480"/>
                    <a:gd name="connsiteY9" fmla="*/ 3048000 h 11581872"/>
                    <a:gd name="connsiteX10" fmla="*/ 22677120 w 25557480"/>
                    <a:gd name="connsiteY10" fmla="*/ 2705100 h 11581872"/>
                    <a:gd name="connsiteX11" fmla="*/ 19751040 w 25557480"/>
                    <a:gd name="connsiteY11" fmla="*/ 2705100 h 11581872"/>
                    <a:gd name="connsiteX12" fmla="*/ 19385280 w 25557480"/>
                    <a:gd name="connsiteY12" fmla="*/ 3048000 h 11581872"/>
                    <a:gd name="connsiteX13" fmla="*/ 17556480 w 25557480"/>
                    <a:gd name="connsiteY13" fmla="*/ 3048000 h 11581872"/>
                    <a:gd name="connsiteX14" fmla="*/ 16824960 w 25557480"/>
                    <a:gd name="connsiteY14" fmla="*/ 3810000 h 11581872"/>
                    <a:gd name="connsiteX15" fmla="*/ 14996160 w 25557480"/>
                    <a:gd name="connsiteY15" fmla="*/ 4343400 h 11581872"/>
                    <a:gd name="connsiteX16" fmla="*/ 14264640 w 25557480"/>
                    <a:gd name="connsiteY16" fmla="*/ 4762500 h 11581872"/>
                    <a:gd name="connsiteX17" fmla="*/ 13350240 w 25557480"/>
                    <a:gd name="connsiteY17" fmla="*/ 4762500 h 11581872"/>
                    <a:gd name="connsiteX18" fmla="*/ 12435840 w 25557480"/>
                    <a:gd name="connsiteY18" fmla="*/ 4953000 h 11581872"/>
                    <a:gd name="connsiteX19" fmla="*/ 11750040 w 25557480"/>
                    <a:gd name="connsiteY19" fmla="*/ 4762500 h 11581872"/>
                    <a:gd name="connsiteX20" fmla="*/ 11247120 w 25557480"/>
                    <a:gd name="connsiteY20" fmla="*/ 4838700 h 11581872"/>
                    <a:gd name="connsiteX21" fmla="*/ 10332720 w 25557480"/>
                    <a:gd name="connsiteY21" fmla="*/ 4838700 h 11581872"/>
                    <a:gd name="connsiteX22" fmla="*/ 9875520 w 25557480"/>
                    <a:gd name="connsiteY22" fmla="*/ 4953000 h 11581872"/>
                    <a:gd name="connsiteX23" fmla="*/ 9144000 w 25557480"/>
                    <a:gd name="connsiteY23" fmla="*/ 4953000 h 11581872"/>
                    <a:gd name="connsiteX24" fmla="*/ 7315200 w 25557480"/>
                    <a:gd name="connsiteY24" fmla="*/ 4953000 h 11581872"/>
                    <a:gd name="connsiteX25" fmla="*/ 6583680 w 25557480"/>
                    <a:gd name="connsiteY25" fmla="*/ 4914900 h 11581872"/>
                    <a:gd name="connsiteX26" fmla="*/ 4754880 w 25557480"/>
                    <a:gd name="connsiteY26" fmla="*/ 4572000 h 11581872"/>
                    <a:gd name="connsiteX27" fmla="*/ 4023360 w 25557480"/>
                    <a:gd name="connsiteY27" fmla="*/ 4191000 h 11581872"/>
                    <a:gd name="connsiteX28" fmla="*/ 2194560 w 25557480"/>
                    <a:gd name="connsiteY28" fmla="*/ 4191000 h 11581872"/>
                    <a:gd name="connsiteX29" fmla="*/ 2194560 w 25557480"/>
                    <a:gd name="connsiteY29" fmla="*/ 3124200 h 11581872"/>
                    <a:gd name="connsiteX30" fmla="*/ 1463040 w 25557480"/>
                    <a:gd name="connsiteY30" fmla="*/ 3124200 h 11581872"/>
                    <a:gd name="connsiteX31" fmla="*/ 0 w 25557480"/>
                    <a:gd name="connsiteY31" fmla="*/ 2438400 h 11581872"/>
                    <a:gd name="connsiteX32" fmla="*/ 24140160 w 25557480"/>
                    <a:gd name="connsiteY32" fmla="*/ 0 h 11581872"/>
                    <a:gd name="connsiteX33" fmla="*/ 25557480 w 25557480"/>
                    <a:gd name="connsiteY33" fmla="*/ 3200400 h 11581872"/>
                    <a:gd name="connsiteX34" fmla="*/ 25557480 w 25557480"/>
                    <a:gd name="connsiteY34" fmla="*/ 6286501 h 11581872"/>
                    <a:gd name="connsiteX35" fmla="*/ 25100280 w 25557480"/>
                    <a:gd name="connsiteY35" fmla="*/ 8915401 h 11581872"/>
                    <a:gd name="connsiteX36" fmla="*/ 24734521 w 25557480"/>
                    <a:gd name="connsiteY36" fmla="*/ 9982201 h 11581872"/>
                    <a:gd name="connsiteX37" fmla="*/ 22768560 w 25557480"/>
                    <a:gd name="connsiteY37" fmla="*/ 11581872 h 11581872"/>
                    <a:gd name="connsiteX38" fmla="*/ 22722840 w 25557480"/>
                    <a:gd name="connsiteY38" fmla="*/ 11581872 h 11581872"/>
                    <a:gd name="connsiteX39" fmla="*/ 22722840 w 25557480"/>
                    <a:gd name="connsiteY39" fmla="*/ 11506201 h 11581872"/>
                    <a:gd name="connsiteX40" fmla="*/ 22879526 w 25557480"/>
                    <a:gd name="connsiteY40" fmla="*/ 11506201 h 11581872"/>
                    <a:gd name="connsiteX41" fmla="*/ 23358160 w 25557480"/>
                    <a:gd name="connsiteY41" fmla="*/ 11333561 h 11581872"/>
                    <a:gd name="connsiteX42" fmla="*/ 23690104 w 25557480"/>
                    <a:gd name="connsiteY42" fmla="*/ 11021169 h 11581872"/>
                    <a:gd name="connsiteX43" fmla="*/ 24643081 w 25557480"/>
                    <a:gd name="connsiteY43" fmla="*/ 9982201 h 11581872"/>
                    <a:gd name="connsiteX44" fmla="*/ 24643080 w 25557480"/>
                    <a:gd name="connsiteY44" fmla="*/ 9220202 h 11581872"/>
                    <a:gd name="connsiteX0" fmla="*/ 24643080 w 25557480"/>
                    <a:gd name="connsiteY0" fmla="*/ 9220202 h 11581872"/>
                    <a:gd name="connsiteX1" fmla="*/ 24963120 w 25557480"/>
                    <a:gd name="connsiteY1" fmla="*/ 8915402 h 11581872"/>
                    <a:gd name="connsiteX2" fmla="*/ 24963120 w 25557480"/>
                    <a:gd name="connsiteY2" fmla="*/ 3810000 h 11581872"/>
                    <a:gd name="connsiteX3" fmla="*/ 25237440 w 25557480"/>
                    <a:gd name="connsiteY3" fmla="*/ 3467100 h 11581872"/>
                    <a:gd name="connsiteX4" fmla="*/ 24871680 w 25557480"/>
                    <a:gd name="connsiteY4" fmla="*/ 3162300 h 11581872"/>
                    <a:gd name="connsiteX5" fmla="*/ 24505920 w 25557480"/>
                    <a:gd name="connsiteY5" fmla="*/ 3429000 h 11581872"/>
                    <a:gd name="connsiteX6" fmla="*/ 24185880 w 25557480"/>
                    <a:gd name="connsiteY6" fmla="*/ 3429000 h 11581872"/>
                    <a:gd name="connsiteX7" fmla="*/ 24185880 w 25557480"/>
                    <a:gd name="connsiteY7" fmla="*/ 3238500 h 11581872"/>
                    <a:gd name="connsiteX8" fmla="*/ 23637240 w 25557480"/>
                    <a:gd name="connsiteY8" fmla="*/ 3048000 h 11581872"/>
                    <a:gd name="connsiteX9" fmla="*/ 22677120 w 25557480"/>
                    <a:gd name="connsiteY9" fmla="*/ 3048000 h 11581872"/>
                    <a:gd name="connsiteX10" fmla="*/ 22677120 w 25557480"/>
                    <a:gd name="connsiteY10" fmla="*/ 2705100 h 11581872"/>
                    <a:gd name="connsiteX11" fmla="*/ 19751040 w 25557480"/>
                    <a:gd name="connsiteY11" fmla="*/ 2705100 h 11581872"/>
                    <a:gd name="connsiteX12" fmla="*/ 19385280 w 25557480"/>
                    <a:gd name="connsiteY12" fmla="*/ 3048000 h 11581872"/>
                    <a:gd name="connsiteX13" fmla="*/ 17556480 w 25557480"/>
                    <a:gd name="connsiteY13" fmla="*/ 3048000 h 11581872"/>
                    <a:gd name="connsiteX14" fmla="*/ 16824960 w 25557480"/>
                    <a:gd name="connsiteY14" fmla="*/ 3810000 h 11581872"/>
                    <a:gd name="connsiteX15" fmla="*/ 14996160 w 25557480"/>
                    <a:gd name="connsiteY15" fmla="*/ 4343400 h 11581872"/>
                    <a:gd name="connsiteX16" fmla="*/ 14264640 w 25557480"/>
                    <a:gd name="connsiteY16" fmla="*/ 4762500 h 11581872"/>
                    <a:gd name="connsiteX17" fmla="*/ 13350240 w 25557480"/>
                    <a:gd name="connsiteY17" fmla="*/ 4762500 h 11581872"/>
                    <a:gd name="connsiteX18" fmla="*/ 12435840 w 25557480"/>
                    <a:gd name="connsiteY18" fmla="*/ 4953000 h 11581872"/>
                    <a:gd name="connsiteX19" fmla="*/ 11750040 w 25557480"/>
                    <a:gd name="connsiteY19" fmla="*/ 4762500 h 11581872"/>
                    <a:gd name="connsiteX20" fmla="*/ 11247120 w 25557480"/>
                    <a:gd name="connsiteY20" fmla="*/ 4838700 h 11581872"/>
                    <a:gd name="connsiteX21" fmla="*/ 10332720 w 25557480"/>
                    <a:gd name="connsiteY21" fmla="*/ 4838700 h 11581872"/>
                    <a:gd name="connsiteX22" fmla="*/ 9875520 w 25557480"/>
                    <a:gd name="connsiteY22" fmla="*/ 4953000 h 11581872"/>
                    <a:gd name="connsiteX23" fmla="*/ 9144000 w 25557480"/>
                    <a:gd name="connsiteY23" fmla="*/ 4953000 h 11581872"/>
                    <a:gd name="connsiteX24" fmla="*/ 7315200 w 25557480"/>
                    <a:gd name="connsiteY24" fmla="*/ 4953000 h 11581872"/>
                    <a:gd name="connsiteX25" fmla="*/ 6583680 w 25557480"/>
                    <a:gd name="connsiteY25" fmla="*/ 4914900 h 11581872"/>
                    <a:gd name="connsiteX26" fmla="*/ 4754880 w 25557480"/>
                    <a:gd name="connsiteY26" fmla="*/ 4572000 h 11581872"/>
                    <a:gd name="connsiteX27" fmla="*/ 4023360 w 25557480"/>
                    <a:gd name="connsiteY27" fmla="*/ 4191000 h 11581872"/>
                    <a:gd name="connsiteX28" fmla="*/ 2194560 w 25557480"/>
                    <a:gd name="connsiteY28" fmla="*/ 4191000 h 11581872"/>
                    <a:gd name="connsiteX29" fmla="*/ 2194560 w 25557480"/>
                    <a:gd name="connsiteY29" fmla="*/ 3124200 h 11581872"/>
                    <a:gd name="connsiteX30" fmla="*/ 1463040 w 25557480"/>
                    <a:gd name="connsiteY30" fmla="*/ 3124200 h 11581872"/>
                    <a:gd name="connsiteX31" fmla="*/ 0 w 25557480"/>
                    <a:gd name="connsiteY31" fmla="*/ 2438400 h 11581872"/>
                    <a:gd name="connsiteX32" fmla="*/ 24140160 w 25557480"/>
                    <a:gd name="connsiteY32" fmla="*/ 0 h 11581872"/>
                    <a:gd name="connsiteX33" fmla="*/ 25557480 w 25557480"/>
                    <a:gd name="connsiteY33" fmla="*/ 3200400 h 11581872"/>
                    <a:gd name="connsiteX34" fmla="*/ 25557480 w 25557480"/>
                    <a:gd name="connsiteY34" fmla="*/ 6286501 h 11581872"/>
                    <a:gd name="connsiteX35" fmla="*/ 25100280 w 25557480"/>
                    <a:gd name="connsiteY35" fmla="*/ 8915401 h 11581872"/>
                    <a:gd name="connsiteX36" fmla="*/ 24734521 w 25557480"/>
                    <a:gd name="connsiteY36" fmla="*/ 9982201 h 11581872"/>
                    <a:gd name="connsiteX37" fmla="*/ 22768560 w 25557480"/>
                    <a:gd name="connsiteY37" fmla="*/ 11581872 h 11581872"/>
                    <a:gd name="connsiteX38" fmla="*/ 22722840 w 25557480"/>
                    <a:gd name="connsiteY38" fmla="*/ 11581872 h 11581872"/>
                    <a:gd name="connsiteX39" fmla="*/ 22722840 w 25557480"/>
                    <a:gd name="connsiteY39" fmla="*/ 11506201 h 11581872"/>
                    <a:gd name="connsiteX40" fmla="*/ 22879526 w 25557480"/>
                    <a:gd name="connsiteY40" fmla="*/ 11506201 h 11581872"/>
                    <a:gd name="connsiteX41" fmla="*/ 23358160 w 25557480"/>
                    <a:gd name="connsiteY41" fmla="*/ 11333561 h 11581872"/>
                    <a:gd name="connsiteX42" fmla="*/ 23690104 w 25557480"/>
                    <a:gd name="connsiteY42" fmla="*/ 11021169 h 11581872"/>
                    <a:gd name="connsiteX43" fmla="*/ 24643081 w 25557480"/>
                    <a:gd name="connsiteY43" fmla="*/ 9982201 h 11581872"/>
                    <a:gd name="connsiteX44" fmla="*/ 24643080 w 25557480"/>
                    <a:gd name="connsiteY44" fmla="*/ 9220202 h 11581872"/>
                    <a:gd name="connsiteX0" fmla="*/ 24643080 w 25557480"/>
                    <a:gd name="connsiteY0" fmla="*/ 9220202 h 11581872"/>
                    <a:gd name="connsiteX1" fmla="*/ 24963120 w 25557480"/>
                    <a:gd name="connsiteY1" fmla="*/ 8915402 h 11581872"/>
                    <a:gd name="connsiteX2" fmla="*/ 24963120 w 25557480"/>
                    <a:gd name="connsiteY2" fmla="*/ 3810000 h 11581872"/>
                    <a:gd name="connsiteX3" fmla="*/ 25237440 w 25557480"/>
                    <a:gd name="connsiteY3" fmla="*/ 3467100 h 11581872"/>
                    <a:gd name="connsiteX4" fmla="*/ 24871680 w 25557480"/>
                    <a:gd name="connsiteY4" fmla="*/ 3162300 h 11581872"/>
                    <a:gd name="connsiteX5" fmla="*/ 24505920 w 25557480"/>
                    <a:gd name="connsiteY5" fmla="*/ 3429000 h 11581872"/>
                    <a:gd name="connsiteX6" fmla="*/ 24185880 w 25557480"/>
                    <a:gd name="connsiteY6" fmla="*/ 3429000 h 11581872"/>
                    <a:gd name="connsiteX7" fmla="*/ 24185880 w 25557480"/>
                    <a:gd name="connsiteY7" fmla="*/ 3238500 h 11581872"/>
                    <a:gd name="connsiteX8" fmla="*/ 23637240 w 25557480"/>
                    <a:gd name="connsiteY8" fmla="*/ 3048000 h 11581872"/>
                    <a:gd name="connsiteX9" fmla="*/ 22677120 w 25557480"/>
                    <a:gd name="connsiteY9" fmla="*/ 3048000 h 11581872"/>
                    <a:gd name="connsiteX10" fmla="*/ 22677120 w 25557480"/>
                    <a:gd name="connsiteY10" fmla="*/ 2705100 h 11581872"/>
                    <a:gd name="connsiteX11" fmla="*/ 19751040 w 25557480"/>
                    <a:gd name="connsiteY11" fmla="*/ 2705100 h 11581872"/>
                    <a:gd name="connsiteX12" fmla="*/ 19385280 w 25557480"/>
                    <a:gd name="connsiteY12" fmla="*/ 3048000 h 11581872"/>
                    <a:gd name="connsiteX13" fmla="*/ 17556480 w 25557480"/>
                    <a:gd name="connsiteY13" fmla="*/ 3048000 h 11581872"/>
                    <a:gd name="connsiteX14" fmla="*/ 16824960 w 25557480"/>
                    <a:gd name="connsiteY14" fmla="*/ 3810000 h 11581872"/>
                    <a:gd name="connsiteX15" fmla="*/ 14996160 w 25557480"/>
                    <a:gd name="connsiteY15" fmla="*/ 4343400 h 11581872"/>
                    <a:gd name="connsiteX16" fmla="*/ 14264640 w 25557480"/>
                    <a:gd name="connsiteY16" fmla="*/ 4762500 h 11581872"/>
                    <a:gd name="connsiteX17" fmla="*/ 13350240 w 25557480"/>
                    <a:gd name="connsiteY17" fmla="*/ 4762500 h 11581872"/>
                    <a:gd name="connsiteX18" fmla="*/ 12435840 w 25557480"/>
                    <a:gd name="connsiteY18" fmla="*/ 4953000 h 11581872"/>
                    <a:gd name="connsiteX19" fmla="*/ 11750040 w 25557480"/>
                    <a:gd name="connsiteY19" fmla="*/ 4762500 h 11581872"/>
                    <a:gd name="connsiteX20" fmla="*/ 11247120 w 25557480"/>
                    <a:gd name="connsiteY20" fmla="*/ 4838700 h 11581872"/>
                    <a:gd name="connsiteX21" fmla="*/ 10332720 w 25557480"/>
                    <a:gd name="connsiteY21" fmla="*/ 4838700 h 11581872"/>
                    <a:gd name="connsiteX22" fmla="*/ 9875520 w 25557480"/>
                    <a:gd name="connsiteY22" fmla="*/ 4953000 h 11581872"/>
                    <a:gd name="connsiteX23" fmla="*/ 9144000 w 25557480"/>
                    <a:gd name="connsiteY23" fmla="*/ 4953000 h 11581872"/>
                    <a:gd name="connsiteX24" fmla="*/ 7315200 w 25557480"/>
                    <a:gd name="connsiteY24" fmla="*/ 4953000 h 11581872"/>
                    <a:gd name="connsiteX25" fmla="*/ 6583680 w 25557480"/>
                    <a:gd name="connsiteY25" fmla="*/ 4914900 h 11581872"/>
                    <a:gd name="connsiteX26" fmla="*/ 4754880 w 25557480"/>
                    <a:gd name="connsiteY26" fmla="*/ 4572000 h 11581872"/>
                    <a:gd name="connsiteX27" fmla="*/ 4023360 w 25557480"/>
                    <a:gd name="connsiteY27" fmla="*/ 4191000 h 11581872"/>
                    <a:gd name="connsiteX28" fmla="*/ 2194560 w 25557480"/>
                    <a:gd name="connsiteY28" fmla="*/ 4191000 h 11581872"/>
                    <a:gd name="connsiteX29" fmla="*/ 2194560 w 25557480"/>
                    <a:gd name="connsiteY29" fmla="*/ 3124200 h 11581872"/>
                    <a:gd name="connsiteX30" fmla="*/ 1463040 w 25557480"/>
                    <a:gd name="connsiteY30" fmla="*/ 3124200 h 11581872"/>
                    <a:gd name="connsiteX31" fmla="*/ 0 w 25557480"/>
                    <a:gd name="connsiteY31" fmla="*/ 2438400 h 11581872"/>
                    <a:gd name="connsiteX32" fmla="*/ 24140160 w 25557480"/>
                    <a:gd name="connsiteY32" fmla="*/ 0 h 11581872"/>
                    <a:gd name="connsiteX33" fmla="*/ 25557480 w 25557480"/>
                    <a:gd name="connsiteY33" fmla="*/ 3200400 h 11581872"/>
                    <a:gd name="connsiteX34" fmla="*/ 25557480 w 25557480"/>
                    <a:gd name="connsiteY34" fmla="*/ 6019801 h 11581872"/>
                    <a:gd name="connsiteX35" fmla="*/ 25100280 w 25557480"/>
                    <a:gd name="connsiteY35" fmla="*/ 8915401 h 11581872"/>
                    <a:gd name="connsiteX36" fmla="*/ 24734521 w 25557480"/>
                    <a:gd name="connsiteY36" fmla="*/ 9982201 h 11581872"/>
                    <a:gd name="connsiteX37" fmla="*/ 22768560 w 25557480"/>
                    <a:gd name="connsiteY37" fmla="*/ 11581872 h 11581872"/>
                    <a:gd name="connsiteX38" fmla="*/ 22722840 w 25557480"/>
                    <a:gd name="connsiteY38" fmla="*/ 11581872 h 11581872"/>
                    <a:gd name="connsiteX39" fmla="*/ 22722840 w 25557480"/>
                    <a:gd name="connsiteY39" fmla="*/ 11506201 h 11581872"/>
                    <a:gd name="connsiteX40" fmla="*/ 22879526 w 25557480"/>
                    <a:gd name="connsiteY40" fmla="*/ 11506201 h 11581872"/>
                    <a:gd name="connsiteX41" fmla="*/ 23358160 w 25557480"/>
                    <a:gd name="connsiteY41" fmla="*/ 11333561 h 11581872"/>
                    <a:gd name="connsiteX42" fmla="*/ 23690104 w 25557480"/>
                    <a:gd name="connsiteY42" fmla="*/ 11021169 h 11581872"/>
                    <a:gd name="connsiteX43" fmla="*/ 24643081 w 25557480"/>
                    <a:gd name="connsiteY43" fmla="*/ 9982201 h 11581872"/>
                    <a:gd name="connsiteX44" fmla="*/ 24643080 w 25557480"/>
                    <a:gd name="connsiteY44" fmla="*/ 9220202 h 11581872"/>
                    <a:gd name="connsiteX0" fmla="*/ 24643080 w 25557480"/>
                    <a:gd name="connsiteY0" fmla="*/ 7429502 h 9791172"/>
                    <a:gd name="connsiteX1" fmla="*/ 24963120 w 25557480"/>
                    <a:gd name="connsiteY1" fmla="*/ 7124702 h 9791172"/>
                    <a:gd name="connsiteX2" fmla="*/ 24963120 w 25557480"/>
                    <a:gd name="connsiteY2" fmla="*/ 2019300 h 9791172"/>
                    <a:gd name="connsiteX3" fmla="*/ 25237440 w 25557480"/>
                    <a:gd name="connsiteY3" fmla="*/ 1676400 h 9791172"/>
                    <a:gd name="connsiteX4" fmla="*/ 24871680 w 25557480"/>
                    <a:gd name="connsiteY4" fmla="*/ 1371600 h 9791172"/>
                    <a:gd name="connsiteX5" fmla="*/ 24505920 w 25557480"/>
                    <a:gd name="connsiteY5" fmla="*/ 1638300 h 9791172"/>
                    <a:gd name="connsiteX6" fmla="*/ 24185880 w 25557480"/>
                    <a:gd name="connsiteY6" fmla="*/ 1638300 h 9791172"/>
                    <a:gd name="connsiteX7" fmla="*/ 24185880 w 25557480"/>
                    <a:gd name="connsiteY7" fmla="*/ 1447800 h 9791172"/>
                    <a:gd name="connsiteX8" fmla="*/ 23637240 w 25557480"/>
                    <a:gd name="connsiteY8" fmla="*/ 1257300 h 9791172"/>
                    <a:gd name="connsiteX9" fmla="*/ 22677120 w 25557480"/>
                    <a:gd name="connsiteY9" fmla="*/ 1257300 h 9791172"/>
                    <a:gd name="connsiteX10" fmla="*/ 22677120 w 25557480"/>
                    <a:gd name="connsiteY10" fmla="*/ 914400 h 9791172"/>
                    <a:gd name="connsiteX11" fmla="*/ 19751040 w 25557480"/>
                    <a:gd name="connsiteY11" fmla="*/ 914400 h 9791172"/>
                    <a:gd name="connsiteX12" fmla="*/ 19385280 w 25557480"/>
                    <a:gd name="connsiteY12" fmla="*/ 1257300 h 9791172"/>
                    <a:gd name="connsiteX13" fmla="*/ 17556480 w 25557480"/>
                    <a:gd name="connsiteY13" fmla="*/ 1257300 h 9791172"/>
                    <a:gd name="connsiteX14" fmla="*/ 16824960 w 25557480"/>
                    <a:gd name="connsiteY14" fmla="*/ 2019300 h 9791172"/>
                    <a:gd name="connsiteX15" fmla="*/ 14996160 w 25557480"/>
                    <a:gd name="connsiteY15" fmla="*/ 2552700 h 9791172"/>
                    <a:gd name="connsiteX16" fmla="*/ 14264640 w 25557480"/>
                    <a:gd name="connsiteY16" fmla="*/ 2971800 h 9791172"/>
                    <a:gd name="connsiteX17" fmla="*/ 13350240 w 25557480"/>
                    <a:gd name="connsiteY17" fmla="*/ 2971800 h 9791172"/>
                    <a:gd name="connsiteX18" fmla="*/ 12435840 w 25557480"/>
                    <a:gd name="connsiteY18" fmla="*/ 3162300 h 9791172"/>
                    <a:gd name="connsiteX19" fmla="*/ 11750040 w 25557480"/>
                    <a:gd name="connsiteY19" fmla="*/ 2971800 h 9791172"/>
                    <a:gd name="connsiteX20" fmla="*/ 11247120 w 25557480"/>
                    <a:gd name="connsiteY20" fmla="*/ 3048000 h 9791172"/>
                    <a:gd name="connsiteX21" fmla="*/ 10332720 w 25557480"/>
                    <a:gd name="connsiteY21" fmla="*/ 3048000 h 9791172"/>
                    <a:gd name="connsiteX22" fmla="*/ 9875520 w 25557480"/>
                    <a:gd name="connsiteY22" fmla="*/ 3162300 h 9791172"/>
                    <a:gd name="connsiteX23" fmla="*/ 9144000 w 25557480"/>
                    <a:gd name="connsiteY23" fmla="*/ 3162300 h 9791172"/>
                    <a:gd name="connsiteX24" fmla="*/ 7315200 w 25557480"/>
                    <a:gd name="connsiteY24" fmla="*/ 3162300 h 9791172"/>
                    <a:gd name="connsiteX25" fmla="*/ 6583680 w 25557480"/>
                    <a:gd name="connsiteY25" fmla="*/ 3124200 h 9791172"/>
                    <a:gd name="connsiteX26" fmla="*/ 4754880 w 25557480"/>
                    <a:gd name="connsiteY26" fmla="*/ 2781300 h 9791172"/>
                    <a:gd name="connsiteX27" fmla="*/ 4023360 w 25557480"/>
                    <a:gd name="connsiteY27" fmla="*/ 2400300 h 9791172"/>
                    <a:gd name="connsiteX28" fmla="*/ 2194560 w 25557480"/>
                    <a:gd name="connsiteY28" fmla="*/ 2400300 h 9791172"/>
                    <a:gd name="connsiteX29" fmla="*/ 2194560 w 25557480"/>
                    <a:gd name="connsiteY29" fmla="*/ 1333500 h 9791172"/>
                    <a:gd name="connsiteX30" fmla="*/ 1463040 w 25557480"/>
                    <a:gd name="connsiteY30" fmla="*/ 1333500 h 9791172"/>
                    <a:gd name="connsiteX31" fmla="*/ 0 w 25557480"/>
                    <a:gd name="connsiteY31" fmla="*/ 647700 h 9791172"/>
                    <a:gd name="connsiteX32" fmla="*/ 20025360 w 25557480"/>
                    <a:gd name="connsiteY32" fmla="*/ 0 h 9791172"/>
                    <a:gd name="connsiteX33" fmla="*/ 25557480 w 25557480"/>
                    <a:gd name="connsiteY33" fmla="*/ 1409700 h 9791172"/>
                    <a:gd name="connsiteX34" fmla="*/ 25557480 w 25557480"/>
                    <a:gd name="connsiteY34" fmla="*/ 4229101 h 9791172"/>
                    <a:gd name="connsiteX35" fmla="*/ 25100280 w 25557480"/>
                    <a:gd name="connsiteY35" fmla="*/ 7124701 h 9791172"/>
                    <a:gd name="connsiteX36" fmla="*/ 24734521 w 25557480"/>
                    <a:gd name="connsiteY36" fmla="*/ 8191501 h 9791172"/>
                    <a:gd name="connsiteX37" fmla="*/ 22768560 w 25557480"/>
                    <a:gd name="connsiteY37" fmla="*/ 9791172 h 9791172"/>
                    <a:gd name="connsiteX38" fmla="*/ 22722840 w 25557480"/>
                    <a:gd name="connsiteY38" fmla="*/ 9791172 h 9791172"/>
                    <a:gd name="connsiteX39" fmla="*/ 22722840 w 25557480"/>
                    <a:gd name="connsiteY39" fmla="*/ 9715501 h 9791172"/>
                    <a:gd name="connsiteX40" fmla="*/ 22879526 w 25557480"/>
                    <a:gd name="connsiteY40" fmla="*/ 9715501 h 9791172"/>
                    <a:gd name="connsiteX41" fmla="*/ 23358160 w 25557480"/>
                    <a:gd name="connsiteY41" fmla="*/ 9542861 h 9791172"/>
                    <a:gd name="connsiteX42" fmla="*/ 23690104 w 25557480"/>
                    <a:gd name="connsiteY42" fmla="*/ 9230469 h 9791172"/>
                    <a:gd name="connsiteX43" fmla="*/ 24643081 w 25557480"/>
                    <a:gd name="connsiteY43" fmla="*/ 8191501 h 9791172"/>
                    <a:gd name="connsiteX44" fmla="*/ 24643080 w 25557480"/>
                    <a:gd name="connsiteY44" fmla="*/ 7429502 h 9791172"/>
                    <a:gd name="connsiteX0" fmla="*/ 24643080 w 25557480"/>
                    <a:gd name="connsiteY0" fmla="*/ 7162802 h 9524472"/>
                    <a:gd name="connsiteX1" fmla="*/ 24963120 w 25557480"/>
                    <a:gd name="connsiteY1" fmla="*/ 6858002 h 9524472"/>
                    <a:gd name="connsiteX2" fmla="*/ 24963120 w 25557480"/>
                    <a:gd name="connsiteY2" fmla="*/ 1752600 h 9524472"/>
                    <a:gd name="connsiteX3" fmla="*/ 25237440 w 25557480"/>
                    <a:gd name="connsiteY3" fmla="*/ 1409700 h 9524472"/>
                    <a:gd name="connsiteX4" fmla="*/ 24871680 w 25557480"/>
                    <a:gd name="connsiteY4" fmla="*/ 1104900 h 9524472"/>
                    <a:gd name="connsiteX5" fmla="*/ 24505920 w 25557480"/>
                    <a:gd name="connsiteY5" fmla="*/ 1371600 h 9524472"/>
                    <a:gd name="connsiteX6" fmla="*/ 24185880 w 25557480"/>
                    <a:gd name="connsiteY6" fmla="*/ 1371600 h 9524472"/>
                    <a:gd name="connsiteX7" fmla="*/ 24185880 w 25557480"/>
                    <a:gd name="connsiteY7" fmla="*/ 1181100 h 9524472"/>
                    <a:gd name="connsiteX8" fmla="*/ 23637240 w 25557480"/>
                    <a:gd name="connsiteY8" fmla="*/ 990600 h 9524472"/>
                    <a:gd name="connsiteX9" fmla="*/ 22677120 w 25557480"/>
                    <a:gd name="connsiteY9" fmla="*/ 990600 h 9524472"/>
                    <a:gd name="connsiteX10" fmla="*/ 22677120 w 25557480"/>
                    <a:gd name="connsiteY10" fmla="*/ 647700 h 9524472"/>
                    <a:gd name="connsiteX11" fmla="*/ 19751040 w 25557480"/>
                    <a:gd name="connsiteY11" fmla="*/ 647700 h 9524472"/>
                    <a:gd name="connsiteX12" fmla="*/ 19385280 w 25557480"/>
                    <a:gd name="connsiteY12" fmla="*/ 990600 h 9524472"/>
                    <a:gd name="connsiteX13" fmla="*/ 17556480 w 25557480"/>
                    <a:gd name="connsiteY13" fmla="*/ 990600 h 9524472"/>
                    <a:gd name="connsiteX14" fmla="*/ 16824960 w 25557480"/>
                    <a:gd name="connsiteY14" fmla="*/ 1752600 h 9524472"/>
                    <a:gd name="connsiteX15" fmla="*/ 14996160 w 25557480"/>
                    <a:gd name="connsiteY15" fmla="*/ 2286000 h 9524472"/>
                    <a:gd name="connsiteX16" fmla="*/ 14264640 w 25557480"/>
                    <a:gd name="connsiteY16" fmla="*/ 2705100 h 9524472"/>
                    <a:gd name="connsiteX17" fmla="*/ 13350240 w 25557480"/>
                    <a:gd name="connsiteY17" fmla="*/ 2705100 h 9524472"/>
                    <a:gd name="connsiteX18" fmla="*/ 12435840 w 25557480"/>
                    <a:gd name="connsiteY18" fmla="*/ 2895600 h 9524472"/>
                    <a:gd name="connsiteX19" fmla="*/ 11750040 w 25557480"/>
                    <a:gd name="connsiteY19" fmla="*/ 2705100 h 9524472"/>
                    <a:gd name="connsiteX20" fmla="*/ 11247120 w 25557480"/>
                    <a:gd name="connsiteY20" fmla="*/ 2781300 h 9524472"/>
                    <a:gd name="connsiteX21" fmla="*/ 10332720 w 25557480"/>
                    <a:gd name="connsiteY21" fmla="*/ 2781300 h 9524472"/>
                    <a:gd name="connsiteX22" fmla="*/ 9875520 w 25557480"/>
                    <a:gd name="connsiteY22" fmla="*/ 2895600 h 9524472"/>
                    <a:gd name="connsiteX23" fmla="*/ 9144000 w 25557480"/>
                    <a:gd name="connsiteY23" fmla="*/ 2895600 h 9524472"/>
                    <a:gd name="connsiteX24" fmla="*/ 7315200 w 25557480"/>
                    <a:gd name="connsiteY24" fmla="*/ 2895600 h 9524472"/>
                    <a:gd name="connsiteX25" fmla="*/ 6583680 w 25557480"/>
                    <a:gd name="connsiteY25" fmla="*/ 2857500 h 9524472"/>
                    <a:gd name="connsiteX26" fmla="*/ 4754880 w 25557480"/>
                    <a:gd name="connsiteY26" fmla="*/ 2514600 h 9524472"/>
                    <a:gd name="connsiteX27" fmla="*/ 4023360 w 25557480"/>
                    <a:gd name="connsiteY27" fmla="*/ 2133600 h 9524472"/>
                    <a:gd name="connsiteX28" fmla="*/ 2194560 w 25557480"/>
                    <a:gd name="connsiteY28" fmla="*/ 2133600 h 9524472"/>
                    <a:gd name="connsiteX29" fmla="*/ 2194560 w 25557480"/>
                    <a:gd name="connsiteY29" fmla="*/ 1066800 h 9524472"/>
                    <a:gd name="connsiteX30" fmla="*/ 1463040 w 25557480"/>
                    <a:gd name="connsiteY30" fmla="*/ 1066800 h 9524472"/>
                    <a:gd name="connsiteX31" fmla="*/ 0 w 25557480"/>
                    <a:gd name="connsiteY31" fmla="*/ 381000 h 9524472"/>
                    <a:gd name="connsiteX32" fmla="*/ 20162520 w 25557480"/>
                    <a:gd name="connsiteY32" fmla="*/ 0 h 9524472"/>
                    <a:gd name="connsiteX33" fmla="*/ 25557480 w 25557480"/>
                    <a:gd name="connsiteY33" fmla="*/ 1143000 h 9524472"/>
                    <a:gd name="connsiteX34" fmla="*/ 25557480 w 25557480"/>
                    <a:gd name="connsiteY34" fmla="*/ 3962401 h 9524472"/>
                    <a:gd name="connsiteX35" fmla="*/ 25100280 w 25557480"/>
                    <a:gd name="connsiteY35" fmla="*/ 6858001 h 9524472"/>
                    <a:gd name="connsiteX36" fmla="*/ 24734521 w 25557480"/>
                    <a:gd name="connsiteY36" fmla="*/ 7924801 h 9524472"/>
                    <a:gd name="connsiteX37" fmla="*/ 22768560 w 25557480"/>
                    <a:gd name="connsiteY37" fmla="*/ 9524472 h 9524472"/>
                    <a:gd name="connsiteX38" fmla="*/ 22722840 w 25557480"/>
                    <a:gd name="connsiteY38" fmla="*/ 9524472 h 9524472"/>
                    <a:gd name="connsiteX39" fmla="*/ 22722840 w 25557480"/>
                    <a:gd name="connsiteY39" fmla="*/ 9448801 h 9524472"/>
                    <a:gd name="connsiteX40" fmla="*/ 22879526 w 25557480"/>
                    <a:gd name="connsiteY40" fmla="*/ 9448801 h 9524472"/>
                    <a:gd name="connsiteX41" fmla="*/ 23358160 w 25557480"/>
                    <a:gd name="connsiteY41" fmla="*/ 9276161 h 9524472"/>
                    <a:gd name="connsiteX42" fmla="*/ 23690104 w 25557480"/>
                    <a:gd name="connsiteY42" fmla="*/ 8963769 h 9524472"/>
                    <a:gd name="connsiteX43" fmla="*/ 24643081 w 25557480"/>
                    <a:gd name="connsiteY43" fmla="*/ 7924801 h 9524472"/>
                    <a:gd name="connsiteX44" fmla="*/ 24643080 w 25557480"/>
                    <a:gd name="connsiteY44" fmla="*/ 7162802 h 9524472"/>
                    <a:gd name="connsiteX0" fmla="*/ 24643080 w 25557480"/>
                    <a:gd name="connsiteY0" fmla="*/ 7162802 h 9524472"/>
                    <a:gd name="connsiteX1" fmla="*/ 24963120 w 25557480"/>
                    <a:gd name="connsiteY1" fmla="*/ 6858002 h 9524472"/>
                    <a:gd name="connsiteX2" fmla="*/ 24963120 w 25557480"/>
                    <a:gd name="connsiteY2" fmla="*/ 1752600 h 9524472"/>
                    <a:gd name="connsiteX3" fmla="*/ 25237440 w 25557480"/>
                    <a:gd name="connsiteY3" fmla="*/ 1409700 h 9524472"/>
                    <a:gd name="connsiteX4" fmla="*/ 24871680 w 25557480"/>
                    <a:gd name="connsiteY4" fmla="*/ 1104900 h 9524472"/>
                    <a:gd name="connsiteX5" fmla="*/ 24505920 w 25557480"/>
                    <a:gd name="connsiteY5" fmla="*/ 1371600 h 9524472"/>
                    <a:gd name="connsiteX6" fmla="*/ 24185880 w 25557480"/>
                    <a:gd name="connsiteY6" fmla="*/ 1371600 h 9524472"/>
                    <a:gd name="connsiteX7" fmla="*/ 24185880 w 25557480"/>
                    <a:gd name="connsiteY7" fmla="*/ 1181100 h 9524472"/>
                    <a:gd name="connsiteX8" fmla="*/ 23637240 w 25557480"/>
                    <a:gd name="connsiteY8" fmla="*/ 990600 h 9524472"/>
                    <a:gd name="connsiteX9" fmla="*/ 22677120 w 25557480"/>
                    <a:gd name="connsiteY9" fmla="*/ 990600 h 9524472"/>
                    <a:gd name="connsiteX10" fmla="*/ 22677120 w 25557480"/>
                    <a:gd name="connsiteY10" fmla="*/ 647700 h 9524472"/>
                    <a:gd name="connsiteX11" fmla="*/ 19751040 w 25557480"/>
                    <a:gd name="connsiteY11" fmla="*/ 647700 h 9524472"/>
                    <a:gd name="connsiteX12" fmla="*/ 19385280 w 25557480"/>
                    <a:gd name="connsiteY12" fmla="*/ 990600 h 9524472"/>
                    <a:gd name="connsiteX13" fmla="*/ 17556480 w 25557480"/>
                    <a:gd name="connsiteY13" fmla="*/ 990600 h 9524472"/>
                    <a:gd name="connsiteX14" fmla="*/ 16824960 w 25557480"/>
                    <a:gd name="connsiteY14" fmla="*/ 1752600 h 9524472"/>
                    <a:gd name="connsiteX15" fmla="*/ 14996160 w 25557480"/>
                    <a:gd name="connsiteY15" fmla="*/ 2286000 h 9524472"/>
                    <a:gd name="connsiteX16" fmla="*/ 14264640 w 25557480"/>
                    <a:gd name="connsiteY16" fmla="*/ 2705100 h 9524472"/>
                    <a:gd name="connsiteX17" fmla="*/ 13350240 w 25557480"/>
                    <a:gd name="connsiteY17" fmla="*/ 2705100 h 9524472"/>
                    <a:gd name="connsiteX18" fmla="*/ 12435840 w 25557480"/>
                    <a:gd name="connsiteY18" fmla="*/ 2895600 h 9524472"/>
                    <a:gd name="connsiteX19" fmla="*/ 11750040 w 25557480"/>
                    <a:gd name="connsiteY19" fmla="*/ 2705100 h 9524472"/>
                    <a:gd name="connsiteX20" fmla="*/ 11247120 w 25557480"/>
                    <a:gd name="connsiteY20" fmla="*/ 2781300 h 9524472"/>
                    <a:gd name="connsiteX21" fmla="*/ 10332720 w 25557480"/>
                    <a:gd name="connsiteY21" fmla="*/ 2781300 h 9524472"/>
                    <a:gd name="connsiteX22" fmla="*/ 9875520 w 25557480"/>
                    <a:gd name="connsiteY22" fmla="*/ 2895600 h 9524472"/>
                    <a:gd name="connsiteX23" fmla="*/ 9144000 w 25557480"/>
                    <a:gd name="connsiteY23" fmla="*/ 2895600 h 9524472"/>
                    <a:gd name="connsiteX24" fmla="*/ 7315200 w 25557480"/>
                    <a:gd name="connsiteY24" fmla="*/ 2895600 h 9524472"/>
                    <a:gd name="connsiteX25" fmla="*/ 6583680 w 25557480"/>
                    <a:gd name="connsiteY25" fmla="*/ 2857500 h 9524472"/>
                    <a:gd name="connsiteX26" fmla="*/ 4754880 w 25557480"/>
                    <a:gd name="connsiteY26" fmla="*/ 2514600 h 9524472"/>
                    <a:gd name="connsiteX27" fmla="*/ 4023360 w 25557480"/>
                    <a:gd name="connsiteY27" fmla="*/ 2133600 h 9524472"/>
                    <a:gd name="connsiteX28" fmla="*/ 2194560 w 25557480"/>
                    <a:gd name="connsiteY28" fmla="*/ 2133600 h 9524472"/>
                    <a:gd name="connsiteX29" fmla="*/ 2194560 w 25557480"/>
                    <a:gd name="connsiteY29" fmla="*/ 1066800 h 9524472"/>
                    <a:gd name="connsiteX30" fmla="*/ 1463040 w 25557480"/>
                    <a:gd name="connsiteY30" fmla="*/ 1066800 h 9524472"/>
                    <a:gd name="connsiteX31" fmla="*/ 0 w 25557480"/>
                    <a:gd name="connsiteY31" fmla="*/ 381000 h 9524472"/>
                    <a:gd name="connsiteX32" fmla="*/ 20162520 w 25557480"/>
                    <a:gd name="connsiteY32" fmla="*/ 0 h 9524472"/>
                    <a:gd name="connsiteX33" fmla="*/ 25557480 w 25557480"/>
                    <a:gd name="connsiteY33" fmla="*/ 1143000 h 9524472"/>
                    <a:gd name="connsiteX34" fmla="*/ 25557480 w 25557480"/>
                    <a:gd name="connsiteY34" fmla="*/ 3962401 h 9524472"/>
                    <a:gd name="connsiteX35" fmla="*/ 25100280 w 25557480"/>
                    <a:gd name="connsiteY35" fmla="*/ 6858001 h 9524472"/>
                    <a:gd name="connsiteX36" fmla="*/ 24734521 w 25557480"/>
                    <a:gd name="connsiteY36" fmla="*/ 7924801 h 9524472"/>
                    <a:gd name="connsiteX37" fmla="*/ 22768560 w 25557480"/>
                    <a:gd name="connsiteY37" fmla="*/ 9524472 h 9524472"/>
                    <a:gd name="connsiteX38" fmla="*/ 22722840 w 25557480"/>
                    <a:gd name="connsiteY38" fmla="*/ 9524472 h 9524472"/>
                    <a:gd name="connsiteX39" fmla="*/ 22722840 w 25557480"/>
                    <a:gd name="connsiteY39" fmla="*/ 9448801 h 9524472"/>
                    <a:gd name="connsiteX40" fmla="*/ 22879526 w 25557480"/>
                    <a:gd name="connsiteY40" fmla="*/ 9448801 h 9524472"/>
                    <a:gd name="connsiteX41" fmla="*/ 23358160 w 25557480"/>
                    <a:gd name="connsiteY41" fmla="*/ 9276161 h 9524472"/>
                    <a:gd name="connsiteX42" fmla="*/ 23690104 w 25557480"/>
                    <a:gd name="connsiteY42" fmla="*/ 8963769 h 9524472"/>
                    <a:gd name="connsiteX43" fmla="*/ 24643081 w 25557480"/>
                    <a:gd name="connsiteY43" fmla="*/ 7924801 h 9524472"/>
                    <a:gd name="connsiteX44" fmla="*/ 24643080 w 25557480"/>
                    <a:gd name="connsiteY44" fmla="*/ 7162802 h 9524472"/>
                    <a:gd name="connsiteX0" fmla="*/ 24643080 w 25557480"/>
                    <a:gd name="connsiteY0" fmla="*/ 7162802 h 9524472"/>
                    <a:gd name="connsiteX1" fmla="*/ 24963120 w 25557480"/>
                    <a:gd name="connsiteY1" fmla="*/ 6858002 h 9524472"/>
                    <a:gd name="connsiteX2" fmla="*/ 24963120 w 25557480"/>
                    <a:gd name="connsiteY2" fmla="*/ 1752600 h 9524472"/>
                    <a:gd name="connsiteX3" fmla="*/ 25237440 w 25557480"/>
                    <a:gd name="connsiteY3" fmla="*/ 1409700 h 9524472"/>
                    <a:gd name="connsiteX4" fmla="*/ 24871680 w 25557480"/>
                    <a:gd name="connsiteY4" fmla="*/ 1104900 h 9524472"/>
                    <a:gd name="connsiteX5" fmla="*/ 24505920 w 25557480"/>
                    <a:gd name="connsiteY5" fmla="*/ 1371600 h 9524472"/>
                    <a:gd name="connsiteX6" fmla="*/ 24185880 w 25557480"/>
                    <a:gd name="connsiteY6" fmla="*/ 1371600 h 9524472"/>
                    <a:gd name="connsiteX7" fmla="*/ 24185880 w 25557480"/>
                    <a:gd name="connsiteY7" fmla="*/ 1181100 h 9524472"/>
                    <a:gd name="connsiteX8" fmla="*/ 23637240 w 25557480"/>
                    <a:gd name="connsiteY8" fmla="*/ 990600 h 9524472"/>
                    <a:gd name="connsiteX9" fmla="*/ 22677120 w 25557480"/>
                    <a:gd name="connsiteY9" fmla="*/ 990600 h 9524472"/>
                    <a:gd name="connsiteX10" fmla="*/ 22677120 w 25557480"/>
                    <a:gd name="connsiteY10" fmla="*/ 647700 h 9524472"/>
                    <a:gd name="connsiteX11" fmla="*/ 19751040 w 25557480"/>
                    <a:gd name="connsiteY11" fmla="*/ 647700 h 9524472"/>
                    <a:gd name="connsiteX12" fmla="*/ 19385280 w 25557480"/>
                    <a:gd name="connsiteY12" fmla="*/ 990600 h 9524472"/>
                    <a:gd name="connsiteX13" fmla="*/ 17556480 w 25557480"/>
                    <a:gd name="connsiteY13" fmla="*/ 990600 h 9524472"/>
                    <a:gd name="connsiteX14" fmla="*/ 16824960 w 25557480"/>
                    <a:gd name="connsiteY14" fmla="*/ 1752600 h 9524472"/>
                    <a:gd name="connsiteX15" fmla="*/ 14996160 w 25557480"/>
                    <a:gd name="connsiteY15" fmla="*/ 2286000 h 9524472"/>
                    <a:gd name="connsiteX16" fmla="*/ 14264640 w 25557480"/>
                    <a:gd name="connsiteY16" fmla="*/ 2705100 h 9524472"/>
                    <a:gd name="connsiteX17" fmla="*/ 13350240 w 25557480"/>
                    <a:gd name="connsiteY17" fmla="*/ 2705100 h 9524472"/>
                    <a:gd name="connsiteX18" fmla="*/ 12435840 w 25557480"/>
                    <a:gd name="connsiteY18" fmla="*/ 2895600 h 9524472"/>
                    <a:gd name="connsiteX19" fmla="*/ 11750040 w 25557480"/>
                    <a:gd name="connsiteY19" fmla="*/ 2705100 h 9524472"/>
                    <a:gd name="connsiteX20" fmla="*/ 11247120 w 25557480"/>
                    <a:gd name="connsiteY20" fmla="*/ 2781300 h 9524472"/>
                    <a:gd name="connsiteX21" fmla="*/ 10332720 w 25557480"/>
                    <a:gd name="connsiteY21" fmla="*/ 2781300 h 9524472"/>
                    <a:gd name="connsiteX22" fmla="*/ 9875520 w 25557480"/>
                    <a:gd name="connsiteY22" fmla="*/ 2895600 h 9524472"/>
                    <a:gd name="connsiteX23" fmla="*/ 9144000 w 25557480"/>
                    <a:gd name="connsiteY23" fmla="*/ 2895600 h 9524472"/>
                    <a:gd name="connsiteX24" fmla="*/ 7315200 w 25557480"/>
                    <a:gd name="connsiteY24" fmla="*/ 2895600 h 9524472"/>
                    <a:gd name="connsiteX25" fmla="*/ 6583680 w 25557480"/>
                    <a:gd name="connsiteY25" fmla="*/ 2857500 h 9524472"/>
                    <a:gd name="connsiteX26" fmla="*/ 4754880 w 25557480"/>
                    <a:gd name="connsiteY26" fmla="*/ 2514600 h 9524472"/>
                    <a:gd name="connsiteX27" fmla="*/ 4023360 w 25557480"/>
                    <a:gd name="connsiteY27" fmla="*/ 2133600 h 9524472"/>
                    <a:gd name="connsiteX28" fmla="*/ 2194560 w 25557480"/>
                    <a:gd name="connsiteY28" fmla="*/ 2133600 h 9524472"/>
                    <a:gd name="connsiteX29" fmla="*/ 2194560 w 25557480"/>
                    <a:gd name="connsiteY29" fmla="*/ 1066800 h 9524472"/>
                    <a:gd name="connsiteX30" fmla="*/ 1463040 w 25557480"/>
                    <a:gd name="connsiteY30" fmla="*/ 1066800 h 9524472"/>
                    <a:gd name="connsiteX31" fmla="*/ 0 w 25557480"/>
                    <a:gd name="connsiteY31" fmla="*/ 381000 h 9524472"/>
                    <a:gd name="connsiteX32" fmla="*/ 20162520 w 25557480"/>
                    <a:gd name="connsiteY32" fmla="*/ 0 h 9524472"/>
                    <a:gd name="connsiteX33" fmla="*/ 25557480 w 25557480"/>
                    <a:gd name="connsiteY33" fmla="*/ 1143000 h 9524472"/>
                    <a:gd name="connsiteX34" fmla="*/ 25557480 w 25557480"/>
                    <a:gd name="connsiteY34" fmla="*/ 3962401 h 9524472"/>
                    <a:gd name="connsiteX35" fmla="*/ 25100280 w 25557480"/>
                    <a:gd name="connsiteY35" fmla="*/ 6858001 h 9524472"/>
                    <a:gd name="connsiteX36" fmla="*/ 24734521 w 25557480"/>
                    <a:gd name="connsiteY36" fmla="*/ 7924801 h 9524472"/>
                    <a:gd name="connsiteX37" fmla="*/ 22768560 w 25557480"/>
                    <a:gd name="connsiteY37" fmla="*/ 9524472 h 9524472"/>
                    <a:gd name="connsiteX38" fmla="*/ 22722840 w 25557480"/>
                    <a:gd name="connsiteY38" fmla="*/ 9524472 h 9524472"/>
                    <a:gd name="connsiteX39" fmla="*/ 22722840 w 25557480"/>
                    <a:gd name="connsiteY39" fmla="*/ 9448801 h 9524472"/>
                    <a:gd name="connsiteX40" fmla="*/ 22879526 w 25557480"/>
                    <a:gd name="connsiteY40" fmla="*/ 9448801 h 9524472"/>
                    <a:gd name="connsiteX41" fmla="*/ 23358160 w 25557480"/>
                    <a:gd name="connsiteY41" fmla="*/ 9276161 h 9524472"/>
                    <a:gd name="connsiteX42" fmla="*/ 23690104 w 25557480"/>
                    <a:gd name="connsiteY42" fmla="*/ 8963769 h 9524472"/>
                    <a:gd name="connsiteX43" fmla="*/ 24643081 w 25557480"/>
                    <a:gd name="connsiteY43" fmla="*/ 7924801 h 9524472"/>
                    <a:gd name="connsiteX44" fmla="*/ 24643080 w 25557480"/>
                    <a:gd name="connsiteY44" fmla="*/ 7162802 h 9524472"/>
                    <a:gd name="connsiteX0" fmla="*/ 24643080 w 25557480"/>
                    <a:gd name="connsiteY0" fmla="*/ 7505702 h 9867372"/>
                    <a:gd name="connsiteX1" fmla="*/ 24963120 w 25557480"/>
                    <a:gd name="connsiteY1" fmla="*/ 7200902 h 9867372"/>
                    <a:gd name="connsiteX2" fmla="*/ 24963120 w 25557480"/>
                    <a:gd name="connsiteY2" fmla="*/ 2095500 h 9867372"/>
                    <a:gd name="connsiteX3" fmla="*/ 25237440 w 25557480"/>
                    <a:gd name="connsiteY3" fmla="*/ 1752600 h 9867372"/>
                    <a:gd name="connsiteX4" fmla="*/ 24871680 w 25557480"/>
                    <a:gd name="connsiteY4" fmla="*/ 1447800 h 9867372"/>
                    <a:gd name="connsiteX5" fmla="*/ 24505920 w 25557480"/>
                    <a:gd name="connsiteY5" fmla="*/ 1714500 h 9867372"/>
                    <a:gd name="connsiteX6" fmla="*/ 24185880 w 25557480"/>
                    <a:gd name="connsiteY6" fmla="*/ 1714500 h 9867372"/>
                    <a:gd name="connsiteX7" fmla="*/ 24185880 w 25557480"/>
                    <a:gd name="connsiteY7" fmla="*/ 1524000 h 9867372"/>
                    <a:gd name="connsiteX8" fmla="*/ 23637240 w 25557480"/>
                    <a:gd name="connsiteY8" fmla="*/ 1333500 h 9867372"/>
                    <a:gd name="connsiteX9" fmla="*/ 22677120 w 25557480"/>
                    <a:gd name="connsiteY9" fmla="*/ 1333500 h 9867372"/>
                    <a:gd name="connsiteX10" fmla="*/ 22677120 w 25557480"/>
                    <a:gd name="connsiteY10" fmla="*/ 990600 h 9867372"/>
                    <a:gd name="connsiteX11" fmla="*/ 19751040 w 25557480"/>
                    <a:gd name="connsiteY11" fmla="*/ 990600 h 9867372"/>
                    <a:gd name="connsiteX12" fmla="*/ 19385280 w 25557480"/>
                    <a:gd name="connsiteY12" fmla="*/ 1333500 h 9867372"/>
                    <a:gd name="connsiteX13" fmla="*/ 17556480 w 25557480"/>
                    <a:gd name="connsiteY13" fmla="*/ 1333500 h 9867372"/>
                    <a:gd name="connsiteX14" fmla="*/ 16824960 w 25557480"/>
                    <a:gd name="connsiteY14" fmla="*/ 2095500 h 9867372"/>
                    <a:gd name="connsiteX15" fmla="*/ 14996160 w 25557480"/>
                    <a:gd name="connsiteY15" fmla="*/ 2628900 h 9867372"/>
                    <a:gd name="connsiteX16" fmla="*/ 14264640 w 25557480"/>
                    <a:gd name="connsiteY16" fmla="*/ 3048000 h 9867372"/>
                    <a:gd name="connsiteX17" fmla="*/ 13350240 w 25557480"/>
                    <a:gd name="connsiteY17" fmla="*/ 3048000 h 9867372"/>
                    <a:gd name="connsiteX18" fmla="*/ 12435840 w 25557480"/>
                    <a:gd name="connsiteY18" fmla="*/ 3238500 h 9867372"/>
                    <a:gd name="connsiteX19" fmla="*/ 11750040 w 25557480"/>
                    <a:gd name="connsiteY19" fmla="*/ 3048000 h 9867372"/>
                    <a:gd name="connsiteX20" fmla="*/ 11247120 w 25557480"/>
                    <a:gd name="connsiteY20" fmla="*/ 3124200 h 9867372"/>
                    <a:gd name="connsiteX21" fmla="*/ 10332720 w 25557480"/>
                    <a:gd name="connsiteY21" fmla="*/ 3124200 h 9867372"/>
                    <a:gd name="connsiteX22" fmla="*/ 9875520 w 25557480"/>
                    <a:gd name="connsiteY22" fmla="*/ 3238500 h 9867372"/>
                    <a:gd name="connsiteX23" fmla="*/ 9144000 w 25557480"/>
                    <a:gd name="connsiteY23" fmla="*/ 3238500 h 9867372"/>
                    <a:gd name="connsiteX24" fmla="*/ 7315200 w 25557480"/>
                    <a:gd name="connsiteY24" fmla="*/ 3238500 h 9867372"/>
                    <a:gd name="connsiteX25" fmla="*/ 6583680 w 25557480"/>
                    <a:gd name="connsiteY25" fmla="*/ 3200400 h 9867372"/>
                    <a:gd name="connsiteX26" fmla="*/ 4754880 w 25557480"/>
                    <a:gd name="connsiteY26" fmla="*/ 2857500 h 9867372"/>
                    <a:gd name="connsiteX27" fmla="*/ 4023360 w 25557480"/>
                    <a:gd name="connsiteY27" fmla="*/ 2476500 h 9867372"/>
                    <a:gd name="connsiteX28" fmla="*/ 2194560 w 25557480"/>
                    <a:gd name="connsiteY28" fmla="*/ 2476500 h 9867372"/>
                    <a:gd name="connsiteX29" fmla="*/ 2194560 w 25557480"/>
                    <a:gd name="connsiteY29" fmla="*/ 1409700 h 9867372"/>
                    <a:gd name="connsiteX30" fmla="*/ 1463040 w 25557480"/>
                    <a:gd name="connsiteY30" fmla="*/ 1409700 h 9867372"/>
                    <a:gd name="connsiteX31" fmla="*/ 0 w 25557480"/>
                    <a:gd name="connsiteY31" fmla="*/ 723900 h 9867372"/>
                    <a:gd name="connsiteX32" fmla="*/ 20162520 w 25557480"/>
                    <a:gd name="connsiteY32" fmla="*/ 0 h 9867372"/>
                    <a:gd name="connsiteX33" fmla="*/ 25557480 w 25557480"/>
                    <a:gd name="connsiteY33" fmla="*/ 1485900 h 9867372"/>
                    <a:gd name="connsiteX34" fmla="*/ 25557480 w 25557480"/>
                    <a:gd name="connsiteY34" fmla="*/ 4305301 h 9867372"/>
                    <a:gd name="connsiteX35" fmla="*/ 25100280 w 25557480"/>
                    <a:gd name="connsiteY35" fmla="*/ 7200901 h 9867372"/>
                    <a:gd name="connsiteX36" fmla="*/ 24734521 w 25557480"/>
                    <a:gd name="connsiteY36" fmla="*/ 8267701 h 9867372"/>
                    <a:gd name="connsiteX37" fmla="*/ 22768560 w 25557480"/>
                    <a:gd name="connsiteY37" fmla="*/ 9867372 h 9867372"/>
                    <a:gd name="connsiteX38" fmla="*/ 22722840 w 25557480"/>
                    <a:gd name="connsiteY38" fmla="*/ 9867372 h 9867372"/>
                    <a:gd name="connsiteX39" fmla="*/ 22722840 w 25557480"/>
                    <a:gd name="connsiteY39" fmla="*/ 9791701 h 9867372"/>
                    <a:gd name="connsiteX40" fmla="*/ 22879526 w 25557480"/>
                    <a:gd name="connsiteY40" fmla="*/ 9791701 h 9867372"/>
                    <a:gd name="connsiteX41" fmla="*/ 23358160 w 25557480"/>
                    <a:gd name="connsiteY41" fmla="*/ 9619061 h 9867372"/>
                    <a:gd name="connsiteX42" fmla="*/ 23690104 w 25557480"/>
                    <a:gd name="connsiteY42" fmla="*/ 9306669 h 9867372"/>
                    <a:gd name="connsiteX43" fmla="*/ 24643081 w 25557480"/>
                    <a:gd name="connsiteY43" fmla="*/ 8267701 h 9867372"/>
                    <a:gd name="connsiteX44" fmla="*/ 24643080 w 25557480"/>
                    <a:gd name="connsiteY44" fmla="*/ 7505702 h 9867372"/>
                    <a:gd name="connsiteX0" fmla="*/ 24643080 w 25557480"/>
                    <a:gd name="connsiteY0" fmla="*/ 7505702 h 9867372"/>
                    <a:gd name="connsiteX1" fmla="*/ 24963120 w 25557480"/>
                    <a:gd name="connsiteY1" fmla="*/ 7200902 h 9867372"/>
                    <a:gd name="connsiteX2" fmla="*/ 24963120 w 25557480"/>
                    <a:gd name="connsiteY2" fmla="*/ 2095500 h 9867372"/>
                    <a:gd name="connsiteX3" fmla="*/ 25237440 w 25557480"/>
                    <a:gd name="connsiteY3" fmla="*/ 1752600 h 9867372"/>
                    <a:gd name="connsiteX4" fmla="*/ 24871680 w 25557480"/>
                    <a:gd name="connsiteY4" fmla="*/ 1447800 h 9867372"/>
                    <a:gd name="connsiteX5" fmla="*/ 24505920 w 25557480"/>
                    <a:gd name="connsiteY5" fmla="*/ 1714500 h 9867372"/>
                    <a:gd name="connsiteX6" fmla="*/ 24185880 w 25557480"/>
                    <a:gd name="connsiteY6" fmla="*/ 1714500 h 9867372"/>
                    <a:gd name="connsiteX7" fmla="*/ 24185880 w 25557480"/>
                    <a:gd name="connsiteY7" fmla="*/ 1524000 h 9867372"/>
                    <a:gd name="connsiteX8" fmla="*/ 23637240 w 25557480"/>
                    <a:gd name="connsiteY8" fmla="*/ 1333500 h 9867372"/>
                    <a:gd name="connsiteX9" fmla="*/ 22677120 w 25557480"/>
                    <a:gd name="connsiteY9" fmla="*/ 1333500 h 9867372"/>
                    <a:gd name="connsiteX10" fmla="*/ 22677120 w 25557480"/>
                    <a:gd name="connsiteY10" fmla="*/ 990600 h 9867372"/>
                    <a:gd name="connsiteX11" fmla="*/ 19751040 w 25557480"/>
                    <a:gd name="connsiteY11" fmla="*/ 990600 h 9867372"/>
                    <a:gd name="connsiteX12" fmla="*/ 19385280 w 25557480"/>
                    <a:gd name="connsiteY12" fmla="*/ 1333500 h 9867372"/>
                    <a:gd name="connsiteX13" fmla="*/ 17556480 w 25557480"/>
                    <a:gd name="connsiteY13" fmla="*/ 1333500 h 9867372"/>
                    <a:gd name="connsiteX14" fmla="*/ 16824960 w 25557480"/>
                    <a:gd name="connsiteY14" fmla="*/ 2095500 h 9867372"/>
                    <a:gd name="connsiteX15" fmla="*/ 14996160 w 25557480"/>
                    <a:gd name="connsiteY15" fmla="*/ 2628900 h 9867372"/>
                    <a:gd name="connsiteX16" fmla="*/ 14264640 w 25557480"/>
                    <a:gd name="connsiteY16" fmla="*/ 3048000 h 9867372"/>
                    <a:gd name="connsiteX17" fmla="*/ 13350240 w 25557480"/>
                    <a:gd name="connsiteY17" fmla="*/ 3048000 h 9867372"/>
                    <a:gd name="connsiteX18" fmla="*/ 12435840 w 25557480"/>
                    <a:gd name="connsiteY18" fmla="*/ 3238500 h 9867372"/>
                    <a:gd name="connsiteX19" fmla="*/ 11750040 w 25557480"/>
                    <a:gd name="connsiteY19" fmla="*/ 3048000 h 9867372"/>
                    <a:gd name="connsiteX20" fmla="*/ 11247120 w 25557480"/>
                    <a:gd name="connsiteY20" fmla="*/ 3124200 h 9867372"/>
                    <a:gd name="connsiteX21" fmla="*/ 10332720 w 25557480"/>
                    <a:gd name="connsiteY21" fmla="*/ 3124200 h 9867372"/>
                    <a:gd name="connsiteX22" fmla="*/ 9875520 w 25557480"/>
                    <a:gd name="connsiteY22" fmla="*/ 3238500 h 9867372"/>
                    <a:gd name="connsiteX23" fmla="*/ 9144000 w 25557480"/>
                    <a:gd name="connsiteY23" fmla="*/ 3238500 h 9867372"/>
                    <a:gd name="connsiteX24" fmla="*/ 7315200 w 25557480"/>
                    <a:gd name="connsiteY24" fmla="*/ 3238500 h 9867372"/>
                    <a:gd name="connsiteX25" fmla="*/ 6583680 w 25557480"/>
                    <a:gd name="connsiteY25" fmla="*/ 3200400 h 9867372"/>
                    <a:gd name="connsiteX26" fmla="*/ 4754880 w 25557480"/>
                    <a:gd name="connsiteY26" fmla="*/ 2857500 h 9867372"/>
                    <a:gd name="connsiteX27" fmla="*/ 4023360 w 25557480"/>
                    <a:gd name="connsiteY27" fmla="*/ 2476500 h 9867372"/>
                    <a:gd name="connsiteX28" fmla="*/ 2194560 w 25557480"/>
                    <a:gd name="connsiteY28" fmla="*/ 2476500 h 9867372"/>
                    <a:gd name="connsiteX29" fmla="*/ 2194560 w 25557480"/>
                    <a:gd name="connsiteY29" fmla="*/ 1409700 h 9867372"/>
                    <a:gd name="connsiteX30" fmla="*/ 1463040 w 25557480"/>
                    <a:gd name="connsiteY30" fmla="*/ 1409700 h 9867372"/>
                    <a:gd name="connsiteX31" fmla="*/ 0 w 25557480"/>
                    <a:gd name="connsiteY31" fmla="*/ 723900 h 9867372"/>
                    <a:gd name="connsiteX32" fmla="*/ 20162520 w 25557480"/>
                    <a:gd name="connsiteY32" fmla="*/ 0 h 9867372"/>
                    <a:gd name="connsiteX33" fmla="*/ 25557480 w 25557480"/>
                    <a:gd name="connsiteY33" fmla="*/ 1485900 h 9867372"/>
                    <a:gd name="connsiteX34" fmla="*/ 25557480 w 25557480"/>
                    <a:gd name="connsiteY34" fmla="*/ 4305301 h 9867372"/>
                    <a:gd name="connsiteX35" fmla="*/ 25100280 w 25557480"/>
                    <a:gd name="connsiteY35" fmla="*/ 7200901 h 9867372"/>
                    <a:gd name="connsiteX36" fmla="*/ 24734521 w 25557480"/>
                    <a:gd name="connsiteY36" fmla="*/ 8267701 h 9867372"/>
                    <a:gd name="connsiteX37" fmla="*/ 22768560 w 25557480"/>
                    <a:gd name="connsiteY37" fmla="*/ 9867372 h 9867372"/>
                    <a:gd name="connsiteX38" fmla="*/ 22722840 w 25557480"/>
                    <a:gd name="connsiteY38" fmla="*/ 9867372 h 9867372"/>
                    <a:gd name="connsiteX39" fmla="*/ 22722840 w 25557480"/>
                    <a:gd name="connsiteY39" fmla="*/ 9791701 h 9867372"/>
                    <a:gd name="connsiteX40" fmla="*/ 22879526 w 25557480"/>
                    <a:gd name="connsiteY40" fmla="*/ 9791701 h 9867372"/>
                    <a:gd name="connsiteX41" fmla="*/ 23358160 w 25557480"/>
                    <a:gd name="connsiteY41" fmla="*/ 9619061 h 9867372"/>
                    <a:gd name="connsiteX42" fmla="*/ 23690104 w 25557480"/>
                    <a:gd name="connsiteY42" fmla="*/ 9306669 h 9867372"/>
                    <a:gd name="connsiteX43" fmla="*/ 24643081 w 25557480"/>
                    <a:gd name="connsiteY43" fmla="*/ 8267701 h 9867372"/>
                    <a:gd name="connsiteX44" fmla="*/ 24643080 w 25557480"/>
                    <a:gd name="connsiteY44" fmla="*/ 7505702 h 9867372"/>
                    <a:gd name="connsiteX0" fmla="*/ 24643080 w 25557480"/>
                    <a:gd name="connsiteY0" fmla="*/ 7505702 h 9867372"/>
                    <a:gd name="connsiteX1" fmla="*/ 24963120 w 25557480"/>
                    <a:gd name="connsiteY1" fmla="*/ 7200902 h 9867372"/>
                    <a:gd name="connsiteX2" fmla="*/ 24963120 w 25557480"/>
                    <a:gd name="connsiteY2" fmla="*/ 2095500 h 9867372"/>
                    <a:gd name="connsiteX3" fmla="*/ 25237440 w 25557480"/>
                    <a:gd name="connsiteY3" fmla="*/ 1752600 h 9867372"/>
                    <a:gd name="connsiteX4" fmla="*/ 24871680 w 25557480"/>
                    <a:gd name="connsiteY4" fmla="*/ 1447800 h 9867372"/>
                    <a:gd name="connsiteX5" fmla="*/ 24505920 w 25557480"/>
                    <a:gd name="connsiteY5" fmla="*/ 1714500 h 9867372"/>
                    <a:gd name="connsiteX6" fmla="*/ 24185880 w 25557480"/>
                    <a:gd name="connsiteY6" fmla="*/ 1714500 h 9867372"/>
                    <a:gd name="connsiteX7" fmla="*/ 24185880 w 25557480"/>
                    <a:gd name="connsiteY7" fmla="*/ 1524000 h 9867372"/>
                    <a:gd name="connsiteX8" fmla="*/ 23637240 w 25557480"/>
                    <a:gd name="connsiteY8" fmla="*/ 1333500 h 9867372"/>
                    <a:gd name="connsiteX9" fmla="*/ 22677120 w 25557480"/>
                    <a:gd name="connsiteY9" fmla="*/ 1333500 h 9867372"/>
                    <a:gd name="connsiteX10" fmla="*/ 22677120 w 25557480"/>
                    <a:gd name="connsiteY10" fmla="*/ 990600 h 9867372"/>
                    <a:gd name="connsiteX11" fmla="*/ 19751040 w 25557480"/>
                    <a:gd name="connsiteY11" fmla="*/ 990600 h 9867372"/>
                    <a:gd name="connsiteX12" fmla="*/ 19385280 w 25557480"/>
                    <a:gd name="connsiteY12" fmla="*/ 1333500 h 9867372"/>
                    <a:gd name="connsiteX13" fmla="*/ 17556480 w 25557480"/>
                    <a:gd name="connsiteY13" fmla="*/ 1333500 h 9867372"/>
                    <a:gd name="connsiteX14" fmla="*/ 16824960 w 25557480"/>
                    <a:gd name="connsiteY14" fmla="*/ 2095500 h 9867372"/>
                    <a:gd name="connsiteX15" fmla="*/ 14996160 w 25557480"/>
                    <a:gd name="connsiteY15" fmla="*/ 2628900 h 9867372"/>
                    <a:gd name="connsiteX16" fmla="*/ 14264640 w 25557480"/>
                    <a:gd name="connsiteY16" fmla="*/ 3048000 h 9867372"/>
                    <a:gd name="connsiteX17" fmla="*/ 13350240 w 25557480"/>
                    <a:gd name="connsiteY17" fmla="*/ 3048000 h 9867372"/>
                    <a:gd name="connsiteX18" fmla="*/ 12435840 w 25557480"/>
                    <a:gd name="connsiteY18" fmla="*/ 3238500 h 9867372"/>
                    <a:gd name="connsiteX19" fmla="*/ 11750040 w 25557480"/>
                    <a:gd name="connsiteY19" fmla="*/ 3048000 h 9867372"/>
                    <a:gd name="connsiteX20" fmla="*/ 11247120 w 25557480"/>
                    <a:gd name="connsiteY20" fmla="*/ 3124200 h 9867372"/>
                    <a:gd name="connsiteX21" fmla="*/ 10332720 w 25557480"/>
                    <a:gd name="connsiteY21" fmla="*/ 3124200 h 9867372"/>
                    <a:gd name="connsiteX22" fmla="*/ 9875520 w 25557480"/>
                    <a:gd name="connsiteY22" fmla="*/ 3238500 h 9867372"/>
                    <a:gd name="connsiteX23" fmla="*/ 9144000 w 25557480"/>
                    <a:gd name="connsiteY23" fmla="*/ 3238500 h 9867372"/>
                    <a:gd name="connsiteX24" fmla="*/ 7315200 w 25557480"/>
                    <a:gd name="connsiteY24" fmla="*/ 3238500 h 9867372"/>
                    <a:gd name="connsiteX25" fmla="*/ 6583680 w 25557480"/>
                    <a:gd name="connsiteY25" fmla="*/ 3200400 h 9867372"/>
                    <a:gd name="connsiteX26" fmla="*/ 4754880 w 25557480"/>
                    <a:gd name="connsiteY26" fmla="*/ 2857500 h 9867372"/>
                    <a:gd name="connsiteX27" fmla="*/ 4023360 w 25557480"/>
                    <a:gd name="connsiteY27" fmla="*/ 2476500 h 9867372"/>
                    <a:gd name="connsiteX28" fmla="*/ 2194560 w 25557480"/>
                    <a:gd name="connsiteY28" fmla="*/ 2476500 h 9867372"/>
                    <a:gd name="connsiteX29" fmla="*/ 2194560 w 25557480"/>
                    <a:gd name="connsiteY29" fmla="*/ 1409700 h 9867372"/>
                    <a:gd name="connsiteX30" fmla="*/ 1463040 w 25557480"/>
                    <a:gd name="connsiteY30" fmla="*/ 1409700 h 9867372"/>
                    <a:gd name="connsiteX31" fmla="*/ 0 w 25557480"/>
                    <a:gd name="connsiteY31" fmla="*/ 723900 h 9867372"/>
                    <a:gd name="connsiteX32" fmla="*/ 20162520 w 25557480"/>
                    <a:gd name="connsiteY32" fmla="*/ 0 h 9867372"/>
                    <a:gd name="connsiteX33" fmla="*/ 25557480 w 25557480"/>
                    <a:gd name="connsiteY33" fmla="*/ 1485900 h 9867372"/>
                    <a:gd name="connsiteX34" fmla="*/ 25557480 w 25557480"/>
                    <a:gd name="connsiteY34" fmla="*/ 4305301 h 9867372"/>
                    <a:gd name="connsiteX35" fmla="*/ 25100280 w 25557480"/>
                    <a:gd name="connsiteY35" fmla="*/ 7200901 h 9867372"/>
                    <a:gd name="connsiteX36" fmla="*/ 24734521 w 25557480"/>
                    <a:gd name="connsiteY36" fmla="*/ 8267701 h 9867372"/>
                    <a:gd name="connsiteX37" fmla="*/ 22768560 w 25557480"/>
                    <a:gd name="connsiteY37" fmla="*/ 9867372 h 9867372"/>
                    <a:gd name="connsiteX38" fmla="*/ 22722840 w 25557480"/>
                    <a:gd name="connsiteY38" fmla="*/ 9867372 h 9867372"/>
                    <a:gd name="connsiteX39" fmla="*/ 22722840 w 25557480"/>
                    <a:gd name="connsiteY39" fmla="*/ 9791701 h 9867372"/>
                    <a:gd name="connsiteX40" fmla="*/ 22879526 w 25557480"/>
                    <a:gd name="connsiteY40" fmla="*/ 9791701 h 9867372"/>
                    <a:gd name="connsiteX41" fmla="*/ 23358160 w 25557480"/>
                    <a:gd name="connsiteY41" fmla="*/ 9619061 h 9867372"/>
                    <a:gd name="connsiteX42" fmla="*/ 23690104 w 25557480"/>
                    <a:gd name="connsiteY42" fmla="*/ 9306669 h 9867372"/>
                    <a:gd name="connsiteX43" fmla="*/ 24643081 w 25557480"/>
                    <a:gd name="connsiteY43" fmla="*/ 8267701 h 9867372"/>
                    <a:gd name="connsiteX44" fmla="*/ 24643080 w 25557480"/>
                    <a:gd name="connsiteY44" fmla="*/ 7505702 h 9867372"/>
                    <a:gd name="connsiteX0" fmla="*/ 24643080 w 25557480"/>
                    <a:gd name="connsiteY0" fmla="*/ 7505702 h 9867372"/>
                    <a:gd name="connsiteX1" fmla="*/ 24963120 w 25557480"/>
                    <a:gd name="connsiteY1" fmla="*/ 7200902 h 9867372"/>
                    <a:gd name="connsiteX2" fmla="*/ 24963120 w 25557480"/>
                    <a:gd name="connsiteY2" fmla="*/ 2095500 h 9867372"/>
                    <a:gd name="connsiteX3" fmla="*/ 25237440 w 25557480"/>
                    <a:gd name="connsiteY3" fmla="*/ 1752600 h 9867372"/>
                    <a:gd name="connsiteX4" fmla="*/ 24871680 w 25557480"/>
                    <a:gd name="connsiteY4" fmla="*/ 1447800 h 9867372"/>
                    <a:gd name="connsiteX5" fmla="*/ 24505920 w 25557480"/>
                    <a:gd name="connsiteY5" fmla="*/ 1714500 h 9867372"/>
                    <a:gd name="connsiteX6" fmla="*/ 24185880 w 25557480"/>
                    <a:gd name="connsiteY6" fmla="*/ 1714500 h 9867372"/>
                    <a:gd name="connsiteX7" fmla="*/ 24185880 w 25557480"/>
                    <a:gd name="connsiteY7" fmla="*/ 1524000 h 9867372"/>
                    <a:gd name="connsiteX8" fmla="*/ 23637240 w 25557480"/>
                    <a:gd name="connsiteY8" fmla="*/ 1333500 h 9867372"/>
                    <a:gd name="connsiteX9" fmla="*/ 22677120 w 25557480"/>
                    <a:gd name="connsiteY9" fmla="*/ 1333500 h 9867372"/>
                    <a:gd name="connsiteX10" fmla="*/ 22677120 w 25557480"/>
                    <a:gd name="connsiteY10" fmla="*/ 990600 h 9867372"/>
                    <a:gd name="connsiteX11" fmla="*/ 19751040 w 25557480"/>
                    <a:gd name="connsiteY11" fmla="*/ 990600 h 9867372"/>
                    <a:gd name="connsiteX12" fmla="*/ 19385280 w 25557480"/>
                    <a:gd name="connsiteY12" fmla="*/ 1333500 h 9867372"/>
                    <a:gd name="connsiteX13" fmla="*/ 17556480 w 25557480"/>
                    <a:gd name="connsiteY13" fmla="*/ 1333500 h 9867372"/>
                    <a:gd name="connsiteX14" fmla="*/ 16824960 w 25557480"/>
                    <a:gd name="connsiteY14" fmla="*/ 2095500 h 9867372"/>
                    <a:gd name="connsiteX15" fmla="*/ 14996160 w 25557480"/>
                    <a:gd name="connsiteY15" fmla="*/ 2628900 h 9867372"/>
                    <a:gd name="connsiteX16" fmla="*/ 14264640 w 25557480"/>
                    <a:gd name="connsiteY16" fmla="*/ 3048000 h 9867372"/>
                    <a:gd name="connsiteX17" fmla="*/ 13350240 w 25557480"/>
                    <a:gd name="connsiteY17" fmla="*/ 3048000 h 9867372"/>
                    <a:gd name="connsiteX18" fmla="*/ 12435840 w 25557480"/>
                    <a:gd name="connsiteY18" fmla="*/ 3238500 h 9867372"/>
                    <a:gd name="connsiteX19" fmla="*/ 11750040 w 25557480"/>
                    <a:gd name="connsiteY19" fmla="*/ 3048000 h 9867372"/>
                    <a:gd name="connsiteX20" fmla="*/ 11247120 w 25557480"/>
                    <a:gd name="connsiteY20" fmla="*/ 3124200 h 9867372"/>
                    <a:gd name="connsiteX21" fmla="*/ 10332720 w 25557480"/>
                    <a:gd name="connsiteY21" fmla="*/ 3124200 h 9867372"/>
                    <a:gd name="connsiteX22" fmla="*/ 9875520 w 25557480"/>
                    <a:gd name="connsiteY22" fmla="*/ 3238500 h 9867372"/>
                    <a:gd name="connsiteX23" fmla="*/ 9144000 w 25557480"/>
                    <a:gd name="connsiteY23" fmla="*/ 3238500 h 9867372"/>
                    <a:gd name="connsiteX24" fmla="*/ 7315200 w 25557480"/>
                    <a:gd name="connsiteY24" fmla="*/ 3238500 h 9867372"/>
                    <a:gd name="connsiteX25" fmla="*/ 6583680 w 25557480"/>
                    <a:gd name="connsiteY25" fmla="*/ 3200400 h 9867372"/>
                    <a:gd name="connsiteX26" fmla="*/ 4754880 w 25557480"/>
                    <a:gd name="connsiteY26" fmla="*/ 2857500 h 9867372"/>
                    <a:gd name="connsiteX27" fmla="*/ 4023360 w 25557480"/>
                    <a:gd name="connsiteY27" fmla="*/ 2476500 h 9867372"/>
                    <a:gd name="connsiteX28" fmla="*/ 2194560 w 25557480"/>
                    <a:gd name="connsiteY28" fmla="*/ 2476500 h 9867372"/>
                    <a:gd name="connsiteX29" fmla="*/ 2194560 w 25557480"/>
                    <a:gd name="connsiteY29" fmla="*/ 1409700 h 9867372"/>
                    <a:gd name="connsiteX30" fmla="*/ 1463040 w 25557480"/>
                    <a:gd name="connsiteY30" fmla="*/ 1409700 h 9867372"/>
                    <a:gd name="connsiteX31" fmla="*/ 0 w 25557480"/>
                    <a:gd name="connsiteY31" fmla="*/ 723900 h 9867372"/>
                    <a:gd name="connsiteX32" fmla="*/ 20162520 w 25557480"/>
                    <a:gd name="connsiteY32" fmla="*/ 0 h 9867372"/>
                    <a:gd name="connsiteX33" fmla="*/ 25557480 w 25557480"/>
                    <a:gd name="connsiteY33" fmla="*/ 1485900 h 9867372"/>
                    <a:gd name="connsiteX34" fmla="*/ 25557480 w 25557480"/>
                    <a:gd name="connsiteY34" fmla="*/ 4305301 h 9867372"/>
                    <a:gd name="connsiteX35" fmla="*/ 25100280 w 25557480"/>
                    <a:gd name="connsiteY35" fmla="*/ 7200901 h 9867372"/>
                    <a:gd name="connsiteX36" fmla="*/ 24734521 w 25557480"/>
                    <a:gd name="connsiteY36" fmla="*/ 8267701 h 9867372"/>
                    <a:gd name="connsiteX37" fmla="*/ 22768560 w 25557480"/>
                    <a:gd name="connsiteY37" fmla="*/ 9867372 h 9867372"/>
                    <a:gd name="connsiteX38" fmla="*/ 22722840 w 25557480"/>
                    <a:gd name="connsiteY38" fmla="*/ 9867372 h 9867372"/>
                    <a:gd name="connsiteX39" fmla="*/ 22722840 w 25557480"/>
                    <a:gd name="connsiteY39" fmla="*/ 9791701 h 9867372"/>
                    <a:gd name="connsiteX40" fmla="*/ 22879526 w 25557480"/>
                    <a:gd name="connsiteY40" fmla="*/ 9791701 h 9867372"/>
                    <a:gd name="connsiteX41" fmla="*/ 23358160 w 25557480"/>
                    <a:gd name="connsiteY41" fmla="*/ 9619061 h 9867372"/>
                    <a:gd name="connsiteX42" fmla="*/ 23690104 w 25557480"/>
                    <a:gd name="connsiteY42" fmla="*/ 9306669 h 9867372"/>
                    <a:gd name="connsiteX43" fmla="*/ 24643081 w 25557480"/>
                    <a:gd name="connsiteY43" fmla="*/ 8267701 h 9867372"/>
                    <a:gd name="connsiteX44" fmla="*/ 24643080 w 25557480"/>
                    <a:gd name="connsiteY44" fmla="*/ 7505702 h 9867372"/>
                    <a:gd name="connsiteX0" fmla="*/ 24643080 w 25557480"/>
                    <a:gd name="connsiteY0" fmla="*/ 7505702 h 9867372"/>
                    <a:gd name="connsiteX1" fmla="*/ 24963120 w 25557480"/>
                    <a:gd name="connsiteY1" fmla="*/ 7200902 h 9867372"/>
                    <a:gd name="connsiteX2" fmla="*/ 24963120 w 25557480"/>
                    <a:gd name="connsiteY2" fmla="*/ 2095500 h 9867372"/>
                    <a:gd name="connsiteX3" fmla="*/ 25237440 w 25557480"/>
                    <a:gd name="connsiteY3" fmla="*/ 1752600 h 9867372"/>
                    <a:gd name="connsiteX4" fmla="*/ 24871680 w 25557480"/>
                    <a:gd name="connsiteY4" fmla="*/ 1447800 h 9867372"/>
                    <a:gd name="connsiteX5" fmla="*/ 24505920 w 25557480"/>
                    <a:gd name="connsiteY5" fmla="*/ 1714500 h 9867372"/>
                    <a:gd name="connsiteX6" fmla="*/ 24185880 w 25557480"/>
                    <a:gd name="connsiteY6" fmla="*/ 1714500 h 9867372"/>
                    <a:gd name="connsiteX7" fmla="*/ 24185880 w 25557480"/>
                    <a:gd name="connsiteY7" fmla="*/ 1524000 h 9867372"/>
                    <a:gd name="connsiteX8" fmla="*/ 23637240 w 25557480"/>
                    <a:gd name="connsiteY8" fmla="*/ 1333500 h 9867372"/>
                    <a:gd name="connsiteX9" fmla="*/ 22677120 w 25557480"/>
                    <a:gd name="connsiteY9" fmla="*/ 1333500 h 9867372"/>
                    <a:gd name="connsiteX10" fmla="*/ 22677120 w 25557480"/>
                    <a:gd name="connsiteY10" fmla="*/ 990600 h 9867372"/>
                    <a:gd name="connsiteX11" fmla="*/ 19751040 w 25557480"/>
                    <a:gd name="connsiteY11" fmla="*/ 990600 h 9867372"/>
                    <a:gd name="connsiteX12" fmla="*/ 19385280 w 25557480"/>
                    <a:gd name="connsiteY12" fmla="*/ 1333500 h 9867372"/>
                    <a:gd name="connsiteX13" fmla="*/ 17556480 w 25557480"/>
                    <a:gd name="connsiteY13" fmla="*/ 1333500 h 9867372"/>
                    <a:gd name="connsiteX14" fmla="*/ 16824960 w 25557480"/>
                    <a:gd name="connsiteY14" fmla="*/ 2095500 h 9867372"/>
                    <a:gd name="connsiteX15" fmla="*/ 14996160 w 25557480"/>
                    <a:gd name="connsiteY15" fmla="*/ 2628900 h 9867372"/>
                    <a:gd name="connsiteX16" fmla="*/ 14264640 w 25557480"/>
                    <a:gd name="connsiteY16" fmla="*/ 3048000 h 9867372"/>
                    <a:gd name="connsiteX17" fmla="*/ 13350240 w 25557480"/>
                    <a:gd name="connsiteY17" fmla="*/ 3048000 h 9867372"/>
                    <a:gd name="connsiteX18" fmla="*/ 12435840 w 25557480"/>
                    <a:gd name="connsiteY18" fmla="*/ 3238500 h 9867372"/>
                    <a:gd name="connsiteX19" fmla="*/ 11750040 w 25557480"/>
                    <a:gd name="connsiteY19" fmla="*/ 3048000 h 9867372"/>
                    <a:gd name="connsiteX20" fmla="*/ 11247120 w 25557480"/>
                    <a:gd name="connsiteY20" fmla="*/ 3124200 h 9867372"/>
                    <a:gd name="connsiteX21" fmla="*/ 10332720 w 25557480"/>
                    <a:gd name="connsiteY21" fmla="*/ 3124200 h 9867372"/>
                    <a:gd name="connsiteX22" fmla="*/ 9875520 w 25557480"/>
                    <a:gd name="connsiteY22" fmla="*/ 3238500 h 9867372"/>
                    <a:gd name="connsiteX23" fmla="*/ 9144000 w 25557480"/>
                    <a:gd name="connsiteY23" fmla="*/ 3238500 h 9867372"/>
                    <a:gd name="connsiteX24" fmla="*/ 7315200 w 25557480"/>
                    <a:gd name="connsiteY24" fmla="*/ 3238500 h 9867372"/>
                    <a:gd name="connsiteX25" fmla="*/ 6583680 w 25557480"/>
                    <a:gd name="connsiteY25" fmla="*/ 3200400 h 9867372"/>
                    <a:gd name="connsiteX26" fmla="*/ 4754880 w 25557480"/>
                    <a:gd name="connsiteY26" fmla="*/ 2857500 h 9867372"/>
                    <a:gd name="connsiteX27" fmla="*/ 4023360 w 25557480"/>
                    <a:gd name="connsiteY27" fmla="*/ 2476500 h 9867372"/>
                    <a:gd name="connsiteX28" fmla="*/ 2194560 w 25557480"/>
                    <a:gd name="connsiteY28" fmla="*/ 2476500 h 9867372"/>
                    <a:gd name="connsiteX29" fmla="*/ 2194560 w 25557480"/>
                    <a:gd name="connsiteY29" fmla="*/ 1409700 h 9867372"/>
                    <a:gd name="connsiteX30" fmla="*/ 1463040 w 25557480"/>
                    <a:gd name="connsiteY30" fmla="*/ 1409700 h 9867372"/>
                    <a:gd name="connsiteX31" fmla="*/ 0 w 25557480"/>
                    <a:gd name="connsiteY31" fmla="*/ 723900 h 9867372"/>
                    <a:gd name="connsiteX32" fmla="*/ 14996160 w 25557480"/>
                    <a:gd name="connsiteY32" fmla="*/ 2133600 h 9867372"/>
                    <a:gd name="connsiteX33" fmla="*/ 20162520 w 25557480"/>
                    <a:gd name="connsiteY33" fmla="*/ 0 h 9867372"/>
                    <a:gd name="connsiteX34" fmla="*/ 25557480 w 25557480"/>
                    <a:gd name="connsiteY34" fmla="*/ 1485900 h 9867372"/>
                    <a:gd name="connsiteX35" fmla="*/ 25557480 w 25557480"/>
                    <a:gd name="connsiteY35" fmla="*/ 4305301 h 9867372"/>
                    <a:gd name="connsiteX36" fmla="*/ 25100280 w 25557480"/>
                    <a:gd name="connsiteY36" fmla="*/ 7200901 h 9867372"/>
                    <a:gd name="connsiteX37" fmla="*/ 24734521 w 25557480"/>
                    <a:gd name="connsiteY37" fmla="*/ 8267701 h 9867372"/>
                    <a:gd name="connsiteX38" fmla="*/ 22768560 w 25557480"/>
                    <a:gd name="connsiteY38" fmla="*/ 9867372 h 9867372"/>
                    <a:gd name="connsiteX39" fmla="*/ 22722840 w 25557480"/>
                    <a:gd name="connsiteY39" fmla="*/ 9867372 h 9867372"/>
                    <a:gd name="connsiteX40" fmla="*/ 22722840 w 25557480"/>
                    <a:gd name="connsiteY40" fmla="*/ 9791701 h 9867372"/>
                    <a:gd name="connsiteX41" fmla="*/ 22879526 w 25557480"/>
                    <a:gd name="connsiteY41" fmla="*/ 9791701 h 9867372"/>
                    <a:gd name="connsiteX42" fmla="*/ 23358160 w 25557480"/>
                    <a:gd name="connsiteY42" fmla="*/ 9619061 h 9867372"/>
                    <a:gd name="connsiteX43" fmla="*/ 23690104 w 25557480"/>
                    <a:gd name="connsiteY43" fmla="*/ 9306669 h 9867372"/>
                    <a:gd name="connsiteX44" fmla="*/ 24643081 w 25557480"/>
                    <a:gd name="connsiteY44" fmla="*/ 8267701 h 9867372"/>
                    <a:gd name="connsiteX45" fmla="*/ 24643080 w 25557480"/>
                    <a:gd name="connsiteY45" fmla="*/ 7505702 h 9867372"/>
                    <a:gd name="connsiteX0" fmla="*/ 24643080 w 25557480"/>
                    <a:gd name="connsiteY0" fmla="*/ 7505702 h 9867372"/>
                    <a:gd name="connsiteX1" fmla="*/ 24963120 w 25557480"/>
                    <a:gd name="connsiteY1" fmla="*/ 7200902 h 9867372"/>
                    <a:gd name="connsiteX2" fmla="*/ 24963120 w 25557480"/>
                    <a:gd name="connsiteY2" fmla="*/ 2095500 h 9867372"/>
                    <a:gd name="connsiteX3" fmla="*/ 25237440 w 25557480"/>
                    <a:gd name="connsiteY3" fmla="*/ 1752600 h 9867372"/>
                    <a:gd name="connsiteX4" fmla="*/ 24871680 w 25557480"/>
                    <a:gd name="connsiteY4" fmla="*/ 1447800 h 9867372"/>
                    <a:gd name="connsiteX5" fmla="*/ 24505920 w 25557480"/>
                    <a:gd name="connsiteY5" fmla="*/ 1714500 h 9867372"/>
                    <a:gd name="connsiteX6" fmla="*/ 24185880 w 25557480"/>
                    <a:gd name="connsiteY6" fmla="*/ 1714500 h 9867372"/>
                    <a:gd name="connsiteX7" fmla="*/ 24185880 w 25557480"/>
                    <a:gd name="connsiteY7" fmla="*/ 1524000 h 9867372"/>
                    <a:gd name="connsiteX8" fmla="*/ 23637240 w 25557480"/>
                    <a:gd name="connsiteY8" fmla="*/ 1333500 h 9867372"/>
                    <a:gd name="connsiteX9" fmla="*/ 22677120 w 25557480"/>
                    <a:gd name="connsiteY9" fmla="*/ 1333500 h 9867372"/>
                    <a:gd name="connsiteX10" fmla="*/ 22677120 w 25557480"/>
                    <a:gd name="connsiteY10" fmla="*/ 990600 h 9867372"/>
                    <a:gd name="connsiteX11" fmla="*/ 19751040 w 25557480"/>
                    <a:gd name="connsiteY11" fmla="*/ 990600 h 9867372"/>
                    <a:gd name="connsiteX12" fmla="*/ 19385280 w 25557480"/>
                    <a:gd name="connsiteY12" fmla="*/ 1333500 h 9867372"/>
                    <a:gd name="connsiteX13" fmla="*/ 17556480 w 25557480"/>
                    <a:gd name="connsiteY13" fmla="*/ 1333500 h 9867372"/>
                    <a:gd name="connsiteX14" fmla="*/ 16824960 w 25557480"/>
                    <a:gd name="connsiteY14" fmla="*/ 2095500 h 9867372"/>
                    <a:gd name="connsiteX15" fmla="*/ 14996160 w 25557480"/>
                    <a:gd name="connsiteY15" fmla="*/ 2628900 h 9867372"/>
                    <a:gd name="connsiteX16" fmla="*/ 14264640 w 25557480"/>
                    <a:gd name="connsiteY16" fmla="*/ 3048000 h 9867372"/>
                    <a:gd name="connsiteX17" fmla="*/ 13350240 w 25557480"/>
                    <a:gd name="connsiteY17" fmla="*/ 3048000 h 9867372"/>
                    <a:gd name="connsiteX18" fmla="*/ 12435840 w 25557480"/>
                    <a:gd name="connsiteY18" fmla="*/ 3238500 h 9867372"/>
                    <a:gd name="connsiteX19" fmla="*/ 11750040 w 25557480"/>
                    <a:gd name="connsiteY19" fmla="*/ 3048000 h 9867372"/>
                    <a:gd name="connsiteX20" fmla="*/ 11247120 w 25557480"/>
                    <a:gd name="connsiteY20" fmla="*/ 3124200 h 9867372"/>
                    <a:gd name="connsiteX21" fmla="*/ 10332720 w 25557480"/>
                    <a:gd name="connsiteY21" fmla="*/ 3124200 h 9867372"/>
                    <a:gd name="connsiteX22" fmla="*/ 9875520 w 25557480"/>
                    <a:gd name="connsiteY22" fmla="*/ 3238500 h 9867372"/>
                    <a:gd name="connsiteX23" fmla="*/ 9144000 w 25557480"/>
                    <a:gd name="connsiteY23" fmla="*/ 3238500 h 9867372"/>
                    <a:gd name="connsiteX24" fmla="*/ 7315200 w 25557480"/>
                    <a:gd name="connsiteY24" fmla="*/ 3238500 h 9867372"/>
                    <a:gd name="connsiteX25" fmla="*/ 6583680 w 25557480"/>
                    <a:gd name="connsiteY25" fmla="*/ 3200400 h 9867372"/>
                    <a:gd name="connsiteX26" fmla="*/ 4754880 w 25557480"/>
                    <a:gd name="connsiteY26" fmla="*/ 2857500 h 9867372"/>
                    <a:gd name="connsiteX27" fmla="*/ 4023360 w 25557480"/>
                    <a:gd name="connsiteY27" fmla="*/ 2476500 h 9867372"/>
                    <a:gd name="connsiteX28" fmla="*/ 2194560 w 25557480"/>
                    <a:gd name="connsiteY28" fmla="*/ 2476500 h 9867372"/>
                    <a:gd name="connsiteX29" fmla="*/ 2194560 w 25557480"/>
                    <a:gd name="connsiteY29" fmla="*/ 1409700 h 9867372"/>
                    <a:gd name="connsiteX30" fmla="*/ 1463040 w 25557480"/>
                    <a:gd name="connsiteY30" fmla="*/ 1409700 h 9867372"/>
                    <a:gd name="connsiteX31" fmla="*/ 0 w 25557480"/>
                    <a:gd name="connsiteY31" fmla="*/ 723900 h 9867372"/>
                    <a:gd name="connsiteX32" fmla="*/ 14996160 w 25557480"/>
                    <a:gd name="connsiteY32" fmla="*/ 2057400 h 9867372"/>
                    <a:gd name="connsiteX33" fmla="*/ 20162520 w 25557480"/>
                    <a:gd name="connsiteY33" fmla="*/ 0 h 9867372"/>
                    <a:gd name="connsiteX34" fmla="*/ 25557480 w 25557480"/>
                    <a:gd name="connsiteY34" fmla="*/ 1485900 h 9867372"/>
                    <a:gd name="connsiteX35" fmla="*/ 25557480 w 25557480"/>
                    <a:gd name="connsiteY35" fmla="*/ 4305301 h 9867372"/>
                    <a:gd name="connsiteX36" fmla="*/ 25100280 w 25557480"/>
                    <a:gd name="connsiteY36" fmla="*/ 7200901 h 9867372"/>
                    <a:gd name="connsiteX37" fmla="*/ 24734521 w 25557480"/>
                    <a:gd name="connsiteY37" fmla="*/ 8267701 h 9867372"/>
                    <a:gd name="connsiteX38" fmla="*/ 22768560 w 25557480"/>
                    <a:gd name="connsiteY38" fmla="*/ 9867372 h 9867372"/>
                    <a:gd name="connsiteX39" fmla="*/ 22722840 w 25557480"/>
                    <a:gd name="connsiteY39" fmla="*/ 9867372 h 9867372"/>
                    <a:gd name="connsiteX40" fmla="*/ 22722840 w 25557480"/>
                    <a:gd name="connsiteY40" fmla="*/ 9791701 h 9867372"/>
                    <a:gd name="connsiteX41" fmla="*/ 22879526 w 25557480"/>
                    <a:gd name="connsiteY41" fmla="*/ 9791701 h 9867372"/>
                    <a:gd name="connsiteX42" fmla="*/ 23358160 w 25557480"/>
                    <a:gd name="connsiteY42" fmla="*/ 9619061 h 9867372"/>
                    <a:gd name="connsiteX43" fmla="*/ 23690104 w 25557480"/>
                    <a:gd name="connsiteY43" fmla="*/ 9306669 h 9867372"/>
                    <a:gd name="connsiteX44" fmla="*/ 24643081 w 25557480"/>
                    <a:gd name="connsiteY44" fmla="*/ 8267701 h 9867372"/>
                    <a:gd name="connsiteX45" fmla="*/ 24643080 w 25557480"/>
                    <a:gd name="connsiteY45" fmla="*/ 7505702 h 9867372"/>
                    <a:gd name="connsiteX0" fmla="*/ 24643080 w 25557480"/>
                    <a:gd name="connsiteY0" fmla="*/ 7505702 h 9867372"/>
                    <a:gd name="connsiteX1" fmla="*/ 24963120 w 25557480"/>
                    <a:gd name="connsiteY1" fmla="*/ 7200902 h 9867372"/>
                    <a:gd name="connsiteX2" fmla="*/ 24963120 w 25557480"/>
                    <a:gd name="connsiteY2" fmla="*/ 2095500 h 9867372"/>
                    <a:gd name="connsiteX3" fmla="*/ 25237440 w 25557480"/>
                    <a:gd name="connsiteY3" fmla="*/ 1752600 h 9867372"/>
                    <a:gd name="connsiteX4" fmla="*/ 24871680 w 25557480"/>
                    <a:gd name="connsiteY4" fmla="*/ 1447800 h 9867372"/>
                    <a:gd name="connsiteX5" fmla="*/ 24505920 w 25557480"/>
                    <a:gd name="connsiteY5" fmla="*/ 1714500 h 9867372"/>
                    <a:gd name="connsiteX6" fmla="*/ 24185880 w 25557480"/>
                    <a:gd name="connsiteY6" fmla="*/ 1714500 h 9867372"/>
                    <a:gd name="connsiteX7" fmla="*/ 24185880 w 25557480"/>
                    <a:gd name="connsiteY7" fmla="*/ 1524000 h 9867372"/>
                    <a:gd name="connsiteX8" fmla="*/ 23637240 w 25557480"/>
                    <a:gd name="connsiteY8" fmla="*/ 1333500 h 9867372"/>
                    <a:gd name="connsiteX9" fmla="*/ 22677120 w 25557480"/>
                    <a:gd name="connsiteY9" fmla="*/ 1333500 h 9867372"/>
                    <a:gd name="connsiteX10" fmla="*/ 22677120 w 25557480"/>
                    <a:gd name="connsiteY10" fmla="*/ 990600 h 9867372"/>
                    <a:gd name="connsiteX11" fmla="*/ 19751040 w 25557480"/>
                    <a:gd name="connsiteY11" fmla="*/ 990600 h 9867372"/>
                    <a:gd name="connsiteX12" fmla="*/ 19385280 w 25557480"/>
                    <a:gd name="connsiteY12" fmla="*/ 1333500 h 9867372"/>
                    <a:gd name="connsiteX13" fmla="*/ 17556480 w 25557480"/>
                    <a:gd name="connsiteY13" fmla="*/ 1333500 h 9867372"/>
                    <a:gd name="connsiteX14" fmla="*/ 16962120 w 25557480"/>
                    <a:gd name="connsiteY14" fmla="*/ 1828800 h 9867372"/>
                    <a:gd name="connsiteX15" fmla="*/ 16824960 w 25557480"/>
                    <a:gd name="connsiteY15" fmla="*/ 2095500 h 9867372"/>
                    <a:gd name="connsiteX16" fmla="*/ 14996160 w 25557480"/>
                    <a:gd name="connsiteY16" fmla="*/ 2628900 h 9867372"/>
                    <a:gd name="connsiteX17" fmla="*/ 14264640 w 25557480"/>
                    <a:gd name="connsiteY17" fmla="*/ 3048000 h 9867372"/>
                    <a:gd name="connsiteX18" fmla="*/ 13350240 w 25557480"/>
                    <a:gd name="connsiteY18" fmla="*/ 3048000 h 9867372"/>
                    <a:gd name="connsiteX19" fmla="*/ 12435840 w 25557480"/>
                    <a:gd name="connsiteY19" fmla="*/ 3238500 h 9867372"/>
                    <a:gd name="connsiteX20" fmla="*/ 11750040 w 25557480"/>
                    <a:gd name="connsiteY20" fmla="*/ 3048000 h 9867372"/>
                    <a:gd name="connsiteX21" fmla="*/ 11247120 w 25557480"/>
                    <a:gd name="connsiteY21" fmla="*/ 3124200 h 9867372"/>
                    <a:gd name="connsiteX22" fmla="*/ 10332720 w 25557480"/>
                    <a:gd name="connsiteY22" fmla="*/ 3124200 h 9867372"/>
                    <a:gd name="connsiteX23" fmla="*/ 9875520 w 25557480"/>
                    <a:gd name="connsiteY23" fmla="*/ 3238500 h 9867372"/>
                    <a:gd name="connsiteX24" fmla="*/ 9144000 w 25557480"/>
                    <a:gd name="connsiteY24" fmla="*/ 3238500 h 9867372"/>
                    <a:gd name="connsiteX25" fmla="*/ 7315200 w 25557480"/>
                    <a:gd name="connsiteY25" fmla="*/ 3238500 h 9867372"/>
                    <a:gd name="connsiteX26" fmla="*/ 6583680 w 25557480"/>
                    <a:gd name="connsiteY26" fmla="*/ 3200400 h 9867372"/>
                    <a:gd name="connsiteX27" fmla="*/ 4754880 w 25557480"/>
                    <a:gd name="connsiteY27" fmla="*/ 2857500 h 9867372"/>
                    <a:gd name="connsiteX28" fmla="*/ 4023360 w 25557480"/>
                    <a:gd name="connsiteY28" fmla="*/ 2476500 h 9867372"/>
                    <a:gd name="connsiteX29" fmla="*/ 2194560 w 25557480"/>
                    <a:gd name="connsiteY29" fmla="*/ 2476500 h 9867372"/>
                    <a:gd name="connsiteX30" fmla="*/ 2194560 w 25557480"/>
                    <a:gd name="connsiteY30" fmla="*/ 1409700 h 9867372"/>
                    <a:gd name="connsiteX31" fmla="*/ 1463040 w 25557480"/>
                    <a:gd name="connsiteY31" fmla="*/ 1409700 h 9867372"/>
                    <a:gd name="connsiteX32" fmla="*/ 0 w 25557480"/>
                    <a:gd name="connsiteY32" fmla="*/ 723900 h 9867372"/>
                    <a:gd name="connsiteX33" fmla="*/ 14996160 w 25557480"/>
                    <a:gd name="connsiteY33" fmla="*/ 2057400 h 9867372"/>
                    <a:gd name="connsiteX34" fmla="*/ 20162520 w 25557480"/>
                    <a:gd name="connsiteY34" fmla="*/ 0 h 9867372"/>
                    <a:gd name="connsiteX35" fmla="*/ 25557480 w 25557480"/>
                    <a:gd name="connsiteY35" fmla="*/ 1485900 h 9867372"/>
                    <a:gd name="connsiteX36" fmla="*/ 25557480 w 25557480"/>
                    <a:gd name="connsiteY36" fmla="*/ 4305301 h 9867372"/>
                    <a:gd name="connsiteX37" fmla="*/ 25100280 w 25557480"/>
                    <a:gd name="connsiteY37" fmla="*/ 7200901 h 9867372"/>
                    <a:gd name="connsiteX38" fmla="*/ 24734521 w 25557480"/>
                    <a:gd name="connsiteY38" fmla="*/ 8267701 h 9867372"/>
                    <a:gd name="connsiteX39" fmla="*/ 22768560 w 25557480"/>
                    <a:gd name="connsiteY39" fmla="*/ 9867372 h 9867372"/>
                    <a:gd name="connsiteX40" fmla="*/ 22722840 w 25557480"/>
                    <a:gd name="connsiteY40" fmla="*/ 9867372 h 9867372"/>
                    <a:gd name="connsiteX41" fmla="*/ 22722840 w 25557480"/>
                    <a:gd name="connsiteY41" fmla="*/ 9791701 h 9867372"/>
                    <a:gd name="connsiteX42" fmla="*/ 22879526 w 25557480"/>
                    <a:gd name="connsiteY42" fmla="*/ 9791701 h 9867372"/>
                    <a:gd name="connsiteX43" fmla="*/ 23358160 w 25557480"/>
                    <a:gd name="connsiteY43" fmla="*/ 9619061 h 9867372"/>
                    <a:gd name="connsiteX44" fmla="*/ 23690104 w 25557480"/>
                    <a:gd name="connsiteY44" fmla="*/ 9306669 h 9867372"/>
                    <a:gd name="connsiteX45" fmla="*/ 24643081 w 25557480"/>
                    <a:gd name="connsiteY45" fmla="*/ 8267701 h 9867372"/>
                    <a:gd name="connsiteX46" fmla="*/ 24643080 w 25557480"/>
                    <a:gd name="connsiteY46" fmla="*/ 7505702 h 9867372"/>
                    <a:gd name="connsiteX0" fmla="*/ 24643080 w 25557480"/>
                    <a:gd name="connsiteY0" fmla="*/ 7505702 h 9867372"/>
                    <a:gd name="connsiteX1" fmla="*/ 24963120 w 25557480"/>
                    <a:gd name="connsiteY1" fmla="*/ 7200902 h 9867372"/>
                    <a:gd name="connsiteX2" fmla="*/ 24963120 w 25557480"/>
                    <a:gd name="connsiteY2" fmla="*/ 2095500 h 9867372"/>
                    <a:gd name="connsiteX3" fmla="*/ 25237440 w 25557480"/>
                    <a:gd name="connsiteY3" fmla="*/ 1752600 h 9867372"/>
                    <a:gd name="connsiteX4" fmla="*/ 24871680 w 25557480"/>
                    <a:gd name="connsiteY4" fmla="*/ 1447800 h 9867372"/>
                    <a:gd name="connsiteX5" fmla="*/ 24505920 w 25557480"/>
                    <a:gd name="connsiteY5" fmla="*/ 1714500 h 9867372"/>
                    <a:gd name="connsiteX6" fmla="*/ 24185880 w 25557480"/>
                    <a:gd name="connsiteY6" fmla="*/ 1714500 h 9867372"/>
                    <a:gd name="connsiteX7" fmla="*/ 24185880 w 25557480"/>
                    <a:gd name="connsiteY7" fmla="*/ 1524000 h 9867372"/>
                    <a:gd name="connsiteX8" fmla="*/ 23637240 w 25557480"/>
                    <a:gd name="connsiteY8" fmla="*/ 1333500 h 9867372"/>
                    <a:gd name="connsiteX9" fmla="*/ 22677120 w 25557480"/>
                    <a:gd name="connsiteY9" fmla="*/ 1333500 h 9867372"/>
                    <a:gd name="connsiteX10" fmla="*/ 22677120 w 25557480"/>
                    <a:gd name="connsiteY10" fmla="*/ 990600 h 9867372"/>
                    <a:gd name="connsiteX11" fmla="*/ 19751040 w 25557480"/>
                    <a:gd name="connsiteY11" fmla="*/ 990600 h 9867372"/>
                    <a:gd name="connsiteX12" fmla="*/ 19385280 w 25557480"/>
                    <a:gd name="connsiteY12" fmla="*/ 1333500 h 9867372"/>
                    <a:gd name="connsiteX13" fmla="*/ 17556480 w 25557480"/>
                    <a:gd name="connsiteY13" fmla="*/ 1333500 h 9867372"/>
                    <a:gd name="connsiteX14" fmla="*/ 16962120 w 25557480"/>
                    <a:gd name="connsiteY14" fmla="*/ 1828800 h 9867372"/>
                    <a:gd name="connsiteX15" fmla="*/ 16824960 w 25557480"/>
                    <a:gd name="connsiteY15" fmla="*/ 1866900 h 9867372"/>
                    <a:gd name="connsiteX16" fmla="*/ 16824960 w 25557480"/>
                    <a:gd name="connsiteY16" fmla="*/ 2095500 h 9867372"/>
                    <a:gd name="connsiteX17" fmla="*/ 14996160 w 25557480"/>
                    <a:gd name="connsiteY17" fmla="*/ 2628900 h 9867372"/>
                    <a:gd name="connsiteX18" fmla="*/ 14264640 w 25557480"/>
                    <a:gd name="connsiteY18" fmla="*/ 3048000 h 9867372"/>
                    <a:gd name="connsiteX19" fmla="*/ 13350240 w 25557480"/>
                    <a:gd name="connsiteY19" fmla="*/ 3048000 h 9867372"/>
                    <a:gd name="connsiteX20" fmla="*/ 12435840 w 25557480"/>
                    <a:gd name="connsiteY20" fmla="*/ 3238500 h 9867372"/>
                    <a:gd name="connsiteX21" fmla="*/ 11750040 w 25557480"/>
                    <a:gd name="connsiteY21" fmla="*/ 3048000 h 9867372"/>
                    <a:gd name="connsiteX22" fmla="*/ 11247120 w 25557480"/>
                    <a:gd name="connsiteY22" fmla="*/ 3124200 h 9867372"/>
                    <a:gd name="connsiteX23" fmla="*/ 10332720 w 25557480"/>
                    <a:gd name="connsiteY23" fmla="*/ 3124200 h 9867372"/>
                    <a:gd name="connsiteX24" fmla="*/ 9875520 w 25557480"/>
                    <a:gd name="connsiteY24" fmla="*/ 3238500 h 9867372"/>
                    <a:gd name="connsiteX25" fmla="*/ 9144000 w 25557480"/>
                    <a:gd name="connsiteY25" fmla="*/ 3238500 h 9867372"/>
                    <a:gd name="connsiteX26" fmla="*/ 7315200 w 25557480"/>
                    <a:gd name="connsiteY26" fmla="*/ 3238500 h 9867372"/>
                    <a:gd name="connsiteX27" fmla="*/ 6583680 w 25557480"/>
                    <a:gd name="connsiteY27" fmla="*/ 3200400 h 9867372"/>
                    <a:gd name="connsiteX28" fmla="*/ 4754880 w 25557480"/>
                    <a:gd name="connsiteY28" fmla="*/ 2857500 h 9867372"/>
                    <a:gd name="connsiteX29" fmla="*/ 4023360 w 25557480"/>
                    <a:gd name="connsiteY29" fmla="*/ 2476500 h 9867372"/>
                    <a:gd name="connsiteX30" fmla="*/ 2194560 w 25557480"/>
                    <a:gd name="connsiteY30" fmla="*/ 2476500 h 9867372"/>
                    <a:gd name="connsiteX31" fmla="*/ 2194560 w 25557480"/>
                    <a:gd name="connsiteY31" fmla="*/ 1409700 h 9867372"/>
                    <a:gd name="connsiteX32" fmla="*/ 1463040 w 25557480"/>
                    <a:gd name="connsiteY32" fmla="*/ 1409700 h 9867372"/>
                    <a:gd name="connsiteX33" fmla="*/ 0 w 25557480"/>
                    <a:gd name="connsiteY33" fmla="*/ 723900 h 9867372"/>
                    <a:gd name="connsiteX34" fmla="*/ 14996160 w 25557480"/>
                    <a:gd name="connsiteY34" fmla="*/ 2057400 h 9867372"/>
                    <a:gd name="connsiteX35" fmla="*/ 20162520 w 25557480"/>
                    <a:gd name="connsiteY35" fmla="*/ 0 h 9867372"/>
                    <a:gd name="connsiteX36" fmla="*/ 25557480 w 25557480"/>
                    <a:gd name="connsiteY36" fmla="*/ 1485900 h 9867372"/>
                    <a:gd name="connsiteX37" fmla="*/ 25557480 w 25557480"/>
                    <a:gd name="connsiteY37" fmla="*/ 4305301 h 9867372"/>
                    <a:gd name="connsiteX38" fmla="*/ 25100280 w 25557480"/>
                    <a:gd name="connsiteY38" fmla="*/ 7200901 h 9867372"/>
                    <a:gd name="connsiteX39" fmla="*/ 24734521 w 25557480"/>
                    <a:gd name="connsiteY39" fmla="*/ 8267701 h 9867372"/>
                    <a:gd name="connsiteX40" fmla="*/ 22768560 w 25557480"/>
                    <a:gd name="connsiteY40" fmla="*/ 9867372 h 9867372"/>
                    <a:gd name="connsiteX41" fmla="*/ 22722840 w 25557480"/>
                    <a:gd name="connsiteY41" fmla="*/ 9867372 h 9867372"/>
                    <a:gd name="connsiteX42" fmla="*/ 22722840 w 25557480"/>
                    <a:gd name="connsiteY42" fmla="*/ 9791701 h 9867372"/>
                    <a:gd name="connsiteX43" fmla="*/ 22879526 w 25557480"/>
                    <a:gd name="connsiteY43" fmla="*/ 9791701 h 9867372"/>
                    <a:gd name="connsiteX44" fmla="*/ 23358160 w 25557480"/>
                    <a:gd name="connsiteY44" fmla="*/ 9619061 h 9867372"/>
                    <a:gd name="connsiteX45" fmla="*/ 23690104 w 25557480"/>
                    <a:gd name="connsiteY45" fmla="*/ 9306669 h 9867372"/>
                    <a:gd name="connsiteX46" fmla="*/ 24643081 w 25557480"/>
                    <a:gd name="connsiteY46" fmla="*/ 8267701 h 9867372"/>
                    <a:gd name="connsiteX47" fmla="*/ 24643080 w 25557480"/>
                    <a:gd name="connsiteY47" fmla="*/ 7505702 h 9867372"/>
                    <a:gd name="connsiteX0" fmla="*/ 24643080 w 25557480"/>
                    <a:gd name="connsiteY0" fmla="*/ 7505702 h 9867372"/>
                    <a:gd name="connsiteX1" fmla="*/ 24963120 w 25557480"/>
                    <a:gd name="connsiteY1" fmla="*/ 7200902 h 9867372"/>
                    <a:gd name="connsiteX2" fmla="*/ 24963120 w 25557480"/>
                    <a:gd name="connsiteY2" fmla="*/ 2095500 h 9867372"/>
                    <a:gd name="connsiteX3" fmla="*/ 25237440 w 25557480"/>
                    <a:gd name="connsiteY3" fmla="*/ 1752600 h 9867372"/>
                    <a:gd name="connsiteX4" fmla="*/ 24871680 w 25557480"/>
                    <a:gd name="connsiteY4" fmla="*/ 1447800 h 9867372"/>
                    <a:gd name="connsiteX5" fmla="*/ 24505920 w 25557480"/>
                    <a:gd name="connsiteY5" fmla="*/ 1714500 h 9867372"/>
                    <a:gd name="connsiteX6" fmla="*/ 24185880 w 25557480"/>
                    <a:gd name="connsiteY6" fmla="*/ 1714500 h 9867372"/>
                    <a:gd name="connsiteX7" fmla="*/ 24185880 w 25557480"/>
                    <a:gd name="connsiteY7" fmla="*/ 1524000 h 9867372"/>
                    <a:gd name="connsiteX8" fmla="*/ 23637240 w 25557480"/>
                    <a:gd name="connsiteY8" fmla="*/ 1333500 h 9867372"/>
                    <a:gd name="connsiteX9" fmla="*/ 22677120 w 25557480"/>
                    <a:gd name="connsiteY9" fmla="*/ 1333500 h 9867372"/>
                    <a:gd name="connsiteX10" fmla="*/ 22677120 w 25557480"/>
                    <a:gd name="connsiteY10" fmla="*/ 990600 h 9867372"/>
                    <a:gd name="connsiteX11" fmla="*/ 19751040 w 25557480"/>
                    <a:gd name="connsiteY11" fmla="*/ 990600 h 9867372"/>
                    <a:gd name="connsiteX12" fmla="*/ 19385280 w 25557480"/>
                    <a:gd name="connsiteY12" fmla="*/ 1333500 h 9867372"/>
                    <a:gd name="connsiteX13" fmla="*/ 17556480 w 25557480"/>
                    <a:gd name="connsiteY13" fmla="*/ 1333500 h 9867372"/>
                    <a:gd name="connsiteX14" fmla="*/ 16962120 w 25557480"/>
                    <a:gd name="connsiteY14" fmla="*/ 1828800 h 9867372"/>
                    <a:gd name="connsiteX15" fmla="*/ 16824960 w 25557480"/>
                    <a:gd name="connsiteY15" fmla="*/ 1866900 h 9867372"/>
                    <a:gd name="connsiteX16" fmla="*/ 16824960 w 25557480"/>
                    <a:gd name="connsiteY16" fmla="*/ 2095500 h 9867372"/>
                    <a:gd name="connsiteX17" fmla="*/ 14996160 w 25557480"/>
                    <a:gd name="connsiteY17" fmla="*/ 2628900 h 9867372"/>
                    <a:gd name="connsiteX18" fmla="*/ 14264640 w 25557480"/>
                    <a:gd name="connsiteY18" fmla="*/ 3048000 h 9867372"/>
                    <a:gd name="connsiteX19" fmla="*/ 13350240 w 25557480"/>
                    <a:gd name="connsiteY19" fmla="*/ 3048000 h 9867372"/>
                    <a:gd name="connsiteX20" fmla="*/ 12435840 w 25557480"/>
                    <a:gd name="connsiteY20" fmla="*/ 3238500 h 9867372"/>
                    <a:gd name="connsiteX21" fmla="*/ 11750040 w 25557480"/>
                    <a:gd name="connsiteY21" fmla="*/ 3048000 h 9867372"/>
                    <a:gd name="connsiteX22" fmla="*/ 11247120 w 25557480"/>
                    <a:gd name="connsiteY22" fmla="*/ 3124200 h 9867372"/>
                    <a:gd name="connsiteX23" fmla="*/ 10332720 w 25557480"/>
                    <a:gd name="connsiteY23" fmla="*/ 3124200 h 9867372"/>
                    <a:gd name="connsiteX24" fmla="*/ 9875520 w 25557480"/>
                    <a:gd name="connsiteY24" fmla="*/ 3238500 h 9867372"/>
                    <a:gd name="connsiteX25" fmla="*/ 9144000 w 25557480"/>
                    <a:gd name="connsiteY25" fmla="*/ 3238500 h 9867372"/>
                    <a:gd name="connsiteX26" fmla="*/ 7315200 w 25557480"/>
                    <a:gd name="connsiteY26" fmla="*/ 3238500 h 9867372"/>
                    <a:gd name="connsiteX27" fmla="*/ 6583680 w 25557480"/>
                    <a:gd name="connsiteY27" fmla="*/ 3200400 h 9867372"/>
                    <a:gd name="connsiteX28" fmla="*/ 4754880 w 25557480"/>
                    <a:gd name="connsiteY28" fmla="*/ 2857500 h 9867372"/>
                    <a:gd name="connsiteX29" fmla="*/ 4023360 w 25557480"/>
                    <a:gd name="connsiteY29" fmla="*/ 2476500 h 9867372"/>
                    <a:gd name="connsiteX30" fmla="*/ 2194560 w 25557480"/>
                    <a:gd name="connsiteY30" fmla="*/ 2476500 h 9867372"/>
                    <a:gd name="connsiteX31" fmla="*/ 2194560 w 25557480"/>
                    <a:gd name="connsiteY31" fmla="*/ 1409700 h 9867372"/>
                    <a:gd name="connsiteX32" fmla="*/ 1463040 w 25557480"/>
                    <a:gd name="connsiteY32" fmla="*/ 1409700 h 9867372"/>
                    <a:gd name="connsiteX33" fmla="*/ 0 w 25557480"/>
                    <a:gd name="connsiteY33" fmla="*/ 723900 h 9867372"/>
                    <a:gd name="connsiteX34" fmla="*/ 14996160 w 25557480"/>
                    <a:gd name="connsiteY34" fmla="*/ 2057400 h 9867372"/>
                    <a:gd name="connsiteX35" fmla="*/ 20162520 w 25557480"/>
                    <a:gd name="connsiteY35" fmla="*/ 0 h 9867372"/>
                    <a:gd name="connsiteX36" fmla="*/ 25557480 w 25557480"/>
                    <a:gd name="connsiteY36" fmla="*/ 1485900 h 9867372"/>
                    <a:gd name="connsiteX37" fmla="*/ 25557480 w 25557480"/>
                    <a:gd name="connsiteY37" fmla="*/ 4305301 h 9867372"/>
                    <a:gd name="connsiteX38" fmla="*/ 25100280 w 25557480"/>
                    <a:gd name="connsiteY38" fmla="*/ 7200901 h 9867372"/>
                    <a:gd name="connsiteX39" fmla="*/ 24734521 w 25557480"/>
                    <a:gd name="connsiteY39" fmla="*/ 8267701 h 9867372"/>
                    <a:gd name="connsiteX40" fmla="*/ 22768560 w 25557480"/>
                    <a:gd name="connsiteY40" fmla="*/ 9867372 h 9867372"/>
                    <a:gd name="connsiteX41" fmla="*/ 22722840 w 25557480"/>
                    <a:gd name="connsiteY41" fmla="*/ 9867372 h 9867372"/>
                    <a:gd name="connsiteX42" fmla="*/ 22722840 w 25557480"/>
                    <a:gd name="connsiteY42" fmla="*/ 9791701 h 9867372"/>
                    <a:gd name="connsiteX43" fmla="*/ 22879526 w 25557480"/>
                    <a:gd name="connsiteY43" fmla="*/ 9791701 h 9867372"/>
                    <a:gd name="connsiteX44" fmla="*/ 23358160 w 25557480"/>
                    <a:gd name="connsiteY44" fmla="*/ 9619061 h 9867372"/>
                    <a:gd name="connsiteX45" fmla="*/ 23690104 w 25557480"/>
                    <a:gd name="connsiteY45" fmla="*/ 9306669 h 9867372"/>
                    <a:gd name="connsiteX46" fmla="*/ 24643081 w 25557480"/>
                    <a:gd name="connsiteY46" fmla="*/ 8267701 h 9867372"/>
                    <a:gd name="connsiteX47" fmla="*/ 24643080 w 25557480"/>
                    <a:gd name="connsiteY47" fmla="*/ 7505702 h 9867372"/>
                    <a:gd name="connsiteX0" fmla="*/ 24643080 w 25557480"/>
                    <a:gd name="connsiteY0" fmla="*/ 7505702 h 9867372"/>
                    <a:gd name="connsiteX1" fmla="*/ 24963120 w 25557480"/>
                    <a:gd name="connsiteY1" fmla="*/ 7200902 h 9867372"/>
                    <a:gd name="connsiteX2" fmla="*/ 24963120 w 25557480"/>
                    <a:gd name="connsiteY2" fmla="*/ 2095500 h 9867372"/>
                    <a:gd name="connsiteX3" fmla="*/ 25237440 w 25557480"/>
                    <a:gd name="connsiteY3" fmla="*/ 1752600 h 9867372"/>
                    <a:gd name="connsiteX4" fmla="*/ 24871680 w 25557480"/>
                    <a:gd name="connsiteY4" fmla="*/ 1447800 h 9867372"/>
                    <a:gd name="connsiteX5" fmla="*/ 24505920 w 25557480"/>
                    <a:gd name="connsiteY5" fmla="*/ 1714500 h 9867372"/>
                    <a:gd name="connsiteX6" fmla="*/ 24185880 w 25557480"/>
                    <a:gd name="connsiteY6" fmla="*/ 1714500 h 9867372"/>
                    <a:gd name="connsiteX7" fmla="*/ 24185880 w 25557480"/>
                    <a:gd name="connsiteY7" fmla="*/ 1524000 h 9867372"/>
                    <a:gd name="connsiteX8" fmla="*/ 23637240 w 25557480"/>
                    <a:gd name="connsiteY8" fmla="*/ 1333500 h 9867372"/>
                    <a:gd name="connsiteX9" fmla="*/ 22677120 w 25557480"/>
                    <a:gd name="connsiteY9" fmla="*/ 1333500 h 9867372"/>
                    <a:gd name="connsiteX10" fmla="*/ 22677120 w 25557480"/>
                    <a:gd name="connsiteY10" fmla="*/ 990600 h 9867372"/>
                    <a:gd name="connsiteX11" fmla="*/ 19751040 w 25557480"/>
                    <a:gd name="connsiteY11" fmla="*/ 990600 h 9867372"/>
                    <a:gd name="connsiteX12" fmla="*/ 19385280 w 25557480"/>
                    <a:gd name="connsiteY12" fmla="*/ 1333500 h 9867372"/>
                    <a:gd name="connsiteX13" fmla="*/ 17556480 w 25557480"/>
                    <a:gd name="connsiteY13" fmla="*/ 1333500 h 9867372"/>
                    <a:gd name="connsiteX14" fmla="*/ 16962120 w 25557480"/>
                    <a:gd name="connsiteY14" fmla="*/ 1828800 h 9867372"/>
                    <a:gd name="connsiteX15" fmla="*/ 16824960 w 25557480"/>
                    <a:gd name="connsiteY15" fmla="*/ 1866900 h 9867372"/>
                    <a:gd name="connsiteX16" fmla="*/ 16824960 w 25557480"/>
                    <a:gd name="connsiteY16" fmla="*/ 2095500 h 9867372"/>
                    <a:gd name="connsiteX17" fmla="*/ 14996160 w 25557480"/>
                    <a:gd name="connsiteY17" fmla="*/ 2628900 h 9867372"/>
                    <a:gd name="connsiteX18" fmla="*/ 14264640 w 25557480"/>
                    <a:gd name="connsiteY18" fmla="*/ 3048000 h 9867372"/>
                    <a:gd name="connsiteX19" fmla="*/ 13350240 w 25557480"/>
                    <a:gd name="connsiteY19" fmla="*/ 3048000 h 9867372"/>
                    <a:gd name="connsiteX20" fmla="*/ 12435840 w 25557480"/>
                    <a:gd name="connsiteY20" fmla="*/ 3238500 h 9867372"/>
                    <a:gd name="connsiteX21" fmla="*/ 11750040 w 25557480"/>
                    <a:gd name="connsiteY21" fmla="*/ 3048000 h 9867372"/>
                    <a:gd name="connsiteX22" fmla="*/ 11247120 w 25557480"/>
                    <a:gd name="connsiteY22" fmla="*/ 3124200 h 9867372"/>
                    <a:gd name="connsiteX23" fmla="*/ 10332720 w 25557480"/>
                    <a:gd name="connsiteY23" fmla="*/ 3124200 h 9867372"/>
                    <a:gd name="connsiteX24" fmla="*/ 9875520 w 25557480"/>
                    <a:gd name="connsiteY24" fmla="*/ 3238500 h 9867372"/>
                    <a:gd name="connsiteX25" fmla="*/ 9144000 w 25557480"/>
                    <a:gd name="connsiteY25" fmla="*/ 3238500 h 9867372"/>
                    <a:gd name="connsiteX26" fmla="*/ 7315200 w 25557480"/>
                    <a:gd name="connsiteY26" fmla="*/ 3238500 h 9867372"/>
                    <a:gd name="connsiteX27" fmla="*/ 6583680 w 25557480"/>
                    <a:gd name="connsiteY27" fmla="*/ 3200400 h 9867372"/>
                    <a:gd name="connsiteX28" fmla="*/ 4754880 w 25557480"/>
                    <a:gd name="connsiteY28" fmla="*/ 2857500 h 9867372"/>
                    <a:gd name="connsiteX29" fmla="*/ 4023360 w 25557480"/>
                    <a:gd name="connsiteY29" fmla="*/ 2476500 h 9867372"/>
                    <a:gd name="connsiteX30" fmla="*/ 2194560 w 25557480"/>
                    <a:gd name="connsiteY30" fmla="*/ 2476500 h 9867372"/>
                    <a:gd name="connsiteX31" fmla="*/ 2194560 w 25557480"/>
                    <a:gd name="connsiteY31" fmla="*/ 1409700 h 9867372"/>
                    <a:gd name="connsiteX32" fmla="*/ 1463040 w 25557480"/>
                    <a:gd name="connsiteY32" fmla="*/ 1409700 h 9867372"/>
                    <a:gd name="connsiteX33" fmla="*/ 0 w 25557480"/>
                    <a:gd name="connsiteY33" fmla="*/ 723900 h 9867372"/>
                    <a:gd name="connsiteX34" fmla="*/ 14996160 w 25557480"/>
                    <a:gd name="connsiteY34" fmla="*/ 2057400 h 9867372"/>
                    <a:gd name="connsiteX35" fmla="*/ 20162520 w 25557480"/>
                    <a:gd name="connsiteY35" fmla="*/ 0 h 9867372"/>
                    <a:gd name="connsiteX36" fmla="*/ 25557480 w 25557480"/>
                    <a:gd name="connsiteY36" fmla="*/ 1485900 h 9867372"/>
                    <a:gd name="connsiteX37" fmla="*/ 25557480 w 25557480"/>
                    <a:gd name="connsiteY37" fmla="*/ 4305301 h 9867372"/>
                    <a:gd name="connsiteX38" fmla="*/ 25100280 w 25557480"/>
                    <a:gd name="connsiteY38" fmla="*/ 7200901 h 9867372"/>
                    <a:gd name="connsiteX39" fmla="*/ 24734521 w 25557480"/>
                    <a:gd name="connsiteY39" fmla="*/ 8267701 h 9867372"/>
                    <a:gd name="connsiteX40" fmla="*/ 22768560 w 25557480"/>
                    <a:gd name="connsiteY40" fmla="*/ 9867372 h 9867372"/>
                    <a:gd name="connsiteX41" fmla="*/ 22722840 w 25557480"/>
                    <a:gd name="connsiteY41" fmla="*/ 9867372 h 9867372"/>
                    <a:gd name="connsiteX42" fmla="*/ 22722840 w 25557480"/>
                    <a:gd name="connsiteY42" fmla="*/ 9791701 h 9867372"/>
                    <a:gd name="connsiteX43" fmla="*/ 22879526 w 25557480"/>
                    <a:gd name="connsiteY43" fmla="*/ 9791701 h 9867372"/>
                    <a:gd name="connsiteX44" fmla="*/ 23358160 w 25557480"/>
                    <a:gd name="connsiteY44" fmla="*/ 9619061 h 9867372"/>
                    <a:gd name="connsiteX45" fmla="*/ 23690104 w 25557480"/>
                    <a:gd name="connsiteY45" fmla="*/ 9306669 h 9867372"/>
                    <a:gd name="connsiteX46" fmla="*/ 24643081 w 25557480"/>
                    <a:gd name="connsiteY46" fmla="*/ 8267701 h 9867372"/>
                    <a:gd name="connsiteX47" fmla="*/ 24643080 w 25557480"/>
                    <a:gd name="connsiteY47" fmla="*/ 7505702 h 9867372"/>
                    <a:gd name="connsiteX0" fmla="*/ 24643080 w 25557480"/>
                    <a:gd name="connsiteY0" fmla="*/ 7505702 h 9867372"/>
                    <a:gd name="connsiteX1" fmla="*/ 24963120 w 25557480"/>
                    <a:gd name="connsiteY1" fmla="*/ 7200902 h 9867372"/>
                    <a:gd name="connsiteX2" fmla="*/ 24963120 w 25557480"/>
                    <a:gd name="connsiteY2" fmla="*/ 2095500 h 9867372"/>
                    <a:gd name="connsiteX3" fmla="*/ 25237440 w 25557480"/>
                    <a:gd name="connsiteY3" fmla="*/ 1752600 h 9867372"/>
                    <a:gd name="connsiteX4" fmla="*/ 24871680 w 25557480"/>
                    <a:gd name="connsiteY4" fmla="*/ 1447800 h 9867372"/>
                    <a:gd name="connsiteX5" fmla="*/ 24505920 w 25557480"/>
                    <a:gd name="connsiteY5" fmla="*/ 1714500 h 9867372"/>
                    <a:gd name="connsiteX6" fmla="*/ 24185880 w 25557480"/>
                    <a:gd name="connsiteY6" fmla="*/ 1714500 h 9867372"/>
                    <a:gd name="connsiteX7" fmla="*/ 24185880 w 25557480"/>
                    <a:gd name="connsiteY7" fmla="*/ 1524000 h 9867372"/>
                    <a:gd name="connsiteX8" fmla="*/ 23637240 w 25557480"/>
                    <a:gd name="connsiteY8" fmla="*/ 1333500 h 9867372"/>
                    <a:gd name="connsiteX9" fmla="*/ 22677120 w 25557480"/>
                    <a:gd name="connsiteY9" fmla="*/ 1333500 h 9867372"/>
                    <a:gd name="connsiteX10" fmla="*/ 22677120 w 25557480"/>
                    <a:gd name="connsiteY10" fmla="*/ 990600 h 9867372"/>
                    <a:gd name="connsiteX11" fmla="*/ 19751040 w 25557480"/>
                    <a:gd name="connsiteY11" fmla="*/ 990600 h 9867372"/>
                    <a:gd name="connsiteX12" fmla="*/ 19385280 w 25557480"/>
                    <a:gd name="connsiteY12" fmla="*/ 1333500 h 9867372"/>
                    <a:gd name="connsiteX13" fmla="*/ 17556480 w 25557480"/>
                    <a:gd name="connsiteY13" fmla="*/ 1333500 h 9867372"/>
                    <a:gd name="connsiteX14" fmla="*/ 16962120 w 25557480"/>
                    <a:gd name="connsiteY14" fmla="*/ 1828800 h 9867372"/>
                    <a:gd name="connsiteX15" fmla="*/ 16824960 w 25557480"/>
                    <a:gd name="connsiteY15" fmla="*/ 1866900 h 9867372"/>
                    <a:gd name="connsiteX16" fmla="*/ 16824960 w 25557480"/>
                    <a:gd name="connsiteY16" fmla="*/ 2095500 h 9867372"/>
                    <a:gd name="connsiteX17" fmla="*/ 14996160 w 25557480"/>
                    <a:gd name="connsiteY17" fmla="*/ 2628900 h 9867372"/>
                    <a:gd name="connsiteX18" fmla="*/ 14264640 w 25557480"/>
                    <a:gd name="connsiteY18" fmla="*/ 3048000 h 9867372"/>
                    <a:gd name="connsiteX19" fmla="*/ 13350240 w 25557480"/>
                    <a:gd name="connsiteY19" fmla="*/ 3048000 h 9867372"/>
                    <a:gd name="connsiteX20" fmla="*/ 12435840 w 25557480"/>
                    <a:gd name="connsiteY20" fmla="*/ 3238500 h 9867372"/>
                    <a:gd name="connsiteX21" fmla="*/ 11750040 w 25557480"/>
                    <a:gd name="connsiteY21" fmla="*/ 3048000 h 9867372"/>
                    <a:gd name="connsiteX22" fmla="*/ 11247120 w 25557480"/>
                    <a:gd name="connsiteY22" fmla="*/ 3124200 h 9867372"/>
                    <a:gd name="connsiteX23" fmla="*/ 10332720 w 25557480"/>
                    <a:gd name="connsiteY23" fmla="*/ 3124200 h 9867372"/>
                    <a:gd name="connsiteX24" fmla="*/ 9875520 w 25557480"/>
                    <a:gd name="connsiteY24" fmla="*/ 3238500 h 9867372"/>
                    <a:gd name="connsiteX25" fmla="*/ 9144000 w 25557480"/>
                    <a:gd name="connsiteY25" fmla="*/ 3238500 h 9867372"/>
                    <a:gd name="connsiteX26" fmla="*/ 7315200 w 25557480"/>
                    <a:gd name="connsiteY26" fmla="*/ 3238500 h 9867372"/>
                    <a:gd name="connsiteX27" fmla="*/ 6583680 w 25557480"/>
                    <a:gd name="connsiteY27" fmla="*/ 3200400 h 9867372"/>
                    <a:gd name="connsiteX28" fmla="*/ 4754880 w 25557480"/>
                    <a:gd name="connsiteY28" fmla="*/ 2857500 h 9867372"/>
                    <a:gd name="connsiteX29" fmla="*/ 4023360 w 25557480"/>
                    <a:gd name="connsiteY29" fmla="*/ 2476500 h 9867372"/>
                    <a:gd name="connsiteX30" fmla="*/ 2194560 w 25557480"/>
                    <a:gd name="connsiteY30" fmla="*/ 2476500 h 9867372"/>
                    <a:gd name="connsiteX31" fmla="*/ 2194560 w 25557480"/>
                    <a:gd name="connsiteY31" fmla="*/ 1409700 h 9867372"/>
                    <a:gd name="connsiteX32" fmla="*/ 1463040 w 25557480"/>
                    <a:gd name="connsiteY32" fmla="*/ 1409700 h 9867372"/>
                    <a:gd name="connsiteX33" fmla="*/ 0 w 25557480"/>
                    <a:gd name="connsiteY33" fmla="*/ 723900 h 9867372"/>
                    <a:gd name="connsiteX34" fmla="*/ 14996160 w 25557480"/>
                    <a:gd name="connsiteY34" fmla="*/ 2133600 h 9867372"/>
                    <a:gd name="connsiteX35" fmla="*/ 20162520 w 25557480"/>
                    <a:gd name="connsiteY35" fmla="*/ 0 h 9867372"/>
                    <a:gd name="connsiteX36" fmla="*/ 25557480 w 25557480"/>
                    <a:gd name="connsiteY36" fmla="*/ 1485900 h 9867372"/>
                    <a:gd name="connsiteX37" fmla="*/ 25557480 w 25557480"/>
                    <a:gd name="connsiteY37" fmla="*/ 4305301 h 9867372"/>
                    <a:gd name="connsiteX38" fmla="*/ 25100280 w 25557480"/>
                    <a:gd name="connsiteY38" fmla="*/ 7200901 h 9867372"/>
                    <a:gd name="connsiteX39" fmla="*/ 24734521 w 25557480"/>
                    <a:gd name="connsiteY39" fmla="*/ 8267701 h 9867372"/>
                    <a:gd name="connsiteX40" fmla="*/ 22768560 w 25557480"/>
                    <a:gd name="connsiteY40" fmla="*/ 9867372 h 9867372"/>
                    <a:gd name="connsiteX41" fmla="*/ 22722840 w 25557480"/>
                    <a:gd name="connsiteY41" fmla="*/ 9867372 h 9867372"/>
                    <a:gd name="connsiteX42" fmla="*/ 22722840 w 25557480"/>
                    <a:gd name="connsiteY42" fmla="*/ 9791701 h 9867372"/>
                    <a:gd name="connsiteX43" fmla="*/ 22879526 w 25557480"/>
                    <a:gd name="connsiteY43" fmla="*/ 9791701 h 9867372"/>
                    <a:gd name="connsiteX44" fmla="*/ 23358160 w 25557480"/>
                    <a:gd name="connsiteY44" fmla="*/ 9619061 h 9867372"/>
                    <a:gd name="connsiteX45" fmla="*/ 23690104 w 25557480"/>
                    <a:gd name="connsiteY45" fmla="*/ 9306669 h 9867372"/>
                    <a:gd name="connsiteX46" fmla="*/ 24643081 w 25557480"/>
                    <a:gd name="connsiteY46" fmla="*/ 8267701 h 9867372"/>
                    <a:gd name="connsiteX47" fmla="*/ 24643080 w 25557480"/>
                    <a:gd name="connsiteY47" fmla="*/ 7505702 h 9867372"/>
                    <a:gd name="connsiteX0" fmla="*/ 24643080 w 25557480"/>
                    <a:gd name="connsiteY0" fmla="*/ 7429502 h 9791172"/>
                    <a:gd name="connsiteX1" fmla="*/ 24963120 w 25557480"/>
                    <a:gd name="connsiteY1" fmla="*/ 7124702 h 9791172"/>
                    <a:gd name="connsiteX2" fmla="*/ 24963120 w 25557480"/>
                    <a:gd name="connsiteY2" fmla="*/ 2019300 h 9791172"/>
                    <a:gd name="connsiteX3" fmla="*/ 25237440 w 25557480"/>
                    <a:gd name="connsiteY3" fmla="*/ 1676400 h 9791172"/>
                    <a:gd name="connsiteX4" fmla="*/ 24871680 w 25557480"/>
                    <a:gd name="connsiteY4" fmla="*/ 1371600 h 9791172"/>
                    <a:gd name="connsiteX5" fmla="*/ 24505920 w 25557480"/>
                    <a:gd name="connsiteY5" fmla="*/ 1638300 h 9791172"/>
                    <a:gd name="connsiteX6" fmla="*/ 24185880 w 25557480"/>
                    <a:gd name="connsiteY6" fmla="*/ 1638300 h 9791172"/>
                    <a:gd name="connsiteX7" fmla="*/ 24185880 w 25557480"/>
                    <a:gd name="connsiteY7" fmla="*/ 1447800 h 9791172"/>
                    <a:gd name="connsiteX8" fmla="*/ 23637240 w 25557480"/>
                    <a:gd name="connsiteY8" fmla="*/ 1257300 h 9791172"/>
                    <a:gd name="connsiteX9" fmla="*/ 22677120 w 25557480"/>
                    <a:gd name="connsiteY9" fmla="*/ 1257300 h 9791172"/>
                    <a:gd name="connsiteX10" fmla="*/ 22677120 w 25557480"/>
                    <a:gd name="connsiteY10" fmla="*/ 914400 h 9791172"/>
                    <a:gd name="connsiteX11" fmla="*/ 19751040 w 25557480"/>
                    <a:gd name="connsiteY11" fmla="*/ 914400 h 9791172"/>
                    <a:gd name="connsiteX12" fmla="*/ 19385280 w 25557480"/>
                    <a:gd name="connsiteY12" fmla="*/ 1257300 h 9791172"/>
                    <a:gd name="connsiteX13" fmla="*/ 17556480 w 25557480"/>
                    <a:gd name="connsiteY13" fmla="*/ 1257300 h 9791172"/>
                    <a:gd name="connsiteX14" fmla="*/ 16962120 w 25557480"/>
                    <a:gd name="connsiteY14" fmla="*/ 1752600 h 9791172"/>
                    <a:gd name="connsiteX15" fmla="*/ 16824960 w 25557480"/>
                    <a:gd name="connsiteY15" fmla="*/ 1790700 h 9791172"/>
                    <a:gd name="connsiteX16" fmla="*/ 16824960 w 25557480"/>
                    <a:gd name="connsiteY16" fmla="*/ 2019300 h 9791172"/>
                    <a:gd name="connsiteX17" fmla="*/ 14996160 w 25557480"/>
                    <a:gd name="connsiteY17" fmla="*/ 2552700 h 9791172"/>
                    <a:gd name="connsiteX18" fmla="*/ 14264640 w 25557480"/>
                    <a:gd name="connsiteY18" fmla="*/ 2971800 h 9791172"/>
                    <a:gd name="connsiteX19" fmla="*/ 13350240 w 25557480"/>
                    <a:gd name="connsiteY19" fmla="*/ 2971800 h 9791172"/>
                    <a:gd name="connsiteX20" fmla="*/ 12435840 w 25557480"/>
                    <a:gd name="connsiteY20" fmla="*/ 3162300 h 9791172"/>
                    <a:gd name="connsiteX21" fmla="*/ 11750040 w 25557480"/>
                    <a:gd name="connsiteY21" fmla="*/ 2971800 h 9791172"/>
                    <a:gd name="connsiteX22" fmla="*/ 11247120 w 25557480"/>
                    <a:gd name="connsiteY22" fmla="*/ 3048000 h 9791172"/>
                    <a:gd name="connsiteX23" fmla="*/ 10332720 w 25557480"/>
                    <a:gd name="connsiteY23" fmla="*/ 3048000 h 9791172"/>
                    <a:gd name="connsiteX24" fmla="*/ 9875520 w 25557480"/>
                    <a:gd name="connsiteY24" fmla="*/ 3162300 h 9791172"/>
                    <a:gd name="connsiteX25" fmla="*/ 9144000 w 25557480"/>
                    <a:gd name="connsiteY25" fmla="*/ 3162300 h 9791172"/>
                    <a:gd name="connsiteX26" fmla="*/ 7315200 w 25557480"/>
                    <a:gd name="connsiteY26" fmla="*/ 3162300 h 9791172"/>
                    <a:gd name="connsiteX27" fmla="*/ 6583680 w 25557480"/>
                    <a:gd name="connsiteY27" fmla="*/ 3124200 h 9791172"/>
                    <a:gd name="connsiteX28" fmla="*/ 4754880 w 25557480"/>
                    <a:gd name="connsiteY28" fmla="*/ 2781300 h 9791172"/>
                    <a:gd name="connsiteX29" fmla="*/ 4023360 w 25557480"/>
                    <a:gd name="connsiteY29" fmla="*/ 2400300 h 9791172"/>
                    <a:gd name="connsiteX30" fmla="*/ 2194560 w 25557480"/>
                    <a:gd name="connsiteY30" fmla="*/ 2400300 h 9791172"/>
                    <a:gd name="connsiteX31" fmla="*/ 2194560 w 25557480"/>
                    <a:gd name="connsiteY31" fmla="*/ 1333500 h 9791172"/>
                    <a:gd name="connsiteX32" fmla="*/ 1463040 w 25557480"/>
                    <a:gd name="connsiteY32" fmla="*/ 1333500 h 9791172"/>
                    <a:gd name="connsiteX33" fmla="*/ 0 w 25557480"/>
                    <a:gd name="connsiteY33" fmla="*/ 647700 h 9791172"/>
                    <a:gd name="connsiteX34" fmla="*/ 14996160 w 25557480"/>
                    <a:gd name="connsiteY34" fmla="*/ 2057400 h 9791172"/>
                    <a:gd name="connsiteX35" fmla="*/ 20162520 w 25557480"/>
                    <a:gd name="connsiteY35" fmla="*/ 0 h 9791172"/>
                    <a:gd name="connsiteX36" fmla="*/ 25557480 w 25557480"/>
                    <a:gd name="connsiteY36" fmla="*/ 1409700 h 9791172"/>
                    <a:gd name="connsiteX37" fmla="*/ 25557480 w 25557480"/>
                    <a:gd name="connsiteY37" fmla="*/ 4229101 h 9791172"/>
                    <a:gd name="connsiteX38" fmla="*/ 25100280 w 25557480"/>
                    <a:gd name="connsiteY38" fmla="*/ 7124701 h 9791172"/>
                    <a:gd name="connsiteX39" fmla="*/ 24734521 w 25557480"/>
                    <a:gd name="connsiteY39" fmla="*/ 8191501 h 9791172"/>
                    <a:gd name="connsiteX40" fmla="*/ 22768560 w 25557480"/>
                    <a:gd name="connsiteY40" fmla="*/ 9791172 h 9791172"/>
                    <a:gd name="connsiteX41" fmla="*/ 22722840 w 25557480"/>
                    <a:gd name="connsiteY41" fmla="*/ 9791172 h 9791172"/>
                    <a:gd name="connsiteX42" fmla="*/ 22722840 w 25557480"/>
                    <a:gd name="connsiteY42" fmla="*/ 9715501 h 9791172"/>
                    <a:gd name="connsiteX43" fmla="*/ 22879526 w 25557480"/>
                    <a:gd name="connsiteY43" fmla="*/ 9715501 h 9791172"/>
                    <a:gd name="connsiteX44" fmla="*/ 23358160 w 25557480"/>
                    <a:gd name="connsiteY44" fmla="*/ 9542861 h 9791172"/>
                    <a:gd name="connsiteX45" fmla="*/ 23690104 w 25557480"/>
                    <a:gd name="connsiteY45" fmla="*/ 9230469 h 9791172"/>
                    <a:gd name="connsiteX46" fmla="*/ 24643081 w 25557480"/>
                    <a:gd name="connsiteY46" fmla="*/ 8191501 h 9791172"/>
                    <a:gd name="connsiteX47" fmla="*/ 24643080 w 25557480"/>
                    <a:gd name="connsiteY47" fmla="*/ 7429502 h 9791172"/>
                    <a:gd name="connsiteX0" fmla="*/ 24643080 w 25557480"/>
                    <a:gd name="connsiteY0" fmla="*/ 7277102 h 9638772"/>
                    <a:gd name="connsiteX1" fmla="*/ 24963120 w 25557480"/>
                    <a:gd name="connsiteY1" fmla="*/ 6972302 h 9638772"/>
                    <a:gd name="connsiteX2" fmla="*/ 24963120 w 25557480"/>
                    <a:gd name="connsiteY2" fmla="*/ 1866900 h 9638772"/>
                    <a:gd name="connsiteX3" fmla="*/ 25237440 w 25557480"/>
                    <a:gd name="connsiteY3" fmla="*/ 1524000 h 9638772"/>
                    <a:gd name="connsiteX4" fmla="*/ 24871680 w 25557480"/>
                    <a:gd name="connsiteY4" fmla="*/ 1219200 h 9638772"/>
                    <a:gd name="connsiteX5" fmla="*/ 24505920 w 25557480"/>
                    <a:gd name="connsiteY5" fmla="*/ 1485900 h 9638772"/>
                    <a:gd name="connsiteX6" fmla="*/ 24185880 w 25557480"/>
                    <a:gd name="connsiteY6" fmla="*/ 1485900 h 9638772"/>
                    <a:gd name="connsiteX7" fmla="*/ 24185880 w 25557480"/>
                    <a:gd name="connsiteY7" fmla="*/ 1295400 h 9638772"/>
                    <a:gd name="connsiteX8" fmla="*/ 23637240 w 25557480"/>
                    <a:gd name="connsiteY8" fmla="*/ 1104900 h 9638772"/>
                    <a:gd name="connsiteX9" fmla="*/ 22677120 w 25557480"/>
                    <a:gd name="connsiteY9" fmla="*/ 1104900 h 9638772"/>
                    <a:gd name="connsiteX10" fmla="*/ 22677120 w 25557480"/>
                    <a:gd name="connsiteY10" fmla="*/ 762000 h 9638772"/>
                    <a:gd name="connsiteX11" fmla="*/ 19751040 w 25557480"/>
                    <a:gd name="connsiteY11" fmla="*/ 762000 h 9638772"/>
                    <a:gd name="connsiteX12" fmla="*/ 19385280 w 25557480"/>
                    <a:gd name="connsiteY12" fmla="*/ 1104900 h 9638772"/>
                    <a:gd name="connsiteX13" fmla="*/ 17556480 w 25557480"/>
                    <a:gd name="connsiteY13" fmla="*/ 1104900 h 9638772"/>
                    <a:gd name="connsiteX14" fmla="*/ 16962120 w 25557480"/>
                    <a:gd name="connsiteY14" fmla="*/ 1600200 h 9638772"/>
                    <a:gd name="connsiteX15" fmla="*/ 16824960 w 25557480"/>
                    <a:gd name="connsiteY15" fmla="*/ 1638300 h 9638772"/>
                    <a:gd name="connsiteX16" fmla="*/ 16824960 w 25557480"/>
                    <a:gd name="connsiteY16" fmla="*/ 1866900 h 9638772"/>
                    <a:gd name="connsiteX17" fmla="*/ 14996160 w 25557480"/>
                    <a:gd name="connsiteY17" fmla="*/ 2400300 h 9638772"/>
                    <a:gd name="connsiteX18" fmla="*/ 14264640 w 25557480"/>
                    <a:gd name="connsiteY18" fmla="*/ 2819400 h 9638772"/>
                    <a:gd name="connsiteX19" fmla="*/ 13350240 w 25557480"/>
                    <a:gd name="connsiteY19" fmla="*/ 2819400 h 9638772"/>
                    <a:gd name="connsiteX20" fmla="*/ 12435840 w 25557480"/>
                    <a:gd name="connsiteY20" fmla="*/ 3009900 h 9638772"/>
                    <a:gd name="connsiteX21" fmla="*/ 11750040 w 25557480"/>
                    <a:gd name="connsiteY21" fmla="*/ 2819400 h 9638772"/>
                    <a:gd name="connsiteX22" fmla="*/ 11247120 w 25557480"/>
                    <a:gd name="connsiteY22" fmla="*/ 2895600 h 9638772"/>
                    <a:gd name="connsiteX23" fmla="*/ 10332720 w 25557480"/>
                    <a:gd name="connsiteY23" fmla="*/ 2895600 h 9638772"/>
                    <a:gd name="connsiteX24" fmla="*/ 9875520 w 25557480"/>
                    <a:gd name="connsiteY24" fmla="*/ 3009900 h 9638772"/>
                    <a:gd name="connsiteX25" fmla="*/ 9144000 w 25557480"/>
                    <a:gd name="connsiteY25" fmla="*/ 3009900 h 9638772"/>
                    <a:gd name="connsiteX26" fmla="*/ 7315200 w 25557480"/>
                    <a:gd name="connsiteY26" fmla="*/ 3009900 h 9638772"/>
                    <a:gd name="connsiteX27" fmla="*/ 6583680 w 25557480"/>
                    <a:gd name="connsiteY27" fmla="*/ 2971800 h 9638772"/>
                    <a:gd name="connsiteX28" fmla="*/ 4754880 w 25557480"/>
                    <a:gd name="connsiteY28" fmla="*/ 2628900 h 9638772"/>
                    <a:gd name="connsiteX29" fmla="*/ 4023360 w 25557480"/>
                    <a:gd name="connsiteY29" fmla="*/ 2247900 h 9638772"/>
                    <a:gd name="connsiteX30" fmla="*/ 2194560 w 25557480"/>
                    <a:gd name="connsiteY30" fmla="*/ 2247900 h 9638772"/>
                    <a:gd name="connsiteX31" fmla="*/ 2194560 w 25557480"/>
                    <a:gd name="connsiteY31" fmla="*/ 1181100 h 9638772"/>
                    <a:gd name="connsiteX32" fmla="*/ 1463040 w 25557480"/>
                    <a:gd name="connsiteY32" fmla="*/ 1181100 h 9638772"/>
                    <a:gd name="connsiteX33" fmla="*/ 0 w 25557480"/>
                    <a:gd name="connsiteY33" fmla="*/ 495300 h 9638772"/>
                    <a:gd name="connsiteX34" fmla="*/ 14996160 w 25557480"/>
                    <a:gd name="connsiteY34" fmla="*/ 1905000 h 9638772"/>
                    <a:gd name="connsiteX35" fmla="*/ 20116800 w 25557480"/>
                    <a:gd name="connsiteY35" fmla="*/ 0 h 9638772"/>
                    <a:gd name="connsiteX36" fmla="*/ 25557480 w 25557480"/>
                    <a:gd name="connsiteY36" fmla="*/ 1257300 h 9638772"/>
                    <a:gd name="connsiteX37" fmla="*/ 25557480 w 25557480"/>
                    <a:gd name="connsiteY37" fmla="*/ 4076701 h 9638772"/>
                    <a:gd name="connsiteX38" fmla="*/ 25100280 w 25557480"/>
                    <a:gd name="connsiteY38" fmla="*/ 6972301 h 9638772"/>
                    <a:gd name="connsiteX39" fmla="*/ 24734521 w 25557480"/>
                    <a:gd name="connsiteY39" fmla="*/ 8039101 h 9638772"/>
                    <a:gd name="connsiteX40" fmla="*/ 22768560 w 25557480"/>
                    <a:gd name="connsiteY40" fmla="*/ 9638772 h 9638772"/>
                    <a:gd name="connsiteX41" fmla="*/ 22722840 w 25557480"/>
                    <a:gd name="connsiteY41" fmla="*/ 9638772 h 9638772"/>
                    <a:gd name="connsiteX42" fmla="*/ 22722840 w 25557480"/>
                    <a:gd name="connsiteY42" fmla="*/ 9563101 h 9638772"/>
                    <a:gd name="connsiteX43" fmla="*/ 22879526 w 25557480"/>
                    <a:gd name="connsiteY43" fmla="*/ 9563101 h 9638772"/>
                    <a:gd name="connsiteX44" fmla="*/ 23358160 w 25557480"/>
                    <a:gd name="connsiteY44" fmla="*/ 9390461 h 9638772"/>
                    <a:gd name="connsiteX45" fmla="*/ 23690104 w 25557480"/>
                    <a:gd name="connsiteY45" fmla="*/ 9078069 h 9638772"/>
                    <a:gd name="connsiteX46" fmla="*/ 24643081 w 25557480"/>
                    <a:gd name="connsiteY46" fmla="*/ 8039101 h 9638772"/>
                    <a:gd name="connsiteX47" fmla="*/ 24643080 w 25557480"/>
                    <a:gd name="connsiteY47" fmla="*/ 7277102 h 9638772"/>
                    <a:gd name="connsiteX0" fmla="*/ 24643080 w 25557480"/>
                    <a:gd name="connsiteY0" fmla="*/ 7277102 h 9638772"/>
                    <a:gd name="connsiteX1" fmla="*/ 24963120 w 25557480"/>
                    <a:gd name="connsiteY1" fmla="*/ 6972302 h 9638772"/>
                    <a:gd name="connsiteX2" fmla="*/ 24963120 w 25557480"/>
                    <a:gd name="connsiteY2" fmla="*/ 1866900 h 9638772"/>
                    <a:gd name="connsiteX3" fmla="*/ 25237440 w 25557480"/>
                    <a:gd name="connsiteY3" fmla="*/ 1524000 h 9638772"/>
                    <a:gd name="connsiteX4" fmla="*/ 24871680 w 25557480"/>
                    <a:gd name="connsiteY4" fmla="*/ 1219200 h 9638772"/>
                    <a:gd name="connsiteX5" fmla="*/ 24505920 w 25557480"/>
                    <a:gd name="connsiteY5" fmla="*/ 1485900 h 9638772"/>
                    <a:gd name="connsiteX6" fmla="*/ 24185880 w 25557480"/>
                    <a:gd name="connsiteY6" fmla="*/ 1485900 h 9638772"/>
                    <a:gd name="connsiteX7" fmla="*/ 24185880 w 25557480"/>
                    <a:gd name="connsiteY7" fmla="*/ 1295400 h 9638772"/>
                    <a:gd name="connsiteX8" fmla="*/ 23637240 w 25557480"/>
                    <a:gd name="connsiteY8" fmla="*/ 1104900 h 9638772"/>
                    <a:gd name="connsiteX9" fmla="*/ 22677120 w 25557480"/>
                    <a:gd name="connsiteY9" fmla="*/ 1104900 h 9638772"/>
                    <a:gd name="connsiteX10" fmla="*/ 22677120 w 25557480"/>
                    <a:gd name="connsiteY10" fmla="*/ 762000 h 9638772"/>
                    <a:gd name="connsiteX11" fmla="*/ 19751040 w 25557480"/>
                    <a:gd name="connsiteY11" fmla="*/ 762000 h 9638772"/>
                    <a:gd name="connsiteX12" fmla="*/ 19385280 w 25557480"/>
                    <a:gd name="connsiteY12" fmla="*/ 1104900 h 9638772"/>
                    <a:gd name="connsiteX13" fmla="*/ 17556480 w 25557480"/>
                    <a:gd name="connsiteY13" fmla="*/ 1104900 h 9638772"/>
                    <a:gd name="connsiteX14" fmla="*/ 16962120 w 25557480"/>
                    <a:gd name="connsiteY14" fmla="*/ 1600200 h 9638772"/>
                    <a:gd name="connsiteX15" fmla="*/ 16824960 w 25557480"/>
                    <a:gd name="connsiteY15" fmla="*/ 1638300 h 9638772"/>
                    <a:gd name="connsiteX16" fmla="*/ 16824960 w 25557480"/>
                    <a:gd name="connsiteY16" fmla="*/ 1866900 h 9638772"/>
                    <a:gd name="connsiteX17" fmla="*/ 14996160 w 25557480"/>
                    <a:gd name="connsiteY17" fmla="*/ 2400300 h 9638772"/>
                    <a:gd name="connsiteX18" fmla="*/ 14264640 w 25557480"/>
                    <a:gd name="connsiteY18" fmla="*/ 2819400 h 9638772"/>
                    <a:gd name="connsiteX19" fmla="*/ 13350240 w 25557480"/>
                    <a:gd name="connsiteY19" fmla="*/ 2819400 h 9638772"/>
                    <a:gd name="connsiteX20" fmla="*/ 12435840 w 25557480"/>
                    <a:gd name="connsiteY20" fmla="*/ 3009900 h 9638772"/>
                    <a:gd name="connsiteX21" fmla="*/ 11750040 w 25557480"/>
                    <a:gd name="connsiteY21" fmla="*/ 2819400 h 9638772"/>
                    <a:gd name="connsiteX22" fmla="*/ 11247120 w 25557480"/>
                    <a:gd name="connsiteY22" fmla="*/ 2895600 h 9638772"/>
                    <a:gd name="connsiteX23" fmla="*/ 10332720 w 25557480"/>
                    <a:gd name="connsiteY23" fmla="*/ 2895600 h 9638772"/>
                    <a:gd name="connsiteX24" fmla="*/ 9875520 w 25557480"/>
                    <a:gd name="connsiteY24" fmla="*/ 3009900 h 9638772"/>
                    <a:gd name="connsiteX25" fmla="*/ 9144000 w 25557480"/>
                    <a:gd name="connsiteY25" fmla="*/ 3009900 h 9638772"/>
                    <a:gd name="connsiteX26" fmla="*/ 7315200 w 25557480"/>
                    <a:gd name="connsiteY26" fmla="*/ 3009900 h 9638772"/>
                    <a:gd name="connsiteX27" fmla="*/ 6583680 w 25557480"/>
                    <a:gd name="connsiteY27" fmla="*/ 2971800 h 9638772"/>
                    <a:gd name="connsiteX28" fmla="*/ 4754880 w 25557480"/>
                    <a:gd name="connsiteY28" fmla="*/ 2628900 h 9638772"/>
                    <a:gd name="connsiteX29" fmla="*/ 4023360 w 25557480"/>
                    <a:gd name="connsiteY29" fmla="*/ 2247900 h 9638772"/>
                    <a:gd name="connsiteX30" fmla="*/ 2194560 w 25557480"/>
                    <a:gd name="connsiteY30" fmla="*/ 2247900 h 9638772"/>
                    <a:gd name="connsiteX31" fmla="*/ 2194560 w 25557480"/>
                    <a:gd name="connsiteY31" fmla="*/ 1181100 h 9638772"/>
                    <a:gd name="connsiteX32" fmla="*/ 1463040 w 25557480"/>
                    <a:gd name="connsiteY32" fmla="*/ 1181100 h 9638772"/>
                    <a:gd name="connsiteX33" fmla="*/ 0 w 25557480"/>
                    <a:gd name="connsiteY33" fmla="*/ 495300 h 9638772"/>
                    <a:gd name="connsiteX34" fmla="*/ 14996160 w 25557480"/>
                    <a:gd name="connsiteY34" fmla="*/ 1905000 h 9638772"/>
                    <a:gd name="connsiteX35" fmla="*/ 20253960 w 25557480"/>
                    <a:gd name="connsiteY35" fmla="*/ 0 h 9638772"/>
                    <a:gd name="connsiteX36" fmla="*/ 25557480 w 25557480"/>
                    <a:gd name="connsiteY36" fmla="*/ 1257300 h 9638772"/>
                    <a:gd name="connsiteX37" fmla="*/ 25557480 w 25557480"/>
                    <a:gd name="connsiteY37" fmla="*/ 4076701 h 9638772"/>
                    <a:gd name="connsiteX38" fmla="*/ 25100280 w 25557480"/>
                    <a:gd name="connsiteY38" fmla="*/ 6972301 h 9638772"/>
                    <a:gd name="connsiteX39" fmla="*/ 24734521 w 25557480"/>
                    <a:gd name="connsiteY39" fmla="*/ 8039101 h 9638772"/>
                    <a:gd name="connsiteX40" fmla="*/ 22768560 w 25557480"/>
                    <a:gd name="connsiteY40" fmla="*/ 9638772 h 9638772"/>
                    <a:gd name="connsiteX41" fmla="*/ 22722840 w 25557480"/>
                    <a:gd name="connsiteY41" fmla="*/ 9638772 h 9638772"/>
                    <a:gd name="connsiteX42" fmla="*/ 22722840 w 25557480"/>
                    <a:gd name="connsiteY42" fmla="*/ 9563101 h 9638772"/>
                    <a:gd name="connsiteX43" fmla="*/ 22879526 w 25557480"/>
                    <a:gd name="connsiteY43" fmla="*/ 9563101 h 9638772"/>
                    <a:gd name="connsiteX44" fmla="*/ 23358160 w 25557480"/>
                    <a:gd name="connsiteY44" fmla="*/ 9390461 h 9638772"/>
                    <a:gd name="connsiteX45" fmla="*/ 23690104 w 25557480"/>
                    <a:gd name="connsiteY45" fmla="*/ 9078069 h 9638772"/>
                    <a:gd name="connsiteX46" fmla="*/ 24643081 w 25557480"/>
                    <a:gd name="connsiteY46" fmla="*/ 8039101 h 9638772"/>
                    <a:gd name="connsiteX47" fmla="*/ 24643080 w 25557480"/>
                    <a:gd name="connsiteY47" fmla="*/ 7277102 h 9638772"/>
                    <a:gd name="connsiteX0" fmla="*/ 25648920 w 26563320"/>
                    <a:gd name="connsiteY0" fmla="*/ 8001002 h 10362672"/>
                    <a:gd name="connsiteX1" fmla="*/ 25968960 w 26563320"/>
                    <a:gd name="connsiteY1" fmla="*/ 7696202 h 10362672"/>
                    <a:gd name="connsiteX2" fmla="*/ 25968960 w 26563320"/>
                    <a:gd name="connsiteY2" fmla="*/ 2590800 h 10362672"/>
                    <a:gd name="connsiteX3" fmla="*/ 26243280 w 26563320"/>
                    <a:gd name="connsiteY3" fmla="*/ 2247900 h 10362672"/>
                    <a:gd name="connsiteX4" fmla="*/ 25877520 w 26563320"/>
                    <a:gd name="connsiteY4" fmla="*/ 1943100 h 10362672"/>
                    <a:gd name="connsiteX5" fmla="*/ 25511760 w 26563320"/>
                    <a:gd name="connsiteY5" fmla="*/ 2209800 h 10362672"/>
                    <a:gd name="connsiteX6" fmla="*/ 25191720 w 26563320"/>
                    <a:gd name="connsiteY6" fmla="*/ 2209800 h 10362672"/>
                    <a:gd name="connsiteX7" fmla="*/ 25191720 w 26563320"/>
                    <a:gd name="connsiteY7" fmla="*/ 2019300 h 10362672"/>
                    <a:gd name="connsiteX8" fmla="*/ 24643080 w 26563320"/>
                    <a:gd name="connsiteY8" fmla="*/ 1828800 h 10362672"/>
                    <a:gd name="connsiteX9" fmla="*/ 23682960 w 26563320"/>
                    <a:gd name="connsiteY9" fmla="*/ 1828800 h 10362672"/>
                    <a:gd name="connsiteX10" fmla="*/ 23682960 w 26563320"/>
                    <a:gd name="connsiteY10" fmla="*/ 1485900 h 10362672"/>
                    <a:gd name="connsiteX11" fmla="*/ 20756880 w 26563320"/>
                    <a:gd name="connsiteY11" fmla="*/ 1485900 h 10362672"/>
                    <a:gd name="connsiteX12" fmla="*/ 20391120 w 26563320"/>
                    <a:gd name="connsiteY12" fmla="*/ 1828800 h 10362672"/>
                    <a:gd name="connsiteX13" fmla="*/ 18562320 w 26563320"/>
                    <a:gd name="connsiteY13" fmla="*/ 1828800 h 10362672"/>
                    <a:gd name="connsiteX14" fmla="*/ 17967960 w 26563320"/>
                    <a:gd name="connsiteY14" fmla="*/ 2324100 h 10362672"/>
                    <a:gd name="connsiteX15" fmla="*/ 17830800 w 26563320"/>
                    <a:gd name="connsiteY15" fmla="*/ 2362200 h 10362672"/>
                    <a:gd name="connsiteX16" fmla="*/ 17830800 w 26563320"/>
                    <a:gd name="connsiteY16" fmla="*/ 2590800 h 10362672"/>
                    <a:gd name="connsiteX17" fmla="*/ 16002000 w 26563320"/>
                    <a:gd name="connsiteY17" fmla="*/ 3124200 h 10362672"/>
                    <a:gd name="connsiteX18" fmla="*/ 15270480 w 26563320"/>
                    <a:gd name="connsiteY18" fmla="*/ 3543300 h 10362672"/>
                    <a:gd name="connsiteX19" fmla="*/ 14356080 w 26563320"/>
                    <a:gd name="connsiteY19" fmla="*/ 3543300 h 10362672"/>
                    <a:gd name="connsiteX20" fmla="*/ 13441680 w 26563320"/>
                    <a:gd name="connsiteY20" fmla="*/ 3733800 h 10362672"/>
                    <a:gd name="connsiteX21" fmla="*/ 12755880 w 26563320"/>
                    <a:gd name="connsiteY21" fmla="*/ 3543300 h 10362672"/>
                    <a:gd name="connsiteX22" fmla="*/ 12252960 w 26563320"/>
                    <a:gd name="connsiteY22" fmla="*/ 3619500 h 10362672"/>
                    <a:gd name="connsiteX23" fmla="*/ 11338560 w 26563320"/>
                    <a:gd name="connsiteY23" fmla="*/ 3619500 h 10362672"/>
                    <a:gd name="connsiteX24" fmla="*/ 10881360 w 26563320"/>
                    <a:gd name="connsiteY24" fmla="*/ 3733800 h 10362672"/>
                    <a:gd name="connsiteX25" fmla="*/ 10149840 w 26563320"/>
                    <a:gd name="connsiteY25" fmla="*/ 3733800 h 10362672"/>
                    <a:gd name="connsiteX26" fmla="*/ 8321040 w 26563320"/>
                    <a:gd name="connsiteY26" fmla="*/ 3733800 h 10362672"/>
                    <a:gd name="connsiteX27" fmla="*/ 7589520 w 26563320"/>
                    <a:gd name="connsiteY27" fmla="*/ 3695700 h 10362672"/>
                    <a:gd name="connsiteX28" fmla="*/ 5760720 w 26563320"/>
                    <a:gd name="connsiteY28" fmla="*/ 3352800 h 10362672"/>
                    <a:gd name="connsiteX29" fmla="*/ 5029200 w 26563320"/>
                    <a:gd name="connsiteY29" fmla="*/ 2971800 h 10362672"/>
                    <a:gd name="connsiteX30" fmla="*/ 3200400 w 26563320"/>
                    <a:gd name="connsiteY30" fmla="*/ 2971800 h 10362672"/>
                    <a:gd name="connsiteX31" fmla="*/ 3200400 w 26563320"/>
                    <a:gd name="connsiteY31" fmla="*/ 1905000 h 10362672"/>
                    <a:gd name="connsiteX32" fmla="*/ 2468880 w 26563320"/>
                    <a:gd name="connsiteY32" fmla="*/ 1905000 h 10362672"/>
                    <a:gd name="connsiteX33" fmla="*/ 1005840 w 26563320"/>
                    <a:gd name="connsiteY33" fmla="*/ 1219200 h 10362672"/>
                    <a:gd name="connsiteX34" fmla="*/ 0 w 26563320"/>
                    <a:gd name="connsiteY34" fmla="*/ 0 h 10362672"/>
                    <a:gd name="connsiteX35" fmla="*/ 16002000 w 26563320"/>
                    <a:gd name="connsiteY35" fmla="*/ 2628900 h 10362672"/>
                    <a:gd name="connsiteX36" fmla="*/ 21259800 w 26563320"/>
                    <a:gd name="connsiteY36" fmla="*/ 723900 h 10362672"/>
                    <a:gd name="connsiteX37" fmla="*/ 26563320 w 26563320"/>
                    <a:gd name="connsiteY37" fmla="*/ 1981200 h 10362672"/>
                    <a:gd name="connsiteX38" fmla="*/ 26563320 w 26563320"/>
                    <a:gd name="connsiteY38" fmla="*/ 4800601 h 10362672"/>
                    <a:gd name="connsiteX39" fmla="*/ 26106120 w 26563320"/>
                    <a:gd name="connsiteY39" fmla="*/ 7696201 h 10362672"/>
                    <a:gd name="connsiteX40" fmla="*/ 25740361 w 26563320"/>
                    <a:gd name="connsiteY40" fmla="*/ 8763001 h 10362672"/>
                    <a:gd name="connsiteX41" fmla="*/ 23774400 w 26563320"/>
                    <a:gd name="connsiteY41" fmla="*/ 10362672 h 10362672"/>
                    <a:gd name="connsiteX42" fmla="*/ 23728680 w 26563320"/>
                    <a:gd name="connsiteY42" fmla="*/ 10362672 h 10362672"/>
                    <a:gd name="connsiteX43" fmla="*/ 23728680 w 26563320"/>
                    <a:gd name="connsiteY43" fmla="*/ 10287001 h 10362672"/>
                    <a:gd name="connsiteX44" fmla="*/ 23885366 w 26563320"/>
                    <a:gd name="connsiteY44" fmla="*/ 10287001 h 10362672"/>
                    <a:gd name="connsiteX45" fmla="*/ 24364000 w 26563320"/>
                    <a:gd name="connsiteY45" fmla="*/ 10114361 h 10362672"/>
                    <a:gd name="connsiteX46" fmla="*/ 24695944 w 26563320"/>
                    <a:gd name="connsiteY46" fmla="*/ 9801969 h 10362672"/>
                    <a:gd name="connsiteX47" fmla="*/ 25648921 w 26563320"/>
                    <a:gd name="connsiteY47" fmla="*/ 8763001 h 10362672"/>
                    <a:gd name="connsiteX48" fmla="*/ 25648920 w 26563320"/>
                    <a:gd name="connsiteY48" fmla="*/ 8001002 h 10362672"/>
                    <a:gd name="connsiteX0" fmla="*/ 25648920 w 26563320"/>
                    <a:gd name="connsiteY0" fmla="*/ 8001002 h 10362672"/>
                    <a:gd name="connsiteX1" fmla="*/ 25968960 w 26563320"/>
                    <a:gd name="connsiteY1" fmla="*/ 7696202 h 10362672"/>
                    <a:gd name="connsiteX2" fmla="*/ 25968960 w 26563320"/>
                    <a:gd name="connsiteY2" fmla="*/ 2590800 h 10362672"/>
                    <a:gd name="connsiteX3" fmla="*/ 26243280 w 26563320"/>
                    <a:gd name="connsiteY3" fmla="*/ 2247900 h 10362672"/>
                    <a:gd name="connsiteX4" fmla="*/ 25877520 w 26563320"/>
                    <a:gd name="connsiteY4" fmla="*/ 1943100 h 10362672"/>
                    <a:gd name="connsiteX5" fmla="*/ 25511760 w 26563320"/>
                    <a:gd name="connsiteY5" fmla="*/ 2209800 h 10362672"/>
                    <a:gd name="connsiteX6" fmla="*/ 25191720 w 26563320"/>
                    <a:gd name="connsiteY6" fmla="*/ 2209800 h 10362672"/>
                    <a:gd name="connsiteX7" fmla="*/ 25191720 w 26563320"/>
                    <a:gd name="connsiteY7" fmla="*/ 2019300 h 10362672"/>
                    <a:gd name="connsiteX8" fmla="*/ 24643080 w 26563320"/>
                    <a:gd name="connsiteY8" fmla="*/ 1828800 h 10362672"/>
                    <a:gd name="connsiteX9" fmla="*/ 23682960 w 26563320"/>
                    <a:gd name="connsiteY9" fmla="*/ 1828800 h 10362672"/>
                    <a:gd name="connsiteX10" fmla="*/ 23682960 w 26563320"/>
                    <a:gd name="connsiteY10" fmla="*/ 1485900 h 10362672"/>
                    <a:gd name="connsiteX11" fmla="*/ 20756880 w 26563320"/>
                    <a:gd name="connsiteY11" fmla="*/ 1485900 h 10362672"/>
                    <a:gd name="connsiteX12" fmla="*/ 20391120 w 26563320"/>
                    <a:gd name="connsiteY12" fmla="*/ 1828800 h 10362672"/>
                    <a:gd name="connsiteX13" fmla="*/ 18562320 w 26563320"/>
                    <a:gd name="connsiteY13" fmla="*/ 1828800 h 10362672"/>
                    <a:gd name="connsiteX14" fmla="*/ 17967960 w 26563320"/>
                    <a:gd name="connsiteY14" fmla="*/ 2324100 h 10362672"/>
                    <a:gd name="connsiteX15" fmla="*/ 17830800 w 26563320"/>
                    <a:gd name="connsiteY15" fmla="*/ 2362200 h 10362672"/>
                    <a:gd name="connsiteX16" fmla="*/ 17830800 w 26563320"/>
                    <a:gd name="connsiteY16" fmla="*/ 2590800 h 10362672"/>
                    <a:gd name="connsiteX17" fmla="*/ 16002000 w 26563320"/>
                    <a:gd name="connsiteY17" fmla="*/ 3124200 h 10362672"/>
                    <a:gd name="connsiteX18" fmla="*/ 15270480 w 26563320"/>
                    <a:gd name="connsiteY18" fmla="*/ 3543300 h 10362672"/>
                    <a:gd name="connsiteX19" fmla="*/ 14356080 w 26563320"/>
                    <a:gd name="connsiteY19" fmla="*/ 3543300 h 10362672"/>
                    <a:gd name="connsiteX20" fmla="*/ 13441680 w 26563320"/>
                    <a:gd name="connsiteY20" fmla="*/ 3733800 h 10362672"/>
                    <a:gd name="connsiteX21" fmla="*/ 12755880 w 26563320"/>
                    <a:gd name="connsiteY21" fmla="*/ 3543300 h 10362672"/>
                    <a:gd name="connsiteX22" fmla="*/ 12252960 w 26563320"/>
                    <a:gd name="connsiteY22" fmla="*/ 3619500 h 10362672"/>
                    <a:gd name="connsiteX23" fmla="*/ 11338560 w 26563320"/>
                    <a:gd name="connsiteY23" fmla="*/ 3619500 h 10362672"/>
                    <a:gd name="connsiteX24" fmla="*/ 10881360 w 26563320"/>
                    <a:gd name="connsiteY24" fmla="*/ 3733800 h 10362672"/>
                    <a:gd name="connsiteX25" fmla="*/ 10149840 w 26563320"/>
                    <a:gd name="connsiteY25" fmla="*/ 3733800 h 10362672"/>
                    <a:gd name="connsiteX26" fmla="*/ 8321040 w 26563320"/>
                    <a:gd name="connsiteY26" fmla="*/ 3733800 h 10362672"/>
                    <a:gd name="connsiteX27" fmla="*/ 7589520 w 26563320"/>
                    <a:gd name="connsiteY27" fmla="*/ 3695700 h 10362672"/>
                    <a:gd name="connsiteX28" fmla="*/ 5760720 w 26563320"/>
                    <a:gd name="connsiteY28" fmla="*/ 3352800 h 10362672"/>
                    <a:gd name="connsiteX29" fmla="*/ 5029200 w 26563320"/>
                    <a:gd name="connsiteY29" fmla="*/ 2971800 h 10362672"/>
                    <a:gd name="connsiteX30" fmla="*/ 3200400 w 26563320"/>
                    <a:gd name="connsiteY30" fmla="*/ 2971800 h 10362672"/>
                    <a:gd name="connsiteX31" fmla="*/ 3200400 w 26563320"/>
                    <a:gd name="connsiteY31" fmla="*/ 1905000 h 10362672"/>
                    <a:gd name="connsiteX32" fmla="*/ 2468880 w 26563320"/>
                    <a:gd name="connsiteY32" fmla="*/ 1905000 h 10362672"/>
                    <a:gd name="connsiteX33" fmla="*/ 1005840 w 26563320"/>
                    <a:gd name="connsiteY33" fmla="*/ 1219200 h 10362672"/>
                    <a:gd name="connsiteX34" fmla="*/ 0 w 26563320"/>
                    <a:gd name="connsiteY34" fmla="*/ 0 h 10362672"/>
                    <a:gd name="connsiteX35" fmla="*/ 2423160 w 26563320"/>
                    <a:gd name="connsiteY35" fmla="*/ 1676400 h 10362672"/>
                    <a:gd name="connsiteX36" fmla="*/ 16002000 w 26563320"/>
                    <a:gd name="connsiteY36" fmla="*/ 2628900 h 10362672"/>
                    <a:gd name="connsiteX37" fmla="*/ 21259800 w 26563320"/>
                    <a:gd name="connsiteY37" fmla="*/ 723900 h 10362672"/>
                    <a:gd name="connsiteX38" fmla="*/ 26563320 w 26563320"/>
                    <a:gd name="connsiteY38" fmla="*/ 1981200 h 10362672"/>
                    <a:gd name="connsiteX39" fmla="*/ 26563320 w 26563320"/>
                    <a:gd name="connsiteY39" fmla="*/ 4800601 h 10362672"/>
                    <a:gd name="connsiteX40" fmla="*/ 26106120 w 26563320"/>
                    <a:gd name="connsiteY40" fmla="*/ 7696201 h 10362672"/>
                    <a:gd name="connsiteX41" fmla="*/ 25740361 w 26563320"/>
                    <a:gd name="connsiteY41" fmla="*/ 8763001 h 10362672"/>
                    <a:gd name="connsiteX42" fmla="*/ 23774400 w 26563320"/>
                    <a:gd name="connsiteY42" fmla="*/ 10362672 h 10362672"/>
                    <a:gd name="connsiteX43" fmla="*/ 23728680 w 26563320"/>
                    <a:gd name="connsiteY43" fmla="*/ 10362672 h 10362672"/>
                    <a:gd name="connsiteX44" fmla="*/ 23728680 w 26563320"/>
                    <a:gd name="connsiteY44" fmla="*/ 10287001 h 10362672"/>
                    <a:gd name="connsiteX45" fmla="*/ 23885366 w 26563320"/>
                    <a:gd name="connsiteY45" fmla="*/ 10287001 h 10362672"/>
                    <a:gd name="connsiteX46" fmla="*/ 24364000 w 26563320"/>
                    <a:gd name="connsiteY46" fmla="*/ 10114361 h 10362672"/>
                    <a:gd name="connsiteX47" fmla="*/ 24695944 w 26563320"/>
                    <a:gd name="connsiteY47" fmla="*/ 9801969 h 10362672"/>
                    <a:gd name="connsiteX48" fmla="*/ 25648921 w 26563320"/>
                    <a:gd name="connsiteY48" fmla="*/ 8763001 h 10362672"/>
                    <a:gd name="connsiteX49" fmla="*/ 25648920 w 26563320"/>
                    <a:gd name="connsiteY49" fmla="*/ 8001002 h 10362672"/>
                    <a:gd name="connsiteX0" fmla="*/ 25648920 w 26563320"/>
                    <a:gd name="connsiteY0" fmla="*/ 8001002 h 10362672"/>
                    <a:gd name="connsiteX1" fmla="*/ 25968960 w 26563320"/>
                    <a:gd name="connsiteY1" fmla="*/ 7696202 h 10362672"/>
                    <a:gd name="connsiteX2" fmla="*/ 25968960 w 26563320"/>
                    <a:gd name="connsiteY2" fmla="*/ 2590800 h 10362672"/>
                    <a:gd name="connsiteX3" fmla="*/ 26243280 w 26563320"/>
                    <a:gd name="connsiteY3" fmla="*/ 2247900 h 10362672"/>
                    <a:gd name="connsiteX4" fmla="*/ 25877520 w 26563320"/>
                    <a:gd name="connsiteY4" fmla="*/ 1943100 h 10362672"/>
                    <a:gd name="connsiteX5" fmla="*/ 25511760 w 26563320"/>
                    <a:gd name="connsiteY5" fmla="*/ 2209800 h 10362672"/>
                    <a:gd name="connsiteX6" fmla="*/ 25191720 w 26563320"/>
                    <a:gd name="connsiteY6" fmla="*/ 2209800 h 10362672"/>
                    <a:gd name="connsiteX7" fmla="*/ 25191720 w 26563320"/>
                    <a:gd name="connsiteY7" fmla="*/ 2019300 h 10362672"/>
                    <a:gd name="connsiteX8" fmla="*/ 24643080 w 26563320"/>
                    <a:gd name="connsiteY8" fmla="*/ 1828800 h 10362672"/>
                    <a:gd name="connsiteX9" fmla="*/ 23682960 w 26563320"/>
                    <a:gd name="connsiteY9" fmla="*/ 1828800 h 10362672"/>
                    <a:gd name="connsiteX10" fmla="*/ 23682960 w 26563320"/>
                    <a:gd name="connsiteY10" fmla="*/ 1485900 h 10362672"/>
                    <a:gd name="connsiteX11" fmla="*/ 20756880 w 26563320"/>
                    <a:gd name="connsiteY11" fmla="*/ 1485900 h 10362672"/>
                    <a:gd name="connsiteX12" fmla="*/ 20391120 w 26563320"/>
                    <a:gd name="connsiteY12" fmla="*/ 1828800 h 10362672"/>
                    <a:gd name="connsiteX13" fmla="*/ 18562320 w 26563320"/>
                    <a:gd name="connsiteY13" fmla="*/ 1828800 h 10362672"/>
                    <a:gd name="connsiteX14" fmla="*/ 17967960 w 26563320"/>
                    <a:gd name="connsiteY14" fmla="*/ 2324100 h 10362672"/>
                    <a:gd name="connsiteX15" fmla="*/ 17830800 w 26563320"/>
                    <a:gd name="connsiteY15" fmla="*/ 2362200 h 10362672"/>
                    <a:gd name="connsiteX16" fmla="*/ 17830800 w 26563320"/>
                    <a:gd name="connsiteY16" fmla="*/ 2590800 h 10362672"/>
                    <a:gd name="connsiteX17" fmla="*/ 16002000 w 26563320"/>
                    <a:gd name="connsiteY17" fmla="*/ 3124200 h 10362672"/>
                    <a:gd name="connsiteX18" fmla="*/ 15270480 w 26563320"/>
                    <a:gd name="connsiteY18" fmla="*/ 3543300 h 10362672"/>
                    <a:gd name="connsiteX19" fmla="*/ 14356080 w 26563320"/>
                    <a:gd name="connsiteY19" fmla="*/ 3543300 h 10362672"/>
                    <a:gd name="connsiteX20" fmla="*/ 13441680 w 26563320"/>
                    <a:gd name="connsiteY20" fmla="*/ 3733800 h 10362672"/>
                    <a:gd name="connsiteX21" fmla="*/ 12755880 w 26563320"/>
                    <a:gd name="connsiteY21" fmla="*/ 3543300 h 10362672"/>
                    <a:gd name="connsiteX22" fmla="*/ 12252960 w 26563320"/>
                    <a:gd name="connsiteY22" fmla="*/ 3619500 h 10362672"/>
                    <a:gd name="connsiteX23" fmla="*/ 11338560 w 26563320"/>
                    <a:gd name="connsiteY23" fmla="*/ 3619500 h 10362672"/>
                    <a:gd name="connsiteX24" fmla="*/ 10881360 w 26563320"/>
                    <a:gd name="connsiteY24" fmla="*/ 3733800 h 10362672"/>
                    <a:gd name="connsiteX25" fmla="*/ 10149840 w 26563320"/>
                    <a:gd name="connsiteY25" fmla="*/ 3733800 h 10362672"/>
                    <a:gd name="connsiteX26" fmla="*/ 8321040 w 26563320"/>
                    <a:gd name="connsiteY26" fmla="*/ 3733800 h 10362672"/>
                    <a:gd name="connsiteX27" fmla="*/ 7589520 w 26563320"/>
                    <a:gd name="connsiteY27" fmla="*/ 3695700 h 10362672"/>
                    <a:gd name="connsiteX28" fmla="*/ 5760720 w 26563320"/>
                    <a:gd name="connsiteY28" fmla="*/ 3352800 h 10362672"/>
                    <a:gd name="connsiteX29" fmla="*/ 5029200 w 26563320"/>
                    <a:gd name="connsiteY29" fmla="*/ 2971800 h 10362672"/>
                    <a:gd name="connsiteX30" fmla="*/ 3200400 w 26563320"/>
                    <a:gd name="connsiteY30" fmla="*/ 2971800 h 10362672"/>
                    <a:gd name="connsiteX31" fmla="*/ 3200400 w 26563320"/>
                    <a:gd name="connsiteY31" fmla="*/ 1905000 h 10362672"/>
                    <a:gd name="connsiteX32" fmla="*/ 2468880 w 26563320"/>
                    <a:gd name="connsiteY32" fmla="*/ 1905000 h 10362672"/>
                    <a:gd name="connsiteX33" fmla="*/ 1005840 w 26563320"/>
                    <a:gd name="connsiteY33" fmla="*/ 1219200 h 10362672"/>
                    <a:gd name="connsiteX34" fmla="*/ 0 w 26563320"/>
                    <a:gd name="connsiteY34" fmla="*/ 0 h 10362672"/>
                    <a:gd name="connsiteX35" fmla="*/ 2514600 w 26563320"/>
                    <a:gd name="connsiteY35" fmla="*/ 1600200 h 10362672"/>
                    <a:gd name="connsiteX36" fmla="*/ 16002000 w 26563320"/>
                    <a:gd name="connsiteY36" fmla="*/ 2628900 h 10362672"/>
                    <a:gd name="connsiteX37" fmla="*/ 21259800 w 26563320"/>
                    <a:gd name="connsiteY37" fmla="*/ 723900 h 10362672"/>
                    <a:gd name="connsiteX38" fmla="*/ 26563320 w 26563320"/>
                    <a:gd name="connsiteY38" fmla="*/ 1981200 h 10362672"/>
                    <a:gd name="connsiteX39" fmla="*/ 26563320 w 26563320"/>
                    <a:gd name="connsiteY39" fmla="*/ 4800601 h 10362672"/>
                    <a:gd name="connsiteX40" fmla="*/ 26106120 w 26563320"/>
                    <a:gd name="connsiteY40" fmla="*/ 7696201 h 10362672"/>
                    <a:gd name="connsiteX41" fmla="*/ 25740361 w 26563320"/>
                    <a:gd name="connsiteY41" fmla="*/ 8763001 h 10362672"/>
                    <a:gd name="connsiteX42" fmla="*/ 23774400 w 26563320"/>
                    <a:gd name="connsiteY42" fmla="*/ 10362672 h 10362672"/>
                    <a:gd name="connsiteX43" fmla="*/ 23728680 w 26563320"/>
                    <a:gd name="connsiteY43" fmla="*/ 10362672 h 10362672"/>
                    <a:gd name="connsiteX44" fmla="*/ 23728680 w 26563320"/>
                    <a:gd name="connsiteY44" fmla="*/ 10287001 h 10362672"/>
                    <a:gd name="connsiteX45" fmla="*/ 23885366 w 26563320"/>
                    <a:gd name="connsiteY45" fmla="*/ 10287001 h 10362672"/>
                    <a:gd name="connsiteX46" fmla="*/ 24364000 w 26563320"/>
                    <a:gd name="connsiteY46" fmla="*/ 10114361 h 10362672"/>
                    <a:gd name="connsiteX47" fmla="*/ 24695944 w 26563320"/>
                    <a:gd name="connsiteY47" fmla="*/ 9801969 h 10362672"/>
                    <a:gd name="connsiteX48" fmla="*/ 25648921 w 26563320"/>
                    <a:gd name="connsiteY48" fmla="*/ 8763001 h 10362672"/>
                    <a:gd name="connsiteX49" fmla="*/ 25648920 w 26563320"/>
                    <a:gd name="connsiteY49" fmla="*/ 8001002 h 10362672"/>
                    <a:gd name="connsiteX0" fmla="*/ 25648920 w 26563320"/>
                    <a:gd name="connsiteY0" fmla="*/ 8001002 h 10362672"/>
                    <a:gd name="connsiteX1" fmla="*/ 25968960 w 26563320"/>
                    <a:gd name="connsiteY1" fmla="*/ 7696202 h 10362672"/>
                    <a:gd name="connsiteX2" fmla="*/ 25968960 w 26563320"/>
                    <a:gd name="connsiteY2" fmla="*/ 2590800 h 10362672"/>
                    <a:gd name="connsiteX3" fmla="*/ 26243280 w 26563320"/>
                    <a:gd name="connsiteY3" fmla="*/ 2247900 h 10362672"/>
                    <a:gd name="connsiteX4" fmla="*/ 25877520 w 26563320"/>
                    <a:gd name="connsiteY4" fmla="*/ 1943100 h 10362672"/>
                    <a:gd name="connsiteX5" fmla="*/ 25511760 w 26563320"/>
                    <a:gd name="connsiteY5" fmla="*/ 2209800 h 10362672"/>
                    <a:gd name="connsiteX6" fmla="*/ 25191720 w 26563320"/>
                    <a:gd name="connsiteY6" fmla="*/ 2209800 h 10362672"/>
                    <a:gd name="connsiteX7" fmla="*/ 25191720 w 26563320"/>
                    <a:gd name="connsiteY7" fmla="*/ 2019300 h 10362672"/>
                    <a:gd name="connsiteX8" fmla="*/ 24643080 w 26563320"/>
                    <a:gd name="connsiteY8" fmla="*/ 1828800 h 10362672"/>
                    <a:gd name="connsiteX9" fmla="*/ 23682960 w 26563320"/>
                    <a:gd name="connsiteY9" fmla="*/ 1828800 h 10362672"/>
                    <a:gd name="connsiteX10" fmla="*/ 23682960 w 26563320"/>
                    <a:gd name="connsiteY10" fmla="*/ 1485900 h 10362672"/>
                    <a:gd name="connsiteX11" fmla="*/ 20756880 w 26563320"/>
                    <a:gd name="connsiteY11" fmla="*/ 1485900 h 10362672"/>
                    <a:gd name="connsiteX12" fmla="*/ 20391120 w 26563320"/>
                    <a:gd name="connsiteY12" fmla="*/ 1828800 h 10362672"/>
                    <a:gd name="connsiteX13" fmla="*/ 18562320 w 26563320"/>
                    <a:gd name="connsiteY13" fmla="*/ 1828800 h 10362672"/>
                    <a:gd name="connsiteX14" fmla="*/ 17967960 w 26563320"/>
                    <a:gd name="connsiteY14" fmla="*/ 2324100 h 10362672"/>
                    <a:gd name="connsiteX15" fmla="*/ 17830800 w 26563320"/>
                    <a:gd name="connsiteY15" fmla="*/ 2362200 h 10362672"/>
                    <a:gd name="connsiteX16" fmla="*/ 17830800 w 26563320"/>
                    <a:gd name="connsiteY16" fmla="*/ 2590800 h 10362672"/>
                    <a:gd name="connsiteX17" fmla="*/ 16002000 w 26563320"/>
                    <a:gd name="connsiteY17" fmla="*/ 3124200 h 10362672"/>
                    <a:gd name="connsiteX18" fmla="*/ 15270480 w 26563320"/>
                    <a:gd name="connsiteY18" fmla="*/ 3543300 h 10362672"/>
                    <a:gd name="connsiteX19" fmla="*/ 14356080 w 26563320"/>
                    <a:gd name="connsiteY19" fmla="*/ 3543300 h 10362672"/>
                    <a:gd name="connsiteX20" fmla="*/ 13441680 w 26563320"/>
                    <a:gd name="connsiteY20" fmla="*/ 3733800 h 10362672"/>
                    <a:gd name="connsiteX21" fmla="*/ 12755880 w 26563320"/>
                    <a:gd name="connsiteY21" fmla="*/ 3543300 h 10362672"/>
                    <a:gd name="connsiteX22" fmla="*/ 12252960 w 26563320"/>
                    <a:gd name="connsiteY22" fmla="*/ 3619500 h 10362672"/>
                    <a:gd name="connsiteX23" fmla="*/ 11338560 w 26563320"/>
                    <a:gd name="connsiteY23" fmla="*/ 3619500 h 10362672"/>
                    <a:gd name="connsiteX24" fmla="*/ 10881360 w 26563320"/>
                    <a:gd name="connsiteY24" fmla="*/ 3733800 h 10362672"/>
                    <a:gd name="connsiteX25" fmla="*/ 10149840 w 26563320"/>
                    <a:gd name="connsiteY25" fmla="*/ 3733800 h 10362672"/>
                    <a:gd name="connsiteX26" fmla="*/ 8321040 w 26563320"/>
                    <a:gd name="connsiteY26" fmla="*/ 3733800 h 10362672"/>
                    <a:gd name="connsiteX27" fmla="*/ 7589520 w 26563320"/>
                    <a:gd name="connsiteY27" fmla="*/ 3695700 h 10362672"/>
                    <a:gd name="connsiteX28" fmla="*/ 5760720 w 26563320"/>
                    <a:gd name="connsiteY28" fmla="*/ 3352800 h 10362672"/>
                    <a:gd name="connsiteX29" fmla="*/ 5029200 w 26563320"/>
                    <a:gd name="connsiteY29" fmla="*/ 2971800 h 10362672"/>
                    <a:gd name="connsiteX30" fmla="*/ 3200400 w 26563320"/>
                    <a:gd name="connsiteY30" fmla="*/ 2971800 h 10362672"/>
                    <a:gd name="connsiteX31" fmla="*/ 3200400 w 26563320"/>
                    <a:gd name="connsiteY31" fmla="*/ 1905000 h 10362672"/>
                    <a:gd name="connsiteX32" fmla="*/ 2468880 w 26563320"/>
                    <a:gd name="connsiteY32" fmla="*/ 1905000 h 10362672"/>
                    <a:gd name="connsiteX33" fmla="*/ 1005840 w 26563320"/>
                    <a:gd name="connsiteY33" fmla="*/ 1219200 h 10362672"/>
                    <a:gd name="connsiteX34" fmla="*/ 0 w 26563320"/>
                    <a:gd name="connsiteY34" fmla="*/ 0 h 10362672"/>
                    <a:gd name="connsiteX35" fmla="*/ 2468880 w 26563320"/>
                    <a:gd name="connsiteY35" fmla="*/ 1600200 h 10362672"/>
                    <a:gd name="connsiteX36" fmla="*/ 16002000 w 26563320"/>
                    <a:gd name="connsiteY36" fmla="*/ 2628900 h 10362672"/>
                    <a:gd name="connsiteX37" fmla="*/ 21259800 w 26563320"/>
                    <a:gd name="connsiteY37" fmla="*/ 723900 h 10362672"/>
                    <a:gd name="connsiteX38" fmla="*/ 26563320 w 26563320"/>
                    <a:gd name="connsiteY38" fmla="*/ 1981200 h 10362672"/>
                    <a:gd name="connsiteX39" fmla="*/ 26563320 w 26563320"/>
                    <a:gd name="connsiteY39" fmla="*/ 4800601 h 10362672"/>
                    <a:gd name="connsiteX40" fmla="*/ 26106120 w 26563320"/>
                    <a:gd name="connsiteY40" fmla="*/ 7696201 h 10362672"/>
                    <a:gd name="connsiteX41" fmla="*/ 25740361 w 26563320"/>
                    <a:gd name="connsiteY41" fmla="*/ 8763001 h 10362672"/>
                    <a:gd name="connsiteX42" fmla="*/ 23774400 w 26563320"/>
                    <a:gd name="connsiteY42" fmla="*/ 10362672 h 10362672"/>
                    <a:gd name="connsiteX43" fmla="*/ 23728680 w 26563320"/>
                    <a:gd name="connsiteY43" fmla="*/ 10362672 h 10362672"/>
                    <a:gd name="connsiteX44" fmla="*/ 23728680 w 26563320"/>
                    <a:gd name="connsiteY44" fmla="*/ 10287001 h 10362672"/>
                    <a:gd name="connsiteX45" fmla="*/ 23885366 w 26563320"/>
                    <a:gd name="connsiteY45" fmla="*/ 10287001 h 10362672"/>
                    <a:gd name="connsiteX46" fmla="*/ 24364000 w 26563320"/>
                    <a:gd name="connsiteY46" fmla="*/ 10114361 h 10362672"/>
                    <a:gd name="connsiteX47" fmla="*/ 24695944 w 26563320"/>
                    <a:gd name="connsiteY47" fmla="*/ 9801969 h 10362672"/>
                    <a:gd name="connsiteX48" fmla="*/ 25648921 w 26563320"/>
                    <a:gd name="connsiteY48" fmla="*/ 8763001 h 10362672"/>
                    <a:gd name="connsiteX49" fmla="*/ 25648920 w 26563320"/>
                    <a:gd name="connsiteY49" fmla="*/ 8001002 h 10362672"/>
                    <a:gd name="connsiteX0" fmla="*/ 25648920 w 26563320"/>
                    <a:gd name="connsiteY0" fmla="*/ 8001002 h 10362672"/>
                    <a:gd name="connsiteX1" fmla="*/ 25968960 w 26563320"/>
                    <a:gd name="connsiteY1" fmla="*/ 7696202 h 10362672"/>
                    <a:gd name="connsiteX2" fmla="*/ 25968960 w 26563320"/>
                    <a:gd name="connsiteY2" fmla="*/ 2590800 h 10362672"/>
                    <a:gd name="connsiteX3" fmla="*/ 26243280 w 26563320"/>
                    <a:gd name="connsiteY3" fmla="*/ 2247900 h 10362672"/>
                    <a:gd name="connsiteX4" fmla="*/ 25877520 w 26563320"/>
                    <a:gd name="connsiteY4" fmla="*/ 1943100 h 10362672"/>
                    <a:gd name="connsiteX5" fmla="*/ 25511760 w 26563320"/>
                    <a:gd name="connsiteY5" fmla="*/ 2209800 h 10362672"/>
                    <a:gd name="connsiteX6" fmla="*/ 25191720 w 26563320"/>
                    <a:gd name="connsiteY6" fmla="*/ 2209800 h 10362672"/>
                    <a:gd name="connsiteX7" fmla="*/ 25191720 w 26563320"/>
                    <a:gd name="connsiteY7" fmla="*/ 2019300 h 10362672"/>
                    <a:gd name="connsiteX8" fmla="*/ 24643080 w 26563320"/>
                    <a:gd name="connsiteY8" fmla="*/ 1828800 h 10362672"/>
                    <a:gd name="connsiteX9" fmla="*/ 23682960 w 26563320"/>
                    <a:gd name="connsiteY9" fmla="*/ 1828800 h 10362672"/>
                    <a:gd name="connsiteX10" fmla="*/ 23682960 w 26563320"/>
                    <a:gd name="connsiteY10" fmla="*/ 1485900 h 10362672"/>
                    <a:gd name="connsiteX11" fmla="*/ 20756880 w 26563320"/>
                    <a:gd name="connsiteY11" fmla="*/ 1485900 h 10362672"/>
                    <a:gd name="connsiteX12" fmla="*/ 20391120 w 26563320"/>
                    <a:gd name="connsiteY12" fmla="*/ 1828800 h 10362672"/>
                    <a:gd name="connsiteX13" fmla="*/ 18562320 w 26563320"/>
                    <a:gd name="connsiteY13" fmla="*/ 1828800 h 10362672"/>
                    <a:gd name="connsiteX14" fmla="*/ 17967960 w 26563320"/>
                    <a:gd name="connsiteY14" fmla="*/ 2324100 h 10362672"/>
                    <a:gd name="connsiteX15" fmla="*/ 17830800 w 26563320"/>
                    <a:gd name="connsiteY15" fmla="*/ 2362200 h 10362672"/>
                    <a:gd name="connsiteX16" fmla="*/ 17830800 w 26563320"/>
                    <a:gd name="connsiteY16" fmla="*/ 2590800 h 10362672"/>
                    <a:gd name="connsiteX17" fmla="*/ 16002000 w 26563320"/>
                    <a:gd name="connsiteY17" fmla="*/ 3124200 h 10362672"/>
                    <a:gd name="connsiteX18" fmla="*/ 15270480 w 26563320"/>
                    <a:gd name="connsiteY18" fmla="*/ 3543300 h 10362672"/>
                    <a:gd name="connsiteX19" fmla="*/ 14356080 w 26563320"/>
                    <a:gd name="connsiteY19" fmla="*/ 3543300 h 10362672"/>
                    <a:gd name="connsiteX20" fmla="*/ 13441680 w 26563320"/>
                    <a:gd name="connsiteY20" fmla="*/ 3733800 h 10362672"/>
                    <a:gd name="connsiteX21" fmla="*/ 12755880 w 26563320"/>
                    <a:gd name="connsiteY21" fmla="*/ 3543300 h 10362672"/>
                    <a:gd name="connsiteX22" fmla="*/ 12252960 w 26563320"/>
                    <a:gd name="connsiteY22" fmla="*/ 3619500 h 10362672"/>
                    <a:gd name="connsiteX23" fmla="*/ 11338560 w 26563320"/>
                    <a:gd name="connsiteY23" fmla="*/ 3619500 h 10362672"/>
                    <a:gd name="connsiteX24" fmla="*/ 10881360 w 26563320"/>
                    <a:gd name="connsiteY24" fmla="*/ 3733800 h 10362672"/>
                    <a:gd name="connsiteX25" fmla="*/ 10149840 w 26563320"/>
                    <a:gd name="connsiteY25" fmla="*/ 3733800 h 10362672"/>
                    <a:gd name="connsiteX26" fmla="*/ 8321040 w 26563320"/>
                    <a:gd name="connsiteY26" fmla="*/ 3733800 h 10362672"/>
                    <a:gd name="connsiteX27" fmla="*/ 7589520 w 26563320"/>
                    <a:gd name="connsiteY27" fmla="*/ 3695700 h 10362672"/>
                    <a:gd name="connsiteX28" fmla="*/ 5760720 w 26563320"/>
                    <a:gd name="connsiteY28" fmla="*/ 3352800 h 10362672"/>
                    <a:gd name="connsiteX29" fmla="*/ 5029200 w 26563320"/>
                    <a:gd name="connsiteY29" fmla="*/ 2971800 h 10362672"/>
                    <a:gd name="connsiteX30" fmla="*/ 3200400 w 26563320"/>
                    <a:gd name="connsiteY30" fmla="*/ 2971800 h 10362672"/>
                    <a:gd name="connsiteX31" fmla="*/ 2468880 w 26563320"/>
                    <a:gd name="connsiteY31" fmla="*/ 1905000 h 10362672"/>
                    <a:gd name="connsiteX32" fmla="*/ 1005840 w 26563320"/>
                    <a:gd name="connsiteY32" fmla="*/ 1219200 h 10362672"/>
                    <a:gd name="connsiteX33" fmla="*/ 0 w 26563320"/>
                    <a:gd name="connsiteY33" fmla="*/ 0 h 10362672"/>
                    <a:gd name="connsiteX34" fmla="*/ 2468880 w 26563320"/>
                    <a:gd name="connsiteY34" fmla="*/ 1600200 h 10362672"/>
                    <a:gd name="connsiteX35" fmla="*/ 16002000 w 26563320"/>
                    <a:gd name="connsiteY35" fmla="*/ 2628900 h 10362672"/>
                    <a:gd name="connsiteX36" fmla="*/ 21259800 w 26563320"/>
                    <a:gd name="connsiteY36" fmla="*/ 723900 h 10362672"/>
                    <a:gd name="connsiteX37" fmla="*/ 26563320 w 26563320"/>
                    <a:gd name="connsiteY37" fmla="*/ 1981200 h 10362672"/>
                    <a:gd name="connsiteX38" fmla="*/ 26563320 w 26563320"/>
                    <a:gd name="connsiteY38" fmla="*/ 4800601 h 10362672"/>
                    <a:gd name="connsiteX39" fmla="*/ 26106120 w 26563320"/>
                    <a:gd name="connsiteY39" fmla="*/ 7696201 h 10362672"/>
                    <a:gd name="connsiteX40" fmla="*/ 25740361 w 26563320"/>
                    <a:gd name="connsiteY40" fmla="*/ 8763001 h 10362672"/>
                    <a:gd name="connsiteX41" fmla="*/ 23774400 w 26563320"/>
                    <a:gd name="connsiteY41" fmla="*/ 10362672 h 10362672"/>
                    <a:gd name="connsiteX42" fmla="*/ 23728680 w 26563320"/>
                    <a:gd name="connsiteY42" fmla="*/ 10362672 h 10362672"/>
                    <a:gd name="connsiteX43" fmla="*/ 23728680 w 26563320"/>
                    <a:gd name="connsiteY43" fmla="*/ 10287001 h 10362672"/>
                    <a:gd name="connsiteX44" fmla="*/ 23885366 w 26563320"/>
                    <a:gd name="connsiteY44" fmla="*/ 10287001 h 10362672"/>
                    <a:gd name="connsiteX45" fmla="*/ 24364000 w 26563320"/>
                    <a:gd name="connsiteY45" fmla="*/ 10114361 h 10362672"/>
                    <a:gd name="connsiteX46" fmla="*/ 24695944 w 26563320"/>
                    <a:gd name="connsiteY46" fmla="*/ 9801969 h 10362672"/>
                    <a:gd name="connsiteX47" fmla="*/ 25648921 w 26563320"/>
                    <a:gd name="connsiteY47" fmla="*/ 8763001 h 10362672"/>
                    <a:gd name="connsiteX48" fmla="*/ 25648920 w 26563320"/>
                    <a:gd name="connsiteY48" fmla="*/ 8001002 h 10362672"/>
                    <a:gd name="connsiteX0" fmla="*/ 25648920 w 26563320"/>
                    <a:gd name="connsiteY0" fmla="*/ 8001002 h 10362672"/>
                    <a:gd name="connsiteX1" fmla="*/ 25968960 w 26563320"/>
                    <a:gd name="connsiteY1" fmla="*/ 7696202 h 10362672"/>
                    <a:gd name="connsiteX2" fmla="*/ 25968960 w 26563320"/>
                    <a:gd name="connsiteY2" fmla="*/ 2590800 h 10362672"/>
                    <a:gd name="connsiteX3" fmla="*/ 26243280 w 26563320"/>
                    <a:gd name="connsiteY3" fmla="*/ 2247900 h 10362672"/>
                    <a:gd name="connsiteX4" fmla="*/ 25877520 w 26563320"/>
                    <a:gd name="connsiteY4" fmla="*/ 1943100 h 10362672"/>
                    <a:gd name="connsiteX5" fmla="*/ 25511760 w 26563320"/>
                    <a:gd name="connsiteY5" fmla="*/ 2209800 h 10362672"/>
                    <a:gd name="connsiteX6" fmla="*/ 25191720 w 26563320"/>
                    <a:gd name="connsiteY6" fmla="*/ 2209800 h 10362672"/>
                    <a:gd name="connsiteX7" fmla="*/ 25191720 w 26563320"/>
                    <a:gd name="connsiteY7" fmla="*/ 2019300 h 10362672"/>
                    <a:gd name="connsiteX8" fmla="*/ 24643080 w 26563320"/>
                    <a:gd name="connsiteY8" fmla="*/ 1828800 h 10362672"/>
                    <a:gd name="connsiteX9" fmla="*/ 23682960 w 26563320"/>
                    <a:gd name="connsiteY9" fmla="*/ 1828800 h 10362672"/>
                    <a:gd name="connsiteX10" fmla="*/ 23682960 w 26563320"/>
                    <a:gd name="connsiteY10" fmla="*/ 1485900 h 10362672"/>
                    <a:gd name="connsiteX11" fmla="*/ 20756880 w 26563320"/>
                    <a:gd name="connsiteY11" fmla="*/ 1485900 h 10362672"/>
                    <a:gd name="connsiteX12" fmla="*/ 20391120 w 26563320"/>
                    <a:gd name="connsiteY12" fmla="*/ 1828800 h 10362672"/>
                    <a:gd name="connsiteX13" fmla="*/ 18562320 w 26563320"/>
                    <a:gd name="connsiteY13" fmla="*/ 1828800 h 10362672"/>
                    <a:gd name="connsiteX14" fmla="*/ 17967960 w 26563320"/>
                    <a:gd name="connsiteY14" fmla="*/ 2324100 h 10362672"/>
                    <a:gd name="connsiteX15" fmla="*/ 17830800 w 26563320"/>
                    <a:gd name="connsiteY15" fmla="*/ 2362200 h 10362672"/>
                    <a:gd name="connsiteX16" fmla="*/ 17830800 w 26563320"/>
                    <a:gd name="connsiteY16" fmla="*/ 2590800 h 10362672"/>
                    <a:gd name="connsiteX17" fmla="*/ 16002000 w 26563320"/>
                    <a:gd name="connsiteY17" fmla="*/ 3124200 h 10362672"/>
                    <a:gd name="connsiteX18" fmla="*/ 15270480 w 26563320"/>
                    <a:gd name="connsiteY18" fmla="*/ 3543300 h 10362672"/>
                    <a:gd name="connsiteX19" fmla="*/ 14356080 w 26563320"/>
                    <a:gd name="connsiteY19" fmla="*/ 3543300 h 10362672"/>
                    <a:gd name="connsiteX20" fmla="*/ 13441680 w 26563320"/>
                    <a:gd name="connsiteY20" fmla="*/ 3733800 h 10362672"/>
                    <a:gd name="connsiteX21" fmla="*/ 12755880 w 26563320"/>
                    <a:gd name="connsiteY21" fmla="*/ 3543300 h 10362672"/>
                    <a:gd name="connsiteX22" fmla="*/ 12252960 w 26563320"/>
                    <a:gd name="connsiteY22" fmla="*/ 3619500 h 10362672"/>
                    <a:gd name="connsiteX23" fmla="*/ 11338560 w 26563320"/>
                    <a:gd name="connsiteY23" fmla="*/ 3619500 h 10362672"/>
                    <a:gd name="connsiteX24" fmla="*/ 10881360 w 26563320"/>
                    <a:gd name="connsiteY24" fmla="*/ 3733800 h 10362672"/>
                    <a:gd name="connsiteX25" fmla="*/ 10149840 w 26563320"/>
                    <a:gd name="connsiteY25" fmla="*/ 3733800 h 10362672"/>
                    <a:gd name="connsiteX26" fmla="*/ 8321040 w 26563320"/>
                    <a:gd name="connsiteY26" fmla="*/ 3733800 h 10362672"/>
                    <a:gd name="connsiteX27" fmla="*/ 7589520 w 26563320"/>
                    <a:gd name="connsiteY27" fmla="*/ 3695700 h 10362672"/>
                    <a:gd name="connsiteX28" fmla="*/ 5760720 w 26563320"/>
                    <a:gd name="connsiteY28" fmla="*/ 3352800 h 10362672"/>
                    <a:gd name="connsiteX29" fmla="*/ 5029200 w 26563320"/>
                    <a:gd name="connsiteY29" fmla="*/ 2971800 h 10362672"/>
                    <a:gd name="connsiteX30" fmla="*/ 3200400 w 26563320"/>
                    <a:gd name="connsiteY30" fmla="*/ 2971800 h 10362672"/>
                    <a:gd name="connsiteX31" fmla="*/ 2468880 w 26563320"/>
                    <a:gd name="connsiteY31" fmla="*/ 1905000 h 10362672"/>
                    <a:gd name="connsiteX32" fmla="*/ 1005840 w 26563320"/>
                    <a:gd name="connsiteY32" fmla="*/ 1219200 h 10362672"/>
                    <a:gd name="connsiteX33" fmla="*/ 0 w 26563320"/>
                    <a:gd name="connsiteY33" fmla="*/ 0 h 10362672"/>
                    <a:gd name="connsiteX34" fmla="*/ 2468880 w 26563320"/>
                    <a:gd name="connsiteY34" fmla="*/ 1600200 h 10362672"/>
                    <a:gd name="connsiteX35" fmla="*/ 3200400 w 26563320"/>
                    <a:gd name="connsiteY35" fmla="*/ 2133600 h 10362672"/>
                    <a:gd name="connsiteX36" fmla="*/ 16002000 w 26563320"/>
                    <a:gd name="connsiteY36" fmla="*/ 2628900 h 10362672"/>
                    <a:gd name="connsiteX37" fmla="*/ 21259800 w 26563320"/>
                    <a:gd name="connsiteY37" fmla="*/ 723900 h 10362672"/>
                    <a:gd name="connsiteX38" fmla="*/ 26563320 w 26563320"/>
                    <a:gd name="connsiteY38" fmla="*/ 1981200 h 10362672"/>
                    <a:gd name="connsiteX39" fmla="*/ 26563320 w 26563320"/>
                    <a:gd name="connsiteY39" fmla="*/ 4800601 h 10362672"/>
                    <a:gd name="connsiteX40" fmla="*/ 26106120 w 26563320"/>
                    <a:gd name="connsiteY40" fmla="*/ 7696201 h 10362672"/>
                    <a:gd name="connsiteX41" fmla="*/ 25740361 w 26563320"/>
                    <a:gd name="connsiteY41" fmla="*/ 8763001 h 10362672"/>
                    <a:gd name="connsiteX42" fmla="*/ 23774400 w 26563320"/>
                    <a:gd name="connsiteY42" fmla="*/ 10362672 h 10362672"/>
                    <a:gd name="connsiteX43" fmla="*/ 23728680 w 26563320"/>
                    <a:gd name="connsiteY43" fmla="*/ 10362672 h 10362672"/>
                    <a:gd name="connsiteX44" fmla="*/ 23728680 w 26563320"/>
                    <a:gd name="connsiteY44" fmla="*/ 10287001 h 10362672"/>
                    <a:gd name="connsiteX45" fmla="*/ 23885366 w 26563320"/>
                    <a:gd name="connsiteY45" fmla="*/ 10287001 h 10362672"/>
                    <a:gd name="connsiteX46" fmla="*/ 24364000 w 26563320"/>
                    <a:gd name="connsiteY46" fmla="*/ 10114361 h 10362672"/>
                    <a:gd name="connsiteX47" fmla="*/ 24695944 w 26563320"/>
                    <a:gd name="connsiteY47" fmla="*/ 9801969 h 10362672"/>
                    <a:gd name="connsiteX48" fmla="*/ 25648921 w 26563320"/>
                    <a:gd name="connsiteY48" fmla="*/ 8763001 h 10362672"/>
                    <a:gd name="connsiteX49" fmla="*/ 25648920 w 26563320"/>
                    <a:gd name="connsiteY49" fmla="*/ 8001002 h 10362672"/>
                    <a:gd name="connsiteX0" fmla="*/ 25648920 w 26563320"/>
                    <a:gd name="connsiteY0" fmla="*/ 8001002 h 10362672"/>
                    <a:gd name="connsiteX1" fmla="*/ 25968960 w 26563320"/>
                    <a:gd name="connsiteY1" fmla="*/ 7696202 h 10362672"/>
                    <a:gd name="connsiteX2" fmla="*/ 25968960 w 26563320"/>
                    <a:gd name="connsiteY2" fmla="*/ 2590800 h 10362672"/>
                    <a:gd name="connsiteX3" fmla="*/ 26243280 w 26563320"/>
                    <a:gd name="connsiteY3" fmla="*/ 2247900 h 10362672"/>
                    <a:gd name="connsiteX4" fmla="*/ 25877520 w 26563320"/>
                    <a:gd name="connsiteY4" fmla="*/ 1943100 h 10362672"/>
                    <a:gd name="connsiteX5" fmla="*/ 25511760 w 26563320"/>
                    <a:gd name="connsiteY5" fmla="*/ 2209800 h 10362672"/>
                    <a:gd name="connsiteX6" fmla="*/ 25191720 w 26563320"/>
                    <a:gd name="connsiteY6" fmla="*/ 2209800 h 10362672"/>
                    <a:gd name="connsiteX7" fmla="*/ 25191720 w 26563320"/>
                    <a:gd name="connsiteY7" fmla="*/ 2019300 h 10362672"/>
                    <a:gd name="connsiteX8" fmla="*/ 24643080 w 26563320"/>
                    <a:gd name="connsiteY8" fmla="*/ 1828800 h 10362672"/>
                    <a:gd name="connsiteX9" fmla="*/ 23682960 w 26563320"/>
                    <a:gd name="connsiteY9" fmla="*/ 1828800 h 10362672"/>
                    <a:gd name="connsiteX10" fmla="*/ 23682960 w 26563320"/>
                    <a:gd name="connsiteY10" fmla="*/ 1485900 h 10362672"/>
                    <a:gd name="connsiteX11" fmla="*/ 20756880 w 26563320"/>
                    <a:gd name="connsiteY11" fmla="*/ 1485900 h 10362672"/>
                    <a:gd name="connsiteX12" fmla="*/ 20391120 w 26563320"/>
                    <a:gd name="connsiteY12" fmla="*/ 1828800 h 10362672"/>
                    <a:gd name="connsiteX13" fmla="*/ 18562320 w 26563320"/>
                    <a:gd name="connsiteY13" fmla="*/ 1828800 h 10362672"/>
                    <a:gd name="connsiteX14" fmla="*/ 17967960 w 26563320"/>
                    <a:gd name="connsiteY14" fmla="*/ 2324100 h 10362672"/>
                    <a:gd name="connsiteX15" fmla="*/ 17830800 w 26563320"/>
                    <a:gd name="connsiteY15" fmla="*/ 2362200 h 10362672"/>
                    <a:gd name="connsiteX16" fmla="*/ 17830800 w 26563320"/>
                    <a:gd name="connsiteY16" fmla="*/ 2590800 h 10362672"/>
                    <a:gd name="connsiteX17" fmla="*/ 16002000 w 26563320"/>
                    <a:gd name="connsiteY17" fmla="*/ 3124200 h 10362672"/>
                    <a:gd name="connsiteX18" fmla="*/ 15270480 w 26563320"/>
                    <a:gd name="connsiteY18" fmla="*/ 3543300 h 10362672"/>
                    <a:gd name="connsiteX19" fmla="*/ 14356080 w 26563320"/>
                    <a:gd name="connsiteY19" fmla="*/ 3543300 h 10362672"/>
                    <a:gd name="connsiteX20" fmla="*/ 13441680 w 26563320"/>
                    <a:gd name="connsiteY20" fmla="*/ 3733800 h 10362672"/>
                    <a:gd name="connsiteX21" fmla="*/ 12755880 w 26563320"/>
                    <a:gd name="connsiteY21" fmla="*/ 3543300 h 10362672"/>
                    <a:gd name="connsiteX22" fmla="*/ 12252960 w 26563320"/>
                    <a:gd name="connsiteY22" fmla="*/ 3619500 h 10362672"/>
                    <a:gd name="connsiteX23" fmla="*/ 11338560 w 26563320"/>
                    <a:gd name="connsiteY23" fmla="*/ 3619500 h 10362672"/>
                    <a:gd name="connsiteX24" fmla="*/ 10881360 w 26563320"/>
                    <a:gd name="connsiteY24" fmla="*/ 3733800 h 10362672"/>
                    <a:gd name="connsiteX25" fmla="*/ 10149840 w 26563320"/>
                    <a:gd name="connsiteY25" fmla="*/ 3733800 h 10362672"/>
                    <a:gd name="connsiteX26" fmla="*/ 8321040 w 26563320"/>
                    <a:gd name="connsiteY26" fmla="*/ 3733800 h 10362672"/>
                    <a:gd name="connsiteX27" fmla="*/ 7589520 w 26563320"/>
                    <a:gd name="connsiteY27" fmla="*/ 3695700 h 10362672"/>
                    <a:gd name="connsiteX28" fmla="*/ 5760720 w 26563320"/>
                    <a:gd name="connsiteY28" fmla="*/ 3352800 h 10362672"/>
                    <a:gd name="connsiteX29" fmla="*/ 5029200 w 26563320"/>
                    <a:gd name="connsiteY29" fmla="*/ 2971800 h 10362672"/>
                    <a:gd name="connsiteX30" fmla="*/ 3200400 w 26563320"/>
                    <a:gd name="connsiteY30" fmla="*/ 2971800 h 10362672"/>
                    <a:gd name="connsiteX31" fmla="*/ 2468880 w 26563320"/>
                    <a:gd name="connsiteY31" fmla="*/ 1905000 h 10362672"/>
                    <a:gd name="connsiteX32" fmla="*/ 1005840 w 26563320"/>
                    <a:gd name="connsiteY32" fmla="*/ 1219200 h 10362672"/>
                    <a:gd name="connsiteX33" fmla="*/ 0 w 26563320"/>
                    <a:gd name="connsiteY33" fmla="*/ 0 h 10362672"/>
                    <a:gd name="connsiteX34" fmla="*/ 2468880 w 26563320"/>
                    <a:gd name="connsiteY34" fmla="*/ 1600200 h 10362672"/>
                    <a:gd name="connsiteX35" fmla="*/ 3200400 w 26563320"/>
                    <a:gd name="connsiteY35" fmla="*/ 2133600 h 10362672"/>
                    <a:gd name="connsiteX36" fmla="*/ 5760720 w 26563320"/>
                    <a:gd name="connsiteY36" fmla="*/ 3048000 h 10362672"/>
                    <a:gd name="connsiteX37" fmla="*/ 16002000 w 26563320"/>
                    <a:gd name="connsiteY37" fmla="*/ 2628900 h 10362672"/>
                    <a:gd name="connsiteX38" fmla="*/ 21259800 w 26563320"/>
                    <a:gd name="connsiteY38" fmla="*/ 723900 h 10362672"/>
                    <a:gd name="connsiteX39" fmla="*/ 26563320 w 26563320"/>
                    <a:gd name="connsiteY39" fmla="*/ 1981200 h 10362672"/>
                    <a:gd name="connsiteX40" fmla="*/ 26563320 w 26563320"/>
                    <a:gd name="connsiteY40" fmla="*/ 4800601 h 10362672"/>
                    <a:gd name="connsiteX41" fmla="*/ 26106120 w 26563320"/>
                    <a:gd name="connsiteY41" fmla="*/ 7696201 h 10362672"/>
                    <a:gd name="connsiteX42" fmla="*/ 25740361 w 26563320"/>
                    <a:gd name="connsiteY42" fmla="*/ 8763001 h 10362672"/>
                    <a:gd name="connsiteX43" fmla="*/ 23774400 w 26563320"/>
                    <a:gd name="connsiteY43" fmla="*/ 10362672 h 10362672"/>
                    <a:gd name="connsiteX44" fmla="*/ 23728680 w 26563320"/>
                    <a:gd name="connsiteY44" fmla="*/ 10362672 h 10362672"/>
                    <a:gd name="connsiteX45" fmla="*/ 23728680 w 26563320"/>
                    <a:gd name="connsiteY45" fmla="*/ 10287001 h 10362672"/>
                    <a:gd name="connsiteX46" fmla="*/ 23885366 w 26563320"/>
                    <a:gd name="connsiteY46" fmla="*/ 10287001 h 10362672"/>
                    <a:gd name="connsiteX47" fmla="*/ 24364000 w 26563320"/>
                    <a:gd name="connsiteY47" fmla="*/ 10114361 h 10362672"/>
                    <a:gd name="connsiteX48" fmla="*/ 24695944 w 26563320"/>
                    <a:gd name="connsiteY48" fmla="*/ 9801969 h 10362672"/>
                    <a:gd name="connsiteX49" fmla="*/ 25648921 w 26563320"/>
                    <a:gd name="connsiteY49" fmla="*/ 8763001 h 10362672"/>
                    <a:gd name="connsiteX50" fmla="*/ 25648920 w 26563320"/>
                    <a:gd name="connsiteY50" fmla="*/ 8001002 h 10362672"/>
                    <a:gd name="connsiteX0" fmla="*/ 25648920 w 26563320"/>
                    <a:gd name="connsiteY0" fmla="*/ 8001002 h 10362672"/>
                    <a:gd name="connsiteX1" fmla="*/ 25968960 w 26563320"/>
                    <a:gd name="connsiteY1" fmla="*/ 7696202 h 10362672"/>
                    <a:gd name="connsiteX2" fmla="*/ 25968960 w 26563320"/>
                    <a:gd name="connsiteY2" fmla="*/ 2590800 h 10362672"/>
                    <a:gd name="connsiteX3" fmla="*/ 26243280 w 26563320"/>
                    <a:gd name="connsiteY3" fmla="*/ 2247900 h 10362672"/>
                    <a:gd name="connsiteX4" fmla="*/ 25877520 w 26563320"/>
                    <a:gd name="connsiteY4" fmla="*/ 1943100 h 10362672"/>
                    <a:gd name="connsiteX5" fmla="*/ 25511760 w 26563320"/>
                    <a:gd name="connsiteY5" fmla="*/ 2209800 h 10362672"/>
                    <a:gd name="connsiteX6" fmla="*/ 25191720 w 26563320"/>
                    <a:gd name="connsiteY6" fmla="*/ 2209800 h 10362672"/>
                    <a:gd name="connsiteX7" fmla="*/ 25191720 w 26563320"/>
                    <a:gd name="connsiteY7" fmla="*/ 2019300 h 10362672"/>
                    <a:gd name="connsiteX8" fmla="*/ 24643080 w 26563320"/>
                    <a:gd name="connsiteY8" fmla="*/ 1828800 h 10362672"/>
                    <a:gd name="connsiteX9" fmla="*/ 23682960 w 26563320"/>
                    <a:gd name="connsiteY9" fmla="*/ 1828800 h 10362672"/>
                    <a:gd name="connsiteX10" fmla="*/ 23682960 w 26563320"/>
                    <a:gd name="connsiteY10" fmla="*/ 1485900 h 10362672"/>
                    <a:gd name="connsiteX11" fmla="*/ 20756880 w 26563320"/>
                    <a:gd name="connsiteY11" fmla="*/ 1485900 h 10362672"/>
                    <a:gd name="connsiteX12" fmla="*/ 20391120 w 26563320"/>
                    <a:gd name="connsiteY12" fmla="*/ 1828800 h 10362672"/>
                    <a:gd name="connsiteX13" fmla="*/ 18562320 w 26563320"/>
                    <a:gd name="connsiteY13" fmla="*/ 1828800 h 10362672"/>
                    <a:gd name="connsiteX14" fmla="*/ 17967960 w 26563320"/>
                    <a:gd name="connsiteY14" fmla="*/ 2324100 h 10362672"/>
                    <a:gd name="connsiteX15" fmla="*/ 17830800 w 26563320"/>
                    <a:gd name="connsiteY15" fmla="*/ 2362200 h 10362672"/>
                    <a:gd name="connsiteX16" fmla="*/ 17830800 w 26563320"/>
                    <a:gd name="connsiteY16" fmla="*/ 2590800 h 10362672"/>
                    <a:gd name="connsiteX17" fmla="*/ 16002000 w 26563320"/>
                    <a:gd name="connsiteY17" fmla="*/ 3124200 h 10362672"/>
                    <a:gd name="connsiteX18" fmla="*/ 15270480 w 26563320"/>
                    <a:gd name="connsiteY18" fmla="*/ 3543300 h 10362672"/>
                    <a:gd name="connsiteX19" fmla="*/ 14356080 w 26563320"/>
                    <a:gd name="connsiteY19" fmla="*/ 3543300 h 10362672"/>
                    <a:gd name="connsiteX20" fmla="*/ 13441680 w 26563320"/>
                    <a:gd name="connsiteY20" fmla="*/ 3733800 h 10362672"/>
                    <a:gd name="connsiteX21" fmla="*/ 12755880 w 26563320"/>
                    <a:gd name="connsiteY21" fmla="*/ 3543300 h 10362672"/>
                    <a:gd name="connsiteX22" fmla="*/ 12252960 w 26563320"/>
                    <a:gd name="connsiteY22" fmla="*/ 3619500 h 10362672"/>
                    <a:gd name="connsiteX23" fmla="*/ 11338560 w 26563320"/>
                    <a:gd name="connsiteY23" fmla="*/ 3619500 h 10362672"/>
                    <a:gd name="connsiteX24" fmla="*/ 10881360 w 26563320"/>
                    <a:gd name="connsiteY24" fmla="*/ 3733800 h 10362672"/>
                    <a:gd name="connsiteX25" fmla="*/ 10149840 w 26563320"/>
                    <a:gd name="connsiteY25" fmla="*/ 3733800 h 10362672"/>
                    <a:gd name="connsiteX26" fmla="*/ 8321040 w 26563320"/>
                    <a:gd name="connsiteY26" fmla="*/ 3733800 h 10362672"/>
                    <a:gd name="connsiteX27" fmla="*/ 7589520 w 26563320"/>
                    <a:gd name="connsiteY27" fmla="*/ 3695700 h 10362672"/>
                    <a:gd name="connsiteX28" fmla="*/ 5760720 w 26563320"/>
                    <a:gd name="connsiteY28" fmla="*/ 3352800 h 10362672"/>
                    <a:gd name="connsiteX29" fmla="*/ 5029200 w 26563320"/>
                    <a:gd name="connsiteY29" fmla="*/ 2971800 h 10362672"/>
                    <a:gd name="connsiteX30" fmla="*/ 3200400 w 26563320"/>
                    <a:gd name="connsiteY30" fmla="*/ 2971800 h 10362672"/>
                    <a:gd name="connsiteX31" fmla="*/ 2468880 w 26563320"/>
                    <a:gd name="connsiteY31" fmla="*/ 1905000 h 10362672"/>
                    <a:gd name="connsiteX32" fmla="*/ 1005840 w 26563320"/>
                    <a:gd name="connsiteY32" fmla="*/ 1219200 h 10362672"/>
                    <a:gd name="connsiteX33" fmla="*/ 0 w 26563320"/>
                    <a:gd name="connsiteY33" fmla="*/ 0 h 10362672"/>
                    <a:gd name="connsiteX34" fmla="*/ 2468880 w 26563320"/>
                    <a:gd name="connsiteY34" fmla="*/ 1600200 h 10362672"/>
                    <a:gd name="connsiteX35" fmla="*/ 3200400 w 26563320"/>
                    <a:gd name="connsiteY35" fmla="*/ 2133600 h 10362672"/>
                    <a:gd name="connsiteX36" fmla="*/ 5760720 w 26563320"/>
                    <a:gd name="connsiteY36" fmla="*/ 3048000 h 10362672"/>
                    <a:gd name="connsiteX37" fmla="*/ 7589520 w 26563320"/>
                    <a:gd name="connsiteY37" fmla="*/ 3429000 h 10362672"/>
                    <a:gd name="connsiteX38" fmla="*/ 16002000 w 26563320"/>
                    <a:gd name="connsiteY38" fmla="*/ 2628900 h 10362672"/>
                    <a:gd name="connsiteX39" fmla="*/ 21259800 w 26563320"/>
                    <a:gd name="connsiteY39" fmla="*/ 723900 h 10362672"/>
                    <a:gd name="connsiteX40" fmla="*/ 26563320 w 26563320"/>
                    <a:gd name="connsiteY40" fmla="*/ 1981200 h 10362672"/>
                    <a:gd name="connsiteX41" fmla="*/ 26563320 w 26563320"/>
                    <a:gd name="connsiteY41" fmla="*/ 4800601 h 10362672"/>
                    <a:gd name="connsiteX42" fmla="*/ 26106120 w 26563320"/>
                    <a:gd name="connsiteY42" fmla="*/ 7696201 h 10362672"/>
                    <a:gd name="connsiteX43" fmla="*/ 25740361 w 26563320"/>
                    <a:gd name="connsiteY43" fmla="*/ 8763001 h 10362672"/>
                    <a:gd name="connsiteX44" fmla="*/ 23774400 w 26563320"/>
                    <a:gd name="connsiteY44" fmla="*/ 10362672 h 10362672"/>
                    <a:gd name="connsiteX45" fmla="*/ 23728680 w 26563320"/>
                    <a:gd name="connsiteY45" fmla="*/ 10362672 h 10362672"/>
                    <a:gd name="connsiteX46" fmla="*/ 23728680 w 26563320"/>
                    <a:gd name="connsiteY46" fmla="*/ 10287001 h 10362672"/>
                    <a:gd name="connsiteX47" fmla="*/ 23885366 w 26563320"/>
                    <a:gd name="connsiteY47" fmla="*/ 10287001 h 10362672"/>
                    <a:gd name="connsiteX48" fmla="*/ 24364000 w 26563320"/>
                    <a:gd name="connsiteY48" fmla="*/ 10114361 h 10362672"/>
                    <a:gd name="connsiteX49" fmla="*/ 24695944 w 26563320"/>
                    <a:gd name="connsiteY49" fmla="*/ 9801969 h 10362672"/>
                    <a:gd name="connsiteX50" fmla="*/ 25648921 w 26563320"/>
                    <a:gd name="connsiteY50" fmla="*/ 8763001 h 10362672"/>
                    <a:gd name="connsiteX51" fmla="*/ 25648920 w 26563320"/>
                    <a:gd name="connsiteY51" fmla="*/ 8001002 h 10362672"/>
                    <a:gd name="connsiteX0" fmla="*/ 25648920 w 26563320"/>
                    <a:gd name="connsiteY0" fmla="*/ 8001002 h 10362672"/>
                    <a:gd name="connsiteX1" fmla="*/ 25968960 w 26563320"/>
                    <a:gd name="connsiteY1" fmla="*/ 7696202 h 10362672"/>
                    <a:gd name="connsiteX2" fmla="*/ 25968960 w 26563320"/>
                    <a:gd name="connsiteY2" fmla="*/ 2590800 h 10362672"/>
                    <a:gd name="connsiteX3" fmla="*/ 26243280 w 26563320"/>
                    <a:gd name="connsiteY3" fmla="*/ 2247900 h 10362672"/>
                    <a:gd name="connsiteX4" fmla="*/ 25877520 w 26563320"/>
                    <a:gd name="connsiteY4" fmla="*/ 1943100 h 10362672"/>
                    <a:gd name="connsiteX5" fmla="*/ 25511760 w 26563320"/>
                    <a:gd name="connsiteY5" fmla="*/ 2209800 h 10362672"/>
                    <a:gd name="connsiteX6" fmla="*/ 25191720 w 26563320"/>
                    <a:gd name="connsiteY6" fmla="*/ 2209800 h 10362672"/>
                    <a:gd name="connsiteX7" fmla="*/ 25191720 w 26563320"/>
                    <a:gd name="connsiteY7" fmla="*/ 2019300 h 10362672"/>
                    <a:gd name="connsiteX8" fmla="*/ 24643080 w 26563320"/>
                    <a:gd name="connsiteY8" fmla="*/ 1828800 h 10362672"/>
                    <a:gd name="connsiteX9" fmla="*/ 23682960 w 26563320"/>
                    <a:gd name="connsiteY9" fmla="*/ 1828800 h 10362672"/>
                    <a:gd name="connsiteX10" fmla="*/ 23682960 w 26563320"/>
                    <a:gd name="connsiteY10" fmla="*/ 1485900 h 10362672"/>
                    <a:gd name="connsiteX11" fmla="*/ 20756880 w 26563320"/>
                    <a:gd name="connsiteY11" fmla="*/ 1485900 h 10362672"/>
                    <a:gd name="connsiteX12" fmla="*/ 20391120 w 26563320"/>
                    <a:gd name="connsiteY12" fmla="*/ 1828800 h 10362672"/>
                    <a:gd name="connsiteX13" fmla="*/ 18562320 w 26563320"/>
                    <a:gd name="connsiteY13" fmla="*/ 1828800 h 10362672"/>
                    <a:gd name="connsiteX14" fmla="*/ 17967960 w 26563320"/>
                    <a:gd name="connsiteY14" fmla="*/ 2324100 h 10362672"/>
                    <a:gd name="connsiteX15" fmla="*/ 17830800 w 26563320"/>
                    <a:gd name="connsiteY15" fmla="*/ 2362200 h 10362672"/>
                    <a:gd name="connsiteX16" fmla="*/ 17830800 w 26563320"/>
                    <a:gd name="connsiteY16" fmla="*/ 2590800 h 10362672"/>
                    <a:gd name="connsiteX17" fmla="*/ 16002000 w 26563320"/>
                    <a:gd name="connsiteY17" fmla="*/ 3124200 h 10362672"/>
                    <a:gd name="connsiteX18" fmla="*/ 15270480 w 26563320"/>
                    <a:gd name="connsiteY18" fmla="*/ 3543300 h 10362672"/>
                    <a:gd name="connsiteX19" fmla="*/ 14356080 w 26563320"/>
                    <a:gd name="connsiteY19" fmla="*/ 3543300 h 10362672"/>
                    <a:gd name="connsiteX20" fmla="*/ 13441680 w 26563320"/>
                    <a:gd name="connsiteY20" fmla="*/ 3733800 h 10362672"/>
                    <a:gd name="connsiteX21" fmla="*/ 12755880 w 26563320"/>
                    <a:gd name="connsiteY21" fmla="*/ 3543300 h 10362672"/>
                    <a:gd name="connsiteX22" fmla="*/ 12252960 w 26563320"/>
                    <a:gd name="connsiteY22" fmla="*/ 3619500 h 10362672"/>
                    <a:gd name="connsiteX23" fmla="*/ 11338560 w 26563320"/>
                    <a:gd name="connsiteY23" fmla="*/ 3619500 h 10362672"/>
                    <a:gd name="connsiteX24" fmla="*/ 10881360 w 26563320"/>
                    <a:gd name="connsiteY24" fmla="*/ 3733800 h 10362672"/>
                    <a:gd name="connsiteX25" fmla="*/ 10149840 w 26563320"/>
                    <a:gd name="connsiteY25" fmla="*/ 3733800 h 10362672"/>
                    <a:gd name="connsiteX26" fmla="*/ 8321040 w 26563320"/>
                    <a:gd name="connsiteY26" fmla="*/ 3733800 h 10362672"/>
                    <a:gd name="connsiteX27" fmla="*/ 7589520 w 26563320"/>
                    <a:gd name="connsiteY27" fmla="*/ 3695700 h 10362672"/>
                    <a:gd name="connsiteX28" fmla="*/ 5760720 w 26563320"/>
                    <a:gd name="connsiteY28" fmla="*/ 3352800 h 10362672"/>
                    <a:gd name="connsiteX29" fmla="*/ 5029200 w 26563320"/>
                    <a:gd name="connsiteY29" fmla="*/ 2971800 h 10362672"/>
                    <a:gd name="connsiteX30" fmla="*/ 3200400 w 26563320"/>
                    <a:gd name="connsiteY30" fmla="*/ 2971800 h 10362672"/>
                    <a:gd name="connsiteX31" fmla="*/ 2468880 w 26563320"/>
                    <a:gd name="connsiteY31" fmla="*/ 1905000 h 10362672"/>
                    <a:gd name="connsiteX32" fmla="*/ 1005840 w 26563320"/>
                    <a:gd name="connsiteY32" fmla="*/ 1219200 h 10362672"/>
                    <a:gd name="connsiteX33" fmla="*/ 0 w 26563320"/>
                    <a:gd name="connsiteY33" fmla="*/ 0 h 10362672"/>
                    <a:gd name="connsiteX34" fmla="*/ 2468880 w 26563320"/>
                    <a:gd name="connsiteY34" fmla="*/ 1600200 h 10362672"/>
                    <a:gd name="connsiteX35" fmla="*/ 3200400 w 26563320"/>
                    <a:gd name="connsiteY35" fmla="*/ 2133600 h 10362672"/>
                    <a:gd name="connsiteX36" fmla="*/ 4983480 w 26563320"/>
                    <a:gd name="connsiteY36" fmla="*/ 2743200 h 10362672"/>
                    <a:gd name="connsiteX37" fmla="*/ 5760720 w 26563320"/>
                    <a:gd name="connsiteY37" fmla="*/ 3048000 h 10362672"/>
                    <a:gd name="connsiteX38" fmla="*/ 7589520 w 26563320"/>
                    <a:gd name="connsiteY38" fmla="*/ 3429000 h 10362672"/>
                    <a:gd name="connsiteX39" fmla="*/ 16002000 w 26563320"/>
                    <a:gd name="connsiteY39" fmla="*/ 2628900 h 10362672"/>
                    <a:gd name="connsiteX40" fmla="*/ 21259800 w 26563320"/>
                    <a:gd name="connsiteY40" fmla="*/ 723900 h 10362672"/>
                    <a:gd name="connsiteX41" fmla="*/ 26563320 w 26563320"/>
                    <a:gd name="connsiteY41" fmla="*/ 1981200 h 10362672"/>
                    <a:gd name="connsiteX42" fmla="*/ 26563320 w 26563320"/>
                    <a:gd name="connsiteY42" fmla="*/ 4800601 h 10362672"/>
                    <a:gd name="connsiteX43" fmla="*/ 26106120 w 26563320"/>
                    <a:gd name="connsiteY43" fmla="*/ 7696201 h 10362672"/>
                    <a:gd name="connsiteX44" fmla="*/ 25740361 w 26563320"/>
                    <a:gd name="connsiteY44" fmla="*/ 8763001 h 10362672"/>
                    <a:gd name="connsiteX45" fmla="*/ 23774400 w 26563320"/>
                    <a:gd name="connsiteY45" fmla="*/ 10362672 h 10362672"/>
                    <a:gd name="connsiteX46" fmla="*/ 23728680 w 26563320"/>
                    <a:gd name="connsiteY46" fmla="*/ 10362672 h 10362672"/>
                    <a:gd name="connsiteX47" fmla="*/ 23728680 w 26563320"/>
                    <a:gd name="connsiteY47" fmla="*/ 10287001 h 10362672"/>
                    <a:gd name="connsiteX48" fmla="*/ 23885366 w 26563320"/>
                    <a:gd name="connsiteY48" fmla="*/ 10287001 h 10362672"/>
                    <a:gd name="connsiteX49" fmla="*/ 24364000 w 26563320"/>
                    <a:gd name="connsiteY49" fmla="*/ 10114361 h 10362672"/>
                    <a:gd name="connsiteX50" fmla="*/ 24695944 w 26563320"/>
                    <a:gd name="connsiteY50" fmla="*/ 9801969 h 10362672"/>
                    <a:gd name="connsiteX51" fmla="*/ 25648921 w 26563320"/>
                    <a:gd name="connsiteY51" fmla="*/ 8763001 h 10362672"/>
                    <a:gd name="connsiteX52" fmla="*/ 25648920 w 26563320"/>
                    <a:gd name="connsiteY52" fmla="*/ 8001002 h 10362672"/>
                    <a:gd name="connsiteX0" fmla="*/ 25648920 w 26563320"/>
                    <a:gd name="connsiteY0" fmla="*/ 8001002 h 10362672"/>
                    <a:gd name="connsiteX1" fmla="*/ 25968960 w 26563320"/>
                    <a:gd name="connsiteY1" fmla="*/ 7696202 h 10362672"/>
                    <a:gd name="connsiteX2" fmla="*/ 25968960 w 26563320"/>
                    <a:gd name="connsiteY2" fmla="*/ 2590800 h 10362672"/>
                    <a:gd name="connsiteX3" fmla="*/ 26243280 w 26563320"/>
                    <a:gd name="connsiteY3" fmla="*/ 2247900 h 10362672"/>
                    <a:gd name="connsiteX4" fmla="*/ 25877520 w 26563320"/>
                    <a:gd name="connsiteY4" fmla="*/ 1943100 h 10362672"/>
                    <a:gd name="connsiteX5" fmla="*/ 25511760 w 26563320"/>
                    <a:gd name="connsiteY5" fmla="*/ 2209800 h 10362672"/>
                    <a:gd name="connsiteX6" fmla="*/ 25191720 w 26563320"/>
                    <a:gd name="connsiteY6" fmla="*/ 2209800 h 10362672"/>
                    <a:gd name="connsiteX7" fmla="*/ 25191720 w 26563320"/>
                    <a:gd name="connsiteY7" fmla="*/ 2019300 h 10362672"/>
                    <a:gd name="connsiteX8" fmla="*/ 24643080 w 26563320"/>
                    <a:gd name="connsiteY8" fmla="*/ 1828800 h 10362672"/>
                    <a:gd name="connsiteX9" fmla="*/ 23682960 w 26563320"/>
                    <a:gd name="connsiteY9" fmla="*/ 1828800 h 10362672"/>
                    <a:gd name="connsiteX10" fmla="*/ 23682960 w 26563320"/>
                    <a:gd name="connsiteY10" fmla="*/ 1485900 h 10362672"/>
                    <a:gd name="connsiteX11" fmla="*/ 20756880 w 26563320"/>
                    <a:gd name="connsiteY11" fmla="*/ 1485900 h 10362672"/>
                    <a:gd name="connsiteX12" fmla="*/ 20391120 w 26563320"/>
                    <a:gd name="connsiteY12" fmla="*/ 1828800 h 10362672"/>
                    <a:gd name="connsiteX13" fmla="*/ 18562320 w 26563320"/>
                    <a:gd name="connsiteY13" fmla="*/ 1828800 h 10362672"/>
                    <a:gd name="connsiteX14" fmla="*/ 17967960 w 26563320"/>
                    <a:gd name="connsiteY14" fmla="*/ 2324100 h 10362672"/>
                    <a:gd name="connsiteX15" fmla="*/ 17830800 w 26563320"/>
                    <a:gd name="connsiteY15" fmla="*/ 2362200 h 10362672"/>
                    <a:gd name="connsiteX16" fmla="*/ 17830800 w 26563320"/>
                    <a:gd name="connsiteY16" fmla="*/ 2590800 h 10362672"/>
                    <a:gd name="connsiteX17" fmla="*/ 16002000 w 26563320"/>
                    <a:gd name="connsiteY17" fmla="*/ 3124200 h 10362672"/>
                    <a:gd name="connsiteX18" fmla="*/ 15270480 w 26563320"/>
                    <a:gd name="connsiteY18" fmla="*/ 3543300 h 10362672"/>
                    <a:gd name="connsiteX19" fmla="*/ 14356080 w 26563320"/>
                    <a:gd name="connsiteY19" fmla="*/ 3543300 h 10362672"/>
                    <a:gd name="connsiteX20" fmla="*/ 13441680 w 26563320"/>
                    <a:gd name="connsiteY20" fmla="*/ 3733800 h 10362672"/>
                    <a:gd name="connsiteX21" fmla="*/ 12755880 w 26563320"/>
                    <a:gd name="connsiteY21" fmla="*/ 3543300 h 10362672"/>
                    <a:gd name="connsiteX22" fmla="*/ 12252960 w 26563320"/>
                    <a:gd name="connsiteY22" fmla="*/ 3619500 h 10362672"/>
                    <a:gd name="connsiteX23" fmla="*/ 11338560 w 26563320"/>
                    <a:gd name="connsiteY23" fmla="*/ 3619500 h 10362672"/>
                    <a:gd name="connsiteX24" fmla="*/ 10881360 w 26563320"/>
                    <a:gd name="connsiteY24" fmla="*/ 3733800 h 10362672"/>
                    <a:gd name="connsiteX25" fmla="*/ 10149840 w 26563320"/>
                    <a:gd name="connsiteY25" fmla="*/ 3733800 h 10362672"/>
                    <a:gd name="connsiteX26" fmla="*/ 8321040 w 26563320"/>
                    <a:gd name="connsiteY26" fmla="*/ 3733800 h 10362672"/>
                    <a:gd name="connsiteX27" fmla="*/ 7589520 w 26563320"/>
                    <a:gd name="connsiteY27" fmla="*/ 3695700 h 10362672"/>
                    <a:gd name="connsiteX28" fmla="*/ 5760720 w 26563320"/>
                    <a:gd name="connsiteY28" fmla="*/ 3352800 h 10362672"/>
                    <a:gd name="connsiteX29" fmla="*/ 5029200 w 26563320"/>
                    <a:gd name="connsiteY29" fmla="*/ 2971800 h 10362672"/>
                    <a:gd name="connsiteX30" fmla="*/ 3200400 w 26563320"/>
                    <a:gd name="connsiteY30" fmla="*/ 2971800 h 10362672"/>
                    <a:gd name="connsiteX31" fmla="*/ 2468880 w 26563320"/>
                    <a:gd name="connsiteY31" fmla="*/ 1905000 h 10362672"/>
                    <a:gd name="connsiteX32" fmla="*/ 1005840 w 26563320"/>
                    <a:gd name="connsiteY32" fmla="*/ 1219200 h 10362672"/>
                    <a:gd name="connsiteX33" fmla="*/ 0 w 26563320"/>
                    <a:gd name="connsiteY33" fmla="*/ 0 h 10362672"/>
                    <a:gd name="connsiteX34" fmla="*/ 2468880 w 26563320"/>
                    <a:gd name="connsiteY34" fmla="*/ 1600200 h 10362672"/>
                    <a:gd name="connsiteX35" fmla="*/ 3200400 w 26563320"/>
                    <a:gd name="connsiteY35" fmla="*/ 2133600 h 10362672"/>
                    <a:gd name="connsiteX36" fmla="*/ 5029200 w 26563320"/>
                    <a:gd name="connsiteY36" fmla="*/ 2705100 h 10362672"/>
                    <a:gd name="connsiteX37" fmla="*/ 5760720 w 26563320"/>
                    <a:gd name="connsiteY37" fmla="*/ 3048000 h 10362672"/>
                    <a:gd name="connsiteX38" fmla="*/ 7589520 w 26563320"/>
                    <a:gd name="connsiteY38" fmla="*/ 3429000 h 10362672"/>
                    <a:gd name="connsiteX39" fmla="*/ 16002000 w 26563320"/>
                    <a:gd name="connsiteY39" fmla="*/ 2628900 h 10362672"/>
                    <a:gd name="connsiteX40" fmla="*/ 21259800 w 26563320"/>
                    <a:gd name="connsiteY40" fmla="*/ 723900 h 10362672"/>
                    <a:gd name="connsiteX41" fmla="*/ 26563320 w 26563320"/>
                    <a:gd name="connsiteY41" fmla="*/ 1981200 h 10362672"/>
                    <a:gd name="connsiteX42" fmla="*/ 26563320 w 26563320"/>
                    <a:gd name="connsiteY42" fmla="*/ 4800601 h 10362672"/>
                    <a:gd name="connsiteX43" fmla="*/ 26106120 w 26563320"/>
                    <a:gd name="connsiteY43" fmla="*/ 7696201 h 10362672"/>
                    <a:gd name="connsiteX44" fmla="*/ 25740361 w 26563320"/>
                    <a:gd name="connsiteY44" fmla="*/ 8763001 h 10362672"/>
                    <a:gd name="connsiteX45" fmla="*/ 23774400 w 26563320"/>
                    <a:gd name="connsiteY45" fmla="*/ 10362672 h 10362672"/>
                    <a:gd name="connsiteX46" fmla="*/ 23728680 w 26563320"/>
                    <a:gd name="connsiteY46" fmla="*/ 10362672 h 10362672"/>
                    <a:gd name="connsiteX47" fmla="*/ 23728680 w 26563320"/>
                    <a:gd name="connsiteY47" fmla="*/ 10287001 h 10362672"/>
                    <a:gd name="connsiteX48" fmla="*/ 23885366 w 26563320"/>
                    <a:gd name="connsiteY48" fmla="*/ 10287001 h 10362672"/>
                    <a:gd name="connsiteX49" fmla="*/ 24364000 w 26563320"/>
                    <a:gd name="connsiteY49" fmla="*/ 10114361 h 10362672"/>
                    <a:gd name="connsiteX50" fmla="*/ 24695944 w 26563320"/>
                    <a:gd name="connsiteY50" fmla="*/ 9801969 h 10362672"/>
                    <a:gd name="connsiteX51" fmla="*/ 25648921 w 26563320"/>
                    <a:gd name="connsiteY51" fmla="*/ 8763001 h 10362672"/>
                    <a:gd name="connsiteX52" fmla="*/ 25648920 w 26563320"/>
                    <a:gd name="connsiteY52" fmla="*/ 8001002 h 10362672"/>
                    <a:gd name="connsiteX0" fmla="*/ 26106120 w 27020520"/>
                    <a:gd name="connsiteY0" fmla="*/ 8572502 h 10934172"/>
                    <a:gd name="connsiteX1" fmla="*/ 26426160 w 27020520"/>
                    <a:gd name="connsiteY1" fmla="*/ 8267702 h 10934172"/>
                    <a:gd name="connsiteX2" fmla="*/ 26426160 w 27020520"/>
                    <a:gd name="connsiteY2" fmla="*/ 3162300 h 10934172"/>
                    <a:gd name="connsiteX3" fmla="*/ 26700480 w 27020520"/>
                    <a:gd name="connsiteY3" fmla="*/ 2819400 h 10934172"/>
                    <a:gd name="connsiteX4" fmla="*/ 26334720 w 27020520"/>
                    <a:gd name="connsiteY4" fmla="*/ 2514600 h 10934172"/>
                    <a:gd name="connsiteX5" fmla="*/ 25968960 w 27020520"/>
                    <a:gd name="connsiteY5" fmla="*/ 2781300 h 10934172"/>
                    <a:gd name="connsiteX6" fmla="*/ 25648920 w 27020520"/>
                    <a:gd name="connsiteY6" fmla="*/ 2781300 h 10934172"/>
                    <a:gd name="connsiteX7" fmla="*/ 25648920 w 27020520"/>
                    <a:gd name="connsiteY7" fmla="*/ 2590800 h 10934172"/>
                    <a:gd name="connsiteX8" fmla="*/ 25100280 w 27020520"/>
                    <a:gd name="connsiteY8" fmla="*/ 2400300 h 10934172"/>
                    <a:gd name="connsiteX9" fmla="*/ 24140160 w 27020520"/>
                    <a:gd name="connsiteY9" fmla="*/ 2400300 h 10934172"/>
                    <a:gd name="connsiteX10" fmla="*/ 24140160 w 27020520"/>
                    <a:gd name="connsiteY10" fmla="*/ 2057400 h 10934172"/>
                    <a:gd name="connsiteX11" fmla="*/ 21214080 w 27020520"/>
                    <a:gd name="connsiteY11" fmla="*/ 2057400 h 10934172"/>
                    <a:gd name="connsiteX12" fmla="*/ 20848320 w 27020520"/>
                    <a:gd name="connsiteY12" fmla="*/ 2400300 h 10934172"/>
                    <a:gd name="connsiteX13" fmla="*/ 19019520 w 27020520"/>
                    <a:gd name="connsiteY13" fmla="*/ 2400300 h 10934172"/>
                    <a:gd name="connsiteX14" fmla="*/ 18425160 w 27020520"/>
                    <a:gd name="connsiteY14" fmla="*/ 2895600 h 10934172"/>
                    <a:gd name="connsiteX15" fmla="*/ 18288000 w 27020520"/>
                    <a:gd name="connsiteY15" fmla="*/ 2933700 h 10934172"/>
                    <a:gd name="connsiteX16" fmla="*/ 18288000 w 27020520"/>
                    <a:gd name="connsiteY16" fmla="*/ 3162300 h 10934172"/>
                    <a:gd name="connsiteX17" fmla="*/ 16459200 w 27020520"/>
                    <a:gd name="connsiteY17" fmla="*/ 3695700 h 10934172"/>
                    <a:gd name="connsiteX18" fmla="*/ 15727680 w 27020520"/>
                    <a:gd name="connsiteY18" fmla="*/ 4114800 h 10934172"/>
                    <a:gd name="connsiteX19" fmla="*/ 14813280 w 27020520"/>
                    <a:gd name="connsiteY19" fmla="*/ 4114800 h 10934172"/>
                    <a:gd name="connsiteX20" fmla="*/ 13898880 w 27020520"/>
                    <a:gd name="connsiteY20" fmla="*/ 4305300 h 10934172"/>
                    <a:gd name="connsiteX21" fmla="*/ 13213080 w 27020520"/>
                    <a:gd name="connsiteY21" fmla="*/ 4114800 h 10934172"/>
                    <a:gd name="connsiteX22" fmla="*/ 12710160 w 27020520"/>
                    <a:gd name="connsiteY22" fmla="*/ 4191000 h 10934172"/>
                    <a:gd name="connsiteX23" fmla="*/ 11795760 w 27020520"/>
                    <a:gd name="connsiteY23" fmla="*/ 4191000 h 10934172"/>
                    <a:gd name="connsiteX24" fmla="*/ 11338560 w 27020520"/>
                    <a:gd name="connsiteY24" fmla="*/ 4305300 h 10934172"/>
                    <a:gd name="connsiteX25" fmla="*/ 10607040 w 27020520"/>
                    <a:gd name="connsiteY25" fmla="*/ 4305300 h 10934172"/>
                    <a:gd name="connsiteX26" fmla="*/ 8778240 w 27020520"/>
                    <a:gd name="connsiteY26" fmla="*/ 4305300 h 10934172"/>
                    <a:gd name="connsiteX27" fmla="*/ 8046720 w 27020520"/>
                    <a:gd name="connsiteY27" fmla="*/ 4267200 h 10934172"/>
                    <a:gd name="connsiteX28" fmla="*/ 6217920 w 27020520"/>
                    <a:gd name="connsiteY28" fmla="*/ 3924300 h 10934172"/>
                    <a:gd name="connsiteX29" fmla="*/ 5486400 w 27020520"/>
                    <a:gd name="connsiteY29" fmla="*/ 3543300 h 10934172"/>
                    <a:gd name="connsiteX30" fmla="*/ 3657600 w 27020520"/>
                    <a:gd name="connsiteY30" fmla="*/ 3543300 h 10934172"/>
                    <a:gd name="connsiteX31" fmla="*/ 2926080 w 27020520"/>
                    <a:gd name="connsiteY31" fmla="*/ 2476500 h 10934172"/>
                    <a:gd name="connsiteX32" fmla="*/ 1463040 w 27020520"/>
                    <a:gd name="connsiteY32" fmla="*/ 1790700 h 10934172"/>
                    <a:gd name="connsiteX33" fmla="*/ 0 w 27020520"/>
                    <a:gd name="connsiteY33" fmla="*/ 0 h 10934172"/>
                    <a:gd name="connsiteX34" fmla="*/ 2926080 w 27020520"/>
                    <a:gd name="connsiteY34" fmla="*/ 2171700 h 10934172"/>
                    <a:gd name="connsiteX35" fmla="*/ 3657600 w 27020520"/>
                    <a:gd name="connsiteY35" fmla="*/ 2705100 h 10934172"/>
                    <a:gd name="connsiteX36" fmla="*/ 5486400 w 27020520"/>
                    <a:gd name="connsiteY36" fmla="*/ 3276600 h 10934172"/>
                    <a:gd name="connsiteX37" fmla="*/ 6217920 w 27020520"/>
                    <a:gd name="connsiteY37" fmla="*/ 3619500 h 10934172"/>
                    <a:gd name="connsiteX38" fmla="*/ 8046720 w 27020520"/>
                    <a:gd name="connsiteY38" fmla="*/ 4000500 h 10934172"/>
                    <a:gd name="connsiteX39" fmla="*/ 16459200 w 27020520"/>
                    <a:gd name="connsiteY39" fmla="*/ 3200400 h 10934172"/>
                    <a:gd name="connsiteX40" fmla="*/ 21717000 w 27020520"/>
                    <a:gd name="connsiteY40" fmla="*/ 1295400 h 10934172"/>
                    <a:gd name="connsiteX41" fmla="*/ 27020520 w 27020520"/>
                    <a:gd name="connsiteY41" fmla="*/ 2552700 h 10934172"/>
                    <a:gd name="connsiteX42" fmla="*/ 27020520 w 27020520"/>
                    <a:gd name="connsiteY42" fmla="*/ 5372101 h 10934172"/>
                    <a:gd name="connsiteX43" fmla="*/ 26563320 w 27020520"/>
                    <a:gd name="connsiteY43" fmla="*/ 8267701 h 10934172"/>
                    <a:gd name="connsiteX44" fmla="*/ 26197561 w 27020520"/>
                    <a:gd name="connsiteY44" fmla="*/ 9334501 h 10934172"/>
                    <a:gd name="connsiteX45" fmla="*/ 24231600 w 27020520"/>
                    <a:gd name="connsiteY45" fmla="*/ 10934172 h 10934172"/>
                    <a:gd name="connsiteX46" fmla="*/ 24185880 w 27020520"/>
                    <a:gd name="connsiteY46" fmla="*/ 10934172 h 10934172"/>
                    <a:gd name="connsiteX47" fmla="*/ 24185880 w 27020520"/>
                    <a:gd name="connsiteY47" fmla="*/ 10858501 h 10934172"/>
                    <a:gd name="connsiteX48" fmla="*/ 24342566 w 27020520"/>
                    <a:gd name="connsiteY48" fmla="*/ 10858501 h 10934172"/>
                    <a:gd name="connsiteX49" fmla="*/ 24821200 w 27020520"/>
                    <a:gd name="connsiteY49" fmla="*/ 10685861 h 10934172"/>
                    <a:gd name="connsiteX50" fmla="*/ 25153144 w 27020520"/>
                    <a:gd name="connsiteY50" fmla="*/ 10373469 h 10934172"/>
                    <a:gd name="connsiteX51" fmla="*/ 26106121 w 27020520"/>
                    <a:gd name="connsiteY51" fmla="*/ 9334501 h 10934172"/>
                    <a:gd name="connsiteX52" fmla="*/ 26106120 w 27020520"/>
                    <a:gd name="connsiteY52" fmla="*/ 8572502 h 10934172"/>
                    <a:gd name="connsiteX0" fmla="*/ 26106120 w 27020520"/>
                    <a:gd name="connsiteY0" fmla="*/ 8610602 h 10972272"/>
                    <a:gd name="connsiteX1" fmla="*/ 26426160 w 27020520"/>
                    <a:gd name="connsiteY1" fmla="*/ 8305802 h 10972272"/>
                    <a:gd name="connsiteX2" fmla="*/ 26426160 w 27020520"/>
                    <a:gd name="connsiteY2" fmla="*/ 3200400 h 10972272"/>
                    <a:gd name="connsiteX3" fmla="*/ 26700480 w 27020520"/>
                    <a:gd name="connsiteY3" fmla="*/ 2857500 h 10972272"/>
                    <a:gd name="connsiteX4" fmla="*/ 26334720 w 27020520"/>
                    <a:gd name="connsiteY4" fmla="*/ 2552700 h 10972272"/>
                    <a:gd name="connsiteX5" fmla="*/ 25968960 w 27020520"/>
                    <a:gd name="connsiteY5" fmla="*/ 2819400 h 10972272"/>
                    <a:gd name="connsiteX6" fmla="*/ 25648920 w 27020520"/>
                    <a:gd name="connsiteY6" fmla="*/ 2819400 h 10972272"/>
                    <a:gd name="connsiteX7" fmla="*/ 25648920 w 27020520"/>
                    <a:gd name="connsiteY7" fmla="*/ 2628900 h 10972272"/>
                    <a:gd name="connsiteX8" fmla="*/ 25100280 w 27020520"/>
                    <a:gd name="connsiteY8" fmla="*/ 2438400 h 10972272"/>
                    <a:gd name="connsiteX9" fmla="*/ 24140160 w 27020520"/>
                    <a:gd name="connsiteY9" fmla="*/ 2438400 h 10972272"/>
                    <a:gd name="connsiteX10" fmla="*/ 24140160 w 27020520"/>
                    <a:gd name="connsiteY10" fmla="*/ 2095500 h 10972272"/>
                    <a:gd name="connsiteX11" fmla="*/ 21214080 w 27020520"/>
                    <a:gd name="connsiteY11" fmla="*/ 2095500 h 10972272"/>
                    <a:gd name="connsiteX12" fmla="*/ 20848320 w 27020520"/>
                    <a:gd name="connsiteY12" fmla="*/ 2438400 h 10972272"/>
                    <a:gd name="connsiteX13" fmla="*/ 19019520 w 27020520"/>
                    <a:gd name="connsiteY13" fmla="*/ 2438400 h 10972272"/>
                    <a:gd name="connsiteX14" fmla="*/ 18425160 w 27020520"/>
                    <a:gd name="connsiteY14" fmla="*/ 2933700 h 10972272"/>
                    <a:gd name="connsiteX15" fmla="*/ 18288000 w 27020520"/>
                    <a:gd name="connsiteY15" fmla="*/ 2971800 h 10972272"/>
                    <a:gd name="connsiteX16" fmla="*/ 18288000 w 27020520"/>
                    <a:gd name="connsiteY16" fmla="*/ 3200400 h 10972272"/>
                    <a:gd name="connsiteX17" fmla="*/ 16459200 w 27020520"/>
                    <a:gd name="connsiteY17" fmla="*/ 3733800 h 10972272"/>
                    <a:gd name="connsiteX18" fmla="*/ 15727680 w 27020520"/>
                    <a:gd name="connsiteY18" fmla="*/ 4152900 h 10972272"/>
                    <a:gd name="connsiteX19" fmla="*/ 14813280 w 27020520"/>
                    <a:gd name="connsiteY19" fmla="*/ 4152900 h 10972272"/>
                    <a:gd name="connsiteX20" fmla="*/ 13898880 w 27020520"/>
                    <a:gd name="connsiteY20" fmla="*/ 4343400 h 10972272"/>
                    <a:gd name="connsiteX21" fmla="*/ 13213080 w 27020520"/>
                    <a:gd name="connsiteY21" fmla="*/ 4152900 h 10972272"/>
                    <a:gd name="connsiteX22" fmla="*/ 12710160 w 27020520"/>
                    <a:gd name="connsiteY22" fmla="*/ 4229100 h 10972272"/>
                    <a:gd name="connsiteX23" fmla="*/ 11795760 w 27020520"/>
                    <a:gd name="connsiteY23" fmla="*/ 4229100 h 10972272"/>
                    <a:gd name="connsiteX24" fmla="*/ 11338560 w 27020520"/>
                    <a:gd name="connsiteY24" fmla="*/ 4343400 h 10972272"/>
                    <a:gd name="connsiteX25" fmla="*/ 10607040 w 27020520"/>
                    <a:gd name="connsiteY25" fmla="*/ 4343400 h 10972272"/>
                    <a:gd name="connsiteX26" fmla="*/ 8778240 w 27020520"/>
                    <a:gd name="connsiteY26" fmla="*/ 4343400 h 10972272"/>
                    <a:gd name="connsiteX27" fmla="*/ 8046720 w 27020520"/>
                    <a:gd name="connsiteY27" fmla="*/ 4305300 h 10972272"/>
                    <a:gd name="connsiteX28" fmla="*/ 6217920 w 27020520"/>
                    <a:gd name="connsiteY28" fmla="*/ 3962400 h 10972272"/>
                    <a:gd name="connsiteX29" fmla="*/ 5486400 w 27020520"/>
                    <a:gd name="connsiteY29" fmla="*/ 3581400 h 10972272"/>
                    <a:gd name="connsiteX30" fmla="*/ 3657600 w 27020520"/>
                    <a:gd name="connsiteY30" fmla="*/ 3581400 h 10972272"/>
                    <a:gd name="connsiteX31" fmla="*/ 2926080 w 27020520"/>
                    <a:gd name="connsiteY31" fmla="*/ 2514600 h 10972272"/>
                    <a:gd name="connsiteX32" fmla="*/ 1463040 w 27020520"/>
                    <a:gd name="connsiteY32" fmla="*/ 1828800 h 10972272"/>
                    <a:gd name="connsiteX33" fmla="*/ 0 w 27020520"/>
                    <a:gd name="connsiteY33" fmla="*/ 38100 h 10972272"/>
                    <a:gd name="connsiteX34" fmla="*/ 137160 w 27020520"/>
                    <a:gd name="connsiteY34" fmla="*/ 0 h 10972272"/>
                    <a:gd name="connsiteX35" fmla="*/ 2926080 w 27020520"/>
                    <a:gd name="connsiteY35" fmla="*/ 2209800 h 10972272"/>
                    <a:gd name="connsiteX36" fmla="*/ 3657600 w 27020520"/>
                    <a:gd name="connsiteY36" fmla="*/ 2743200 h 10972272"/>
                    <a:gd name="connsiteX37" fmla="*/ 5486400 w 27020520"/>
                    <a:gd name="connsiteY37" fmla="*/ 3314700 h 10972272"/>
                    <a:gd name="connsiteX38" fmla="*/ 6217920 w 27020520"/>
                    <a:gd name="connsiteY38" fmla="*/ 3657600 h 10972272"/>
                    <a:gd name="connsiteX39" fmla="*/ 8046720 w 27020520"/>
                    <a:gd name="connsiteY39" fmla="*/ 4038600 h 10972272"/>
                    <a:gd name="connsiteX40" fmla="*/ 16459200 w 27020520"/>
                    <a:gd name="connsiteY40" fmla="*/ 3238500 h 10972272"/>
                    <a:gd name="connsiteX41" fmla="*/ 21717000 w 27020520"/>
                    <a:gd name="connsiteY41" fmla="*/ 1333500 h 10972272"/>
                    <a:gd name="connsiteX42" fmla="*/ 27020520 w 27020520"/>
                    <a:gd name="connsiteY42" fmla="*/ 2590800 h 10972272"/>
                    <a:gd name="connsiteX43" fmla="*/ 27020520 w 27020520"/>
                    <a:gd name="connsiteY43" fmla="*/ 5410201 h 10972272"/>
                    <a:gd name="connsiteX44" fmla="*/ 26563320 w 27020520"/>
                    <a:gd name="connsiteY44" fmla="*/ 8305801 h 10972272"/>
                    <a:gd name="connsiteX45" fmla="*/ 26197561 w 27020520"/>
                    <a:gd name="connsiteY45" fmla="*/ 9372601 h 10972272"/>
                    <a:gd name="connsiteX46" fmla="*/ 24231600 w 27020520"/>
                    <a:gd name="connsiteY46" fmla="*/ 10972272 h 10972272"/>
                    <a:gd name="connsiteX47" fmla="*/ 24185880 w 27020520"/>
                    <a:gd name="connsiteY47" fmla="*/ 10972272 h 10972272"/>
                    <a:gd name="connsiteX48" fmla="*/ 24185880 w 27020520"/>
                    <a:gd name="connsiteY48" fmla="*/ 10896601 h 10972272"/>
                    <a:gd name="connsiteX49" fmla="*/ 24342566 w 27020520"/>
                    <a:gd name="connsiteY49" fmla="*/ 10896601 h 10972272"/>
                    <a:gd name="connsiteX50" fmla="*/ 24821200 w 27020520"/>
                    <a:gd name="connsiteY50" fmla="*/ 10723961 h 10972272"/>
                    <a:gd name="connsiteX51" fmla="*/ 25153144 w 27020520"/>
                    <a:gd name="connsiteY51" fmla="*/ 10411569 h 10972272"/>
                    <a:gd name="connsiteX52" fmla="*/ 26106121 w 27020520"/>
                    <a:gd name="connsiteY52" fmla="*/ 9372601 h 10972272"/>
                    <a:gd name="connsiteX53" fmla="*/ 26106120 w 27020520"/>
                    <a:gd name="connsiteY53" fmla="*/ 8610602 h 10972272"/>
                    <a:gd name="connsiteX0" fmla="*/ 26106120 w 27020520"/>
                    <a:gd name="connsiteY0" fmla="*/ 8610602 h 10972272"/>
                    <a:gd name="connsiteX1" fmla="*/ 26426160 w 27020520"/>
                    <a:gd name="connsiteY1" fmla="*/ 8305802 h 10972272"/>
                    <a:gd name="connsiteX2" fmla="*/ 26426160 w 27020520"/>
                    <a:gd name="connsiteY2" fmla="*/ 3200400 h 10972272"/>
                    <a:gd name="connsiteX3" fmla="*/ 26700480 w 27020520"/>
                    <a:gd name="connsiteY3" fmla="*/ 2857500 h 10972272"/>
                    <a:gd name="connsiteX4" fmla="*/ 26334720 w 27020520"/>
                    <a:gd name="connsiteY4" fmla="*/ 2552700 h 10972272"/>
                    <a:gd name="connsiteX5" fmla="*/ 25968960 w 27020520"/>
                    <a:gd name="connsiteY5" fmla="*/ 2819400 h 10972272"/>
                    <a:gd name="connsiteX6" fmla="*/ 25648920 w 27020520"/>
                    <a:gd name="connsiteY6" fmla="*/ 2819400 h 10972272"/>
                    <a:gd name="connsiteX7" fmla="*/ 25648920 w 27020520"/>
                    <a:gd name="connsiteY7" fmla="*/ 2628900 h 10972272"/>
                    <a:gd name="connsiteX8" fmla="*/ 25100280 w 27020520"/>
                    <a:gd name="connsiteY8" fmla="*/ 2438400 h 10972272"/>
                    <a:gd name="connsiteX9" fmla="*/ 24140160 w 27020520"/>
                    <a:gd name="connsiteY9" fmla="*/ 2438400 h 10972272"/>
                    <a:gd name="connsiteX10" fmla="*/ 24140160 w 27020520"/>
                    <a:gd name="connsiteY10" fmla="*/ 2095500 h 10972272"/>
                    <a:gd name="connsiteX11" fmla="*/ 21214080 w 27020520"/>
                    <a:gd name="connsiteY11" fmla="*/ 2095500 h 10972272"/>
                    <a:gd name="connsiteX12" fmla="*/ 20848320 w 27020520"/>
                    <a:gd name="connsiteY12" fmla="*/ 2438400 h 10972272"/>
                    <a:gd name="connsiteX13" fmla="*/ 19019520 w 27020520"/>
                    <a:gd name="connsiteY13" fmla="*/ 2438400 h 10972272"/>
                    <a:gd name="connsiteX14" fmla="*/ 18425160 w 27020520"/>
                    <a:gd name="connsiteY14" fmla="*/ 2933700 h 10972272"/>
                    <a:gd name="connsiteX15" fmla="*/ 18288000 w 27020520"/>
                    <a:gd name="connsiteY15" fmla="*/ 2971800 h 10972272"/>
                    <a:gd name="connsiteX16" fmla="*/ 18288000 w 27020520"/>
                    <a:gd name="connsiteY16" fmla="*/ 3200400 h 10972272"/>
                    <a:gd name="connsiteX17" fmla="*/ 16459200 w 27020520"/>
                    <a:gd name="connsiteY17" fmla="*/ 3733800 h 10972272"/>
                    <a:gd name="connsiteX18" fmla="*/ 15727680 w 27020520"/>
                    <a:gd name="connsiteY18" fmla="*/ 4152900 h 10972272"/>
                    <a:gd name="connsiteX19" fmla="*/ 14813280 w 27020520"/>
                    <a:gd name="connsiteY19" fmla="*/ 4152900 h 10972272"/>
                    <a:gd name="connsiteX20" fmla="*/ 13898880 w 27020520"/>
                    <a:gd name="connsiteY20" fmla="*/ 4343400 h 10972272"/>
                    <a:gd name="connsiteX21" fmla="*/ 13213080 w 27020520"/>
                    <a:gd name="connsiteY21" fmla="*/ 4152900 h 10972272"/>
                    <a:gd name="connsiteX22" fmla="*/ 12710160 w 27020520"/>
                    <a:gd name="connsiteY22" fmla="*/ 4229100 h 10972272"/>
                    <a:gd name="connsiteX23" fmla="*/ 11795760 w 27020520"/>
                    <a:gd name="connsiteY23" fmla="*/ 4229100 h 10972272"/>
                    <a:gd name="connsiteX24" fmla="*/ 11338560 w 27020520"/>
                    <a:gd name="connsiteY24" fmla="*/ 4343400 h 10972272"/>
                    <a:gd name="connsiteX25" fmla="*/ 10607040 w 27020520"/>
                    <a:gd name="connsiteY25" fmla="*/ 4343400 h 10972272"/>
                    <a:gd name="connsiteX26" fmla="*/ 8778240 w 27020520"/>
                    <a:gd name="connsiteY26" fmla="*/ 4343400 h 10972272"/>
                    <a:gd name="connsiteX27" fmla="*/ 8046720 w 27020520"/>
                    <a:gd name="connsiteY27" fmla="*/ 4305300 h 10972272"/>
                    <a:gd name="connsiteX28" fmla="*/ 6217920 w 27020520"/>
                    <a:gd name="connsiteY28" fmla="*/ 3962400 h 10972272"/>
                    <a:gd name="connsiteX29" fmla="*/ 5486400 w 27020520"/>
                    <a:gd name="connsiteY29" fmla="*/ 3581400 h 10972272"/>
                    <a:gd name="connsiteX30" fmla="*/ 3657600 w 27020520"/>
                    <a:gd name="connsiteY30" fmla="*/ 3581400 h 10972272"/>
                    <a:gd name="connsiteX31" fmla="*/ 2926080 w 27020520"/>
                    <a:gd name="connsiteY31" fmla="*/ 2514600 h 10972272"/>
                    <a:gd name="connsiteX32" fmla="*/ 1463040 w 27020520"/>
                    <a:gd name="connsiteY32" fmla="*/ 1828800 h 10972272"/>
                    <a:gd name="connsiteX33" fmla="*/ 0 w 27020520"/>
                    <a:gd name="connsiteY33" fmla="*/ 38100 h 10972272"/>
                    <a:gd name="connsiteX34" fmla="*/ 137160 w 27020520"/>
                    <a:gd name="connsiteY34" fmla="*/ 0 h 10972272"/>
                    <a:gd name="connsiteX35" fmla="*/ 2926080 w 27020520"/>
                    <a:gd name="connsiteY35" fmla="*/ 2209800 h 10972272"/>
                    <a:gd name="connsiteX36" fmla="*/ 3657600 w 27020520"/>
                    <a:gd name="connsiteY36" fmla="*/ 2743200 h 10972272"/>
                    <a:gd name="connsiteX37" fmla="*/ 5486400 w 27020520"/>
                    <a:gd name="connsiteY37" fmla="*/ 3314700 h 10972272"/>
                    <a:gd name="connsiteX38" fmla="*/ 6217920 w 27020520"/>
                    <a:gd name="connsiteY38" fmla="*/ 3657600 h 10972272"/>
                    <a:gd name="connsiteX39" fmla="*/ 8046720 w 27020520"/>
                    <a:gd name="connsiteY39" fmla="*/ 4038600 h 10972272"/>
                    <a:gd name="connsiteX40" fmla="*/ 11018520 w 27020520"/>
                    <a:gd name="connsiteY40" fmla="*/ 4114800 h 10972272"/>
                    <a:gd name="connsiteX41" fmla="*/ 16459200 w 27020520"/>
                    <a:gd name="connsiteY41" fmla="*/ 3238500 h 10972272"/>
                    <a:gd name="connsiteX42" fmla="*/ 21717000 w 27020520"/>
                    <a:gd name="connsiteY42" fmla="*/ 1333500 h 10972272"/>
                    <a:gd name="connsiteX43" fmla="*/ 27020520 w 27020520"/>
                    <a:gd name="connsiteY43" fmla="*/ 2590800 h 10972272"/>
                    <a:gd name="connsiteX44" fmla="*/ 27020520 w 27020520"/>
                    <a:gd name="connsiteY44" fmla="*/ 5410201 h 10972272"/>
                    <a:gd name="connsiteX45" fmla="*/ 26563320 w 27020520"/>
                    <a:gd name="connsiteY45" fmla="*/ 8305801 h 10972272"/>
                    <a:gd name="connsiteX46" fmla="*/ 26197561 w 27020520"/>
                    <a:gd name="connsiteY46" fmla="*/ 9372601 h 10972272"/>
                    <a:gd name="connsiteX47" fmla="*/ 24231600 w 27020520"/>
                    <a:gd name="connsiteY47" fmla="*/ 10972272 h 10972272"/>
                    <a:gd name="connsiteX48" fmla="*/ 24185880 w 27020520"/>
                    <a:gd name="connsiteY48" fmla="*/ 10972272 h 10972272"/>
                    <a:gd name="connsiteX49" fmla="*/ 24185880 w 27020520"/>
                    <a:gd name="connsiteY49" fmla="*/ 10896601 h 10972272"/>
                    <a:gd name="connsiteX50" fmla="*/ 24342566 w 27020520"/>
                    <a:gd name="connsiteY50" fmla="*/ 10896601 h 10972272"/>
                    <a:gd name="connsiteX51" fmla="*/ 24821200 w 27020520"/>
                    <a:gd name="connsiteY51" fmla="*/ 10723961 h 10972272"/>
                    <a:gd name="connsiteX52" fmla="*/ 25153144 w 27020520"/>
                    <a:gd name="connsiteY52" fmla="*/ 10411569 h 10972272"/>
                    <a:gd name="connsiteX53" fmla="*/ 26106121 w 27020520"/>
                    <a:gd name="connsiteY53" fmla="*/ 9372601 h 10972272"/>
                    <a:gd name="connsiteX54" fmla="*/ 26106120 w 27020520"/>
                    <a:gd name="connsiteY54" fmla="*/ 8610602 h 10972272"/>
                    <a:gd name="connsiteX0" fmla="*/ 26106120 w 27020520"/>
                    <a:gd name="connsiteY0" fmla="*/ 8610602 h 10972272"/>
                    <a:gd name="connsiteX1" fmla="*/ 26426160 w 27020520"/>
                    <a:gd name="connsiteY1" fmla="*/ 8305802 h 10972272"/>
                    <a:gd name="connsiteX2" fmla="*/ 26426160 w 27020520"/>
                    <a:gd name="connsiteY2" fmla="*/ 3200400 h 10972272"/>
                    <a:gd name="connsiteX3" fmla="*/ 26700480 w 27020520"/>
                    <a:gd name="connsiteY3" fmla="*/ 2857500 h 10972272"/>
                    <a:gd name="connsiteX4" fmla="*/ 26334720 w 27020520"/>
                    <a:gd name="connsiteY4" fmla="*/ 2552700 h 10972272"/>
                    <a:gd name="connsiteX5" fmla="*/ 25968960 w 27020520"/>
                    <a:gd name="connsiteY5" fmla="*/ 2819400 h 10972272"/>
                    <a:gd name="connsiteX6" fmla="*/ 25648920 w 27020520"/>
                    <a:gd name="connsiteY6" fmla="*/ 2819400 h 10972272"/>
                    <a:gd name="connsiteX7" fmla="*/ 25648920 w 27020520"/>
                    <a:gd name="connsiteY7" fmla="*/ 2628900 h 10972272"/>
                    <a:gd name="connsiteX8" fmla="*/ 25100280 w 27020520"/>
                    <a:gd name="connsiteY8" fmla="*/ 2438400 h 10972272"/>
                    <a:gd name="connsiteX9" fmla="*/ 24140160 w 27020520"/>
                    <a:gd name="connsiteY9" fmla="*/ 2438400 h 10972272"/>
                    <a:gd name="connsiteX10" fmla="*/ 24140160 w 27020520"/>
                    <a:gd name="connsiteY10" fmla="*/ 2095500 h 10972272"/>
                    <a:gd name="connsiteX11" fmla="*/ 21214080 w 27020520"/>
                    <a:gd name="connsiteY11" fmla="*/ 2095500 h 10972272"/>
                    <a:gd name="connsiteX12" fmla="*/ 20848320 w 27020520"/>
                    <a:gd name="connsiteY12" fmla="*/ 2438400 h 10972272"/>
                    <a:gd name="connsiteX13" fmla="*/ 19019520 w 27020520"/>
                    <a:gd name="connsiteY13" fmla="*/ 2438400 h 10972272"/>
                    <a:gd name="connsiteX14" fmla="*/ 18425160 w 27020520"/>
                    <a:gd name="connsiteY14" fmla="*/ 2933700 h 10972272"/>
                    <a:gd name="connsiteX15" fmla="*/ 18288000 w 27020520"/>
                    <a:gd name="connsiteY15" fmla="*/ 2971800 h 10972272"/>
                    <a:gd name="connsiteX16" fmla="*/ 18288000 w 27020520"/>
                    <a:gd name="connsiteY16" fmla="*/ 3200400 h 10972272"/>
                    <a:gd name="connsiteX17" fmla="*/ 16459200 w 27020520"/>
                    <a:gd name="connsiteY17" fmla="*/ 3733800 h 10972272"/>
                    <a:gd name="connsiteX18" fmla="*/ 15727680 w 27020520"/>
                    <a:gd name="connsiteY18" fmla="*/ 4152900 h 10972272"/>
                    <a:gd name="connsiteX19" fmla="*/ 14813280 w 27020520"/>
                    <a:gd name="connsiteY19" fmla="*/ 4152900 h 10972272"/>
                    <a:gd name="connsiteX20" fmla="*/ 13898880 w 27020520"/>
                    <a:gd name="connsiteY20" fmla="*/ 4343400 h 10972272"/>
                    <a:gd name="connsiteX21" fmla="*/ 13213080 w 27020520"/>
                    <a:gd name="connsiteY21" fmla="*/ 4152900 h 10972272"/>
                    <a:gd name="connsiteX22" fmla="*/ 12710160 w 27020520"/>
                    <a:gd name="connsiteY22" fmla="*/ 4229100 h 10972272"/>
                    <a:gd name="connsiteX23" fmla="*/ 11795760 w 27020520"/>
                    <a:gd name="connsiteY23" fmla="*/ 4229100 h 10972272"/>
                    <a:gd name="connsiteX24" fmla="*/ 11338560 w 27020520"/>
                    <a:gd name="connsiteY24" fmla="*/ 4343400 h 10972272"/>
                    <a:gd name="connsiteX25" fmla="*/ 10607040 w 27020520"/>
                    <a:gd name="connsiteY25" fmla="*/ 4343400 h 10972272"/>
                    <a:gd name="connsiteX26" fmla="*/ 8778240 w 27020520"/>
                    <a:gd name="connsiteY26" fmla="*/ 4343400 h 10972272"/>
                    <a:gd name="connsiteX27" fmla="*/ 8046720 w 27020520"/>
                    <a:gd name="connsiteY27" fmla="*/ 4305300 h 10972272"/>
                    <a:gd name="connsiteX28" fmla="*/ 6217920 w 27020520"/>
                    <a:gd name="connsiteY28" fmla="*/ 3962400 h 10972272"/>
                    <a:gd name="connsiteX29" fmla="*/ 5486400 w 27020520"/>
                    <a:gd name="connsiteY29" fmla="*/ 3581400 h 10972272"/>
                    <a:gd name="connsiteX30" fmla="*/ 3657600 w 27020520"/>
                    <a:gd name="connsiteY30" fmla="*/ 3581400 h 10972272"/>
                    <a:gd name="connsiteX31" fmla="*/ 2926080 w 27020520"/>
                    <a:gd name="connsiteY31" fmla="*/ 2514600 h 10972272"/>
                    <a:gd name="connsiteX32" fmla="*/ 1463040 w 27020520"/>
                    <a:gd name="connsiteY32" fmla="*/ 1828800 h 10972272"/>
                    <a:gd name="connsiteX33" fmla="*/ 0 w 27020520"/>
                    <a:gd name="connsiteY33" fmla="*/ 38100 h 10972272"/>
                    <a:gd name="connsiteX34" fmla="*/ 137160 w 27020520"/>
                    <a:gd name="connsiteY34" fmla="*/ 0 h 10972272"/>
                    <a:gd name="connsiteX35" fmla="*/ 2926080 w 27020520"/>
                    <a:gd name="connsiteY35" fmla="*/ 2209800 h 10972272"/>
                    <a:gd name="connsiteX36" fmla="*/ 3657600 w 27020520"/>
                    <a:gd name="connsiteY36" fmla="*/ 2743200 h 10972272"/>
                    <a:gd name="connsiteX37" fmla="*/ 5486400 w 27020520"/>
                    <a:gd name="connsiteY37" fmla="*/ 3314700 h 10972272"/>
                    <a:gd name="connsiteX38" fmla="*/ 6217920 w 27020520"/>
                    <a:gd name="connsiteY38" fmla="*/ 3657600 h 10972272"/>
                    <a:gd name="connsiteX39" fmla="*/ 11018520 w 27020520"/>
                    <a:gd name="connsiteY39" fmla="*/ 4114800 h 10972272"/>
                    <a:gd name="connsiteX40" fmla="*/ 16459200 w 27020520"/>
                    <a:gd name="connsiteY40" fmla="*/ 3238500 h 10972272"/>
                    <a:gd name="connsiteX41" fmla="*/ 21717000 w 27020520"/>
                    <a:gd name="connsiteY41" fmla="*/ 1333500 h 10972272"/>
                    <a:gd name="connsiteX42" fmla="*/ 27020520 w 27020520"/>
                    <a:gd name="connsiteY42" fmla="*/ 2590800 h 10972272"/>
                    <a:gd name="connsiteX43" fmla="*/ 27020520 w 27020520"/>
                    <a:gd name="connsiteY43" fmla="*/ 5410201 h 10972272"/>
                    <a:gd name="connsiteX44" fmla="*/ 26563320 w 27020520"/>
                    <a:gd name="connsiteY44" fmla="*/ 8305801 h 10972272"/>
                    <a:gd name="connsiteX45" fmla="*/ 26197561 w 27020520"/>
                    <a:gd name="connsiteY45" fmla="*/ 9372601 h 10972272"/>
                    <a:gd name="connsiteX46" fmla="*/ 24231600 w 27020520"/>
                    <a:gd name="connsiteY46" fmla="*/ 10972272 h 10972272"/>
                    <a:gd name="connsiteX47" fmla="*/ 24185880 w 27020520"/>
                    <a:gd name="connsiteY47" fmla="*/ 10972272 h 10972272"/>
                    <a:gd name="connsiteX48" fmla="*/ 24185880 w 27020520"/>
                    <a:gd name="connsiteY48" fmla="*/ 10896601 h 10972272"/>
                    <a:gd name="connsiteX49" fmla="*/ 24342566 w 27020520"/>
                    <a:gd name="connsiteY49" fmla="*/ 10896601 h 10972272"/>
                    <a:gd name="connsiteX50" fmla="*/ 24821200 w 27020520"/>
                    <a:gd name="connsiteY50" fmla="*/ 10723961 h 10972272"/>
                    <a:gd name="connsiteX51" fmla="*/ 25153144 w 27020520"/>
                    <a:gd name="connsiteY51" fmla="*/ 10411569 h 10972272"/>
                    <a:gd name="connsiteX52" fmla="*/ 26106121 w 27020520"/>
                    <a:gd name="connsiteY52" fmla="*/ 9372601 h 10972272"/>
                    <a:gd name="connsiteX53" fmla="*/ 26106120 w 27020520"/>
                    <a:gd name="connsiteY53" fmla="*/ 8610602 h 10972272"/>
                    <a:gd name="connsiteX0" fmla="*/ 26106120 w 27020520"/>
                    <a:gd name="connsiteY0" fmla="*/ 8610602 h 10972272"/>
                    <a:gd name="connsiteX1" fmla="*/ 26426160 w 27020520"/>
                    <a:gd name="connsiteY1" fmla="*/ 8305802 h 10972272"/>
                    <a:gd name="connsiteX2" fmla="*/ 26426160 w 27020520"/>
                    <a:gd name="connsiteY2" fmla="*/ 3200400 h 10972272"/>
                    <a:gd name="connsiteX3" fmla="*/ 26700480 w 27020520"/>
                    <a:gd name="connsiteY3" fmla="*/ 2857500 h 10972272"/>
                    <a:gd name="connsiteX4" fmla="*/ 26334720 w 27020520"/>
                    <a:gd name="connsiteY4" fmla="*/ 2552700 h 10972272"/>
                    <a:gd name="connsiteX5" fmla="*/ 25968960 w 27020520"/>
                    <a:gd name="connsiteY5" fmla="*/ 2819400 h 10972272"/>
                    <a:gd name="connsiteX6" fmla="*/ 25648920 w 27020520"/>
                    <a:gd name="connsiteY6" fmla="*/ 2819400 h 10972272"/>
                    <a:gd name="connsiteX7" fmla="*/ 25648920 w 27020520"/>
                    <a:gd name="connsiteY7" fmla="*/ 2628900 h 10972272"/>
                    <a:gd name="connsiteX8" fmla="*/ 25100280 w 27020520"/>
                    <a:gd name="connsiteY8" fmla="*/ 2438400 h 10972272"/>
                    <a:gd name="connsiteX9" fmla="*/ 24140160 w 27020520"/>
                    <a:gd name="connsiteY9" fmla="*/ 2438400 h 10972272"/>
                    <a:gd name="connsiteX10" fmla="*/ 24140160 w 27020520"/>
                    <a:gd name="connsiteY10" fmla="*/ 2095500 h 10972272"/>
                    <a:gd name="connsiteX11" fmla="*/ 21214080 w 27020520"/>
                    <a:gd name="connsiteY11" fmla="*/ 2095500 h 10972272"/>
                    <a:gd name="connsiteX12" fmla="*/ 20848320 w 27020520"/>
                    <a:gd name="connsiteY12" fmla="*/ 2438400 h 10972272"/>
                    <a:gd name="connsiteX13" fmla="*/ 19019520 w 27020520"/>
                    <a:gd name="connsiteY13" fmla="*/ 2438400 h 10972272"/>
                    <a:gd name="connsiteX14" fmla="*/ 18425160 w 27020520"/>
                    <a:gd name="connsiteY14" fmla="*/ 2933700 h 10972272"/>
                    <a:gd name="connsiteX15" fmla="*/ 18288000 w 27020520"/>
                    <a:gd name="connsiteY15" fmla="*/ 2971800 h 10972272"/>
                    <a:gd name="connsiteX16" fmla="*/ 18288000 w 27020520"/>
                    <a:gd name="connsiteY16" fmla="*/ 3200400 h 10972272"/>
                    <a:gd name="connsiteX17" fmla="*/ 16459200 w 27020520"/>
                    <a:gd name="connsiteY17" fmla="*/ 3733800 h 10972272"/>
                    <a:gd name="connsiteX18" fmla="*/ 15727680 w 27020520"/>
                    <a:gd name="connsiteY18" fmla="*/ 4152900 h 10972272"/>
                    <a:gd name="connsiteX19" fmla="*/ 14813280 w 27020520"/>
                    <a:gd name="connsiteY19" fmla="*/ 4152900 h 10972272"/>
                    <a:gd name="connsiteX20" fmla="*/ 13898880 w 27020520"/>
                    <a:gd name="connsiteY20" fmla="*/ 4343400 h 10972272"/>
                    <a:gd name="connsiteX21" fmla="*/ 13213080 w 27020520"/>
                    <a:gd name="connsiteY21" fmla="*/ 4152900 h 10972272"/>
                    <a:gd name="connsiteX22" fmla="*/ 12710160 w 27020520"/>
                    <a:gd name="connsiteY22" fmla="*/ 4229100 h 10972272"/>
                    <a:gd name="connsiteX23" fmla="*/ 11795760 w 27020520"/>
                    <a:gd name="connsiteY23" fmla="*/ 4229100 h 10972272"/>
                    <a:gd name="connsiteX24" fmla="*/ 11338560 w 27020520"/>
                    <a:gd name="connsiteY24" fmla="*/ 4343400 h 10972272"/>
                    <a:gd name="connsiteX25" fmla="*/ 10607040 w 27020520"/>
                    <a:gd name="connsiteY25" fmla="*/ 4343400 h 10972272"/>
                    <a:gd name="connsiteX26" fmla="*/ 8778240 w 27020520"/>
                    <a:gd name="connsiteY26" fmla="*/ 4343400 h 10972272"/>
                    <a:gd name="connsiteX27" fmla="*/ 8046720 w 27020520"/>
                    <a:gd name="connsiteY27" fmla="*/ 4305300 h 10972272"/>
                    <a:gd name="connsiteX28" fmla="*/ 6217920 w 27020520"/>
                    <a:gd name="connsiteY28" fmla="*/ 3962400 h 10972272"/>
                    <a:gd name="connsiteX29" fmla="*/ 5486400 w 27020520"/>
                    <a:gd name="connsiteY29" fmla="*/ 3581400 h 10972272"/>
                    <a:gd name="connsiteX30" fmla="*/ 3657600 w 27020520"/>
                    <a:gd name="connsiteY30" fmla="*/ 3581400 h 10972272"/>
                    <a:gd name="connsiteX31" fmla="*/ 2926080 w 27020520"/>
                    <a:gd name="connsiteY31" fmla="*/ 2514600 h 10972272"/>
                    <a:gd name="connsiteX32" fmla="*/ 1463040 w 27020520"/>
                    <a:gd name="connsiteY32" fmla="*/ 1828800 h 10972272"/>
                    <a:gd name="connsiteX33" fmla="*/ 0 w 27020520"/>
                    <a:gd name="connsiteY33" fmla="*/ 38100 h 10972272"/>
                    <a:gd name="connsiteX34" fmla="*/ 137160 w 27020520"/>
                    <a:gd name="connsiteY34" fmla="*/ 0 h 10972272"/>
                    <a:gd name="connsiteX35" fmla="*/ 2926080 w 27020520"/>
                    <a:gd name="connsiteY35" fmla="*/ 2209800 h 10972272"/>
                    <a:gd name="connsiteX36" fmla="*/ 3657600 w 27020520"/>
                    <a:gd name="connsiteY36" fmla="*/ 2743200 h 10972272"/>
                    <a:gd name="connsiteX37" fmla="*/ 5486400 w 27020520"/>
                    <a:gd name="connsiteY37" fmla="*/ 3314700 h 10972272"/>
                    <a:gd name="connsiteX38" fmla="*/ 11018520 w 27020520"/>
                    <a:gd name="connsiteY38" fmla="*/ 4114800 h 10972272"/>
                    <a:gd name="connsiteX39" fmla="*/ 16459200 w 27020520"/>
                    <a:gd name="connsiteY39" fmla="*/ 3238500 h 10972272"/>
                    <a:gd name="connsiteX40" fmla="*/ 21717000 w 27020520"/>
                    <a:gd name="connsiteY40" fmla="*/ 1333500 h 10972272"/>
                    <a:gd name="connsiteX41" fmla="*/ 27020520 w 27020520"/>
                    <a:gd name="connsiteY41" fmla="*/ 2590800 h 10972272"/>
                    <a:gd name="connsiteX42" fmla="*/ 27020520 w 27020520"/>
                    <a:gd name="connsiteY42" fmla="*/ 5410201 h 10972272"/>
                    <a:gd name="connsiteX43" fmla="*/ 26563320 w 27020520"/>
                    <a:gd name="connsiteY43" fmla="*/ 8305801 h 10972272"/>
                    <a:gd name="connsiteX44" fmla="*/ 26197561 w 27020520"/>
                    <a:gd name="connsiteY44" fmla="*/ 9372601 h 10972272"/>
                    <a:gd name="connsiteX45" fmla="*/ 24231600 w 27020520"/>
                    <a:gd name="connsiteY45" fmla="*/ 10972272 h 10972272"/>
                    <a:gd name="connsiteX46" fmla="*/ 24185880 w 27020520"/>
                    <a:gd name="connsiteY46" fmla="*/ 10972272 h 10972272"/>
                    <a:gd name="connsiteX47" fmla="*/ 24185880 w 27020520"/>
                    <a:gd name="connsiteY47" fmla="*/ 10896601 h 10972272"/>
                    <a:gd name="connsiteX48" fmla="*/ 24342566 w 27020520"/>
                    <a:gd name="connsiteY48" fmla="*/ 10896601 h 10972272"/>
                    <a:gd name="connsiteX49" fmla="*/ 24821200 w 27020520"/>
                    <a:gd name="connsiteY49" fmla="*/ 10723961 h 10972272"/>
                    <a:gd name="connsiteX50" fmla="*/ 25153144 w 27020520"/>
                    <a:gd name="connsiteY50" fmla="*/ 10411569 h 10972272"/>
                    <a:gd name="connsiteX51" fmla="*/ 26106121 w 27020520"/>
                    <a:gd name="connsiteY51" fmla="*/ 9372601 h 10972272"/>
                    <a:gd name="connsiteX52" fmla="*/ 26106120 w 27020520"/>
                    <a:gd name="connsiteY52" fmla="*/ 8610602 h 10972272"/>
                    <a:gd name="connsiteX0" fmla="*/ 26106120 w 27020520"/>
                    <a:gd name="connsiteY0" fmla="*/ 8610602 h 10972272"/>
                    <a:gd name="connsiteX1" fmla="*/ 26426160 w 27020520"/>
                    <a:gd name="connsiteY1" fmla="*/ 8305802 h 10972272"/>
                    <a:gd name="connsiteX2" fmla="*/ 26426160 w 27020520"/>
                    <a:gd name="connsiteY2" fmla="*/ 3200400 h 10972272"/>
                    <a:gd name="connsiteX3" fmla="*/ 26700480 w 27020520"/>
                    <a:gd name="connsiteY3" fmla="*/ 2857500 h 10972272"/>
                    <a:gd name="connsiteX4" fmla="*/ 26334720 w 27020520"/>
                    <a:gd name="connsiteY4" fmla="*/ 2552700 h 10972272"/>
                    <a:gd name="connsiteX5" fmla="*/ 25968960 w 27020520"/>
                    <a:gd name="connsiteY5" fmla="*/ 2819400 h 10972272"/>
                    <a:gd name="connsiteX6" fmla="*/ 25648920 w 27020520"/>
                    <a:gd name="connsiteY6" fmla="*/ 2819400 h 10972272"/>
                    <a:gd name="connsiteX7" fmla="*/ 25648920 w 27020520"/>
                    <a:gd name="connsiteY7" fmla="*/ 2628900 h 10972272"/>
                    <a:gd name="connsiteX8" fmla="*/ 25100280 w 27020520"/>
                    <a:gd name="connsiteY8" fmla="*/ 2438400 h 10972272"/>
                    <a:gd name="connsiteX9" fmla="*/ 24140160 w 27020520"/>
                    <a:gd name="connsiteY9" fmla="*/ 2438400 h 10972272"/>
                    <a:gd name="connsiteX10" fmla="*/ 24140160 w 27020520"/>
                    <a:gd name="connsiteY10" fmla="*/ 2095500 h 10972272"/>
                    <a:gd name="connsiteX11" fmla="*/ 21214080 w 27020520"/>
                    <a:gd name="connsiteY11" fmla="*/ 2095500 h 10972272"/>
                    <a:gd name="connsiteX12" fmla="*/ 20848320 w 27020520"/>
                    <a:gd name="connsiteY12" fmla="*/ 2438400 h 10972272"/>
                    <a:gd name="connsiteX13" fmla="*/ 19019520 w 27020520"/>
                    <a:gd name="connsiteY13" fmla="*/ 2438400 h 10972272"/>
                    <a:gd name="connsiteX14" fmla="*/ 18425160 w 27020520"/>
                    <a:gd name="connsiteY14" fmla="*/ 2933700 h 10972272"/>
                    <a:gd name="connsiteX15" fmla="*/ 18288000 w 27020520"/>
                    <a:gd name="connsiteY15" fmla="*/ 2971800 h 10972272"/>
                    <a:gd name="connsiteX16" fmla="*/ 18288000 w 27020520"/>
                    <a:gd name="connsiteY16" fmla="*/ 3200400 h 10972272"/>
                    <a:gd name="connsiteX17" fmla="*/ 16459200 w 27020520"/>
                    <a:gd name="connsiteY17" fmla="*/ 3733800 h 10972272"/>
                    <a:gd name="connsiteX18" fmla="*/ 15727680 w 27020520"/>
                    <a:gd name="connsiteY18" fmla="*/ 4152900 h 10972272"/>
                    <a:gd name="connsiteX19" fmla="*/ 14813280 w 27020520"/>
                    <a:gd name="connsiteY19" fmla="*/ 4152900 h 10972272"/>
                    <a:gd name="connsiteX20" fmla="*/ 13898880 w 27020520"/>
                    <a:gd name="connsiteY20" fmla="*/ 4343400 h 10972272"/>
                    <a:gd name="connsiteX21" fmla="*/ 13213080 w 27020520"/>
                    <a:gd name="connsiteY21" fmla="*/ 4152900 h 10972272"/>
                    <a:gd name="connsiteX22" fmla="*/ 12710160 w 27020520"/>
                    <a:gd name="connsiteY22" fmla="*/ 4229100 h 10972272"/>
                    <a:gd name="connsiteX23" fmla="*/ 11795760 w 27020520"/>
                    <a:gd name="connsiteY23" fmla="*/ 4229100 h 10972272"/>
                    <a:gd name="connsiteX24" fmla="*/ 11338560 w 27020520"/>
                    <a:gd name="connsiteY24" fmla="*/ 4343400 h 10972272"/>
                    <a:gd name="connsiteX25" fmla="*/ 10607040 w 27020520"/>
                    <a:gd name="connsiteY25" fmla="*/ 4343400 h 10972272"/>
                    <a:gd name="connsiteX26" fmla="*/ 8778240 w 27020520"/>
                    <a:gd name="connsiteY26" fmla="*/ 4343400 h 10972272"/>
                    <a:gd name="connsiteX27" fmla="*/ 8046720 w 27020520"/>
                    <a:gd name="connsiteY27" fmla="*/ 4305300 h 10972272"/>
                    <a:gd name="connsiteX28" fmla="*/ 6217920 w 27020520"/>
                    <a:gd name="connsiteY28" fmla="*/ 3962400 h 10972272"/>
                    <a:gd name="connsiteX29" fmla="*/ 5486400 w 27020520"/>
                    <a:gd name="connsiteY29" fmla="*/ 3581400 h 10972272"/>
                    <a:gd name="connsiteX30" fmla="*/ 3657600 w 27020520"/>
                    <a:gd name="connsiteY30" fmla="*/ 3581400 h 10972272"/>
                    <a:gd name="connsiteX31" fmla="*/ 2926080 w 27020520"/>
                    <a:gd name="connsiteY31" fmla="*/ 2514600 h 10972272"/>
                    <a:gd name="connsiteX32" fmla="*/ 1463040 w 27020520"/>
                    <a:gd name="connsiteY32" fmla="*/ 1828800 h 10972272"/>
                    <a:gd name="connsiteX33" fmla="*/ 0 w 27020520"/>
                    <a:gd name="connsiteY33" fmla="*/ 38100 h 10972272"/>
                    <a:gd name="connsiteX34" fmla="*/ 137160 w 27020520"/>
                    <a:gd name="connsiteY34" fmla="*/ 0 h 10972272"/>
                    <a:gd name="connsiteX35" fmla="*/ 2926080 w 27020520"/>
                    <a:gd name="connsiteY35" fmla="*/ 2209800 h 10972272"/>
                    <a:gd name="connsiteX36" fmla="*/ 3657600 w 27020520"/>
                    <a:gd name="connsiteY36" fmla="*/ 2743200 h 10972272"/>
                    <a:gd name="connsiteX37" fmla="*/ 11018520 w 27020520"/>
                    <a:gd name="connsiteY37" fmla="*/ 4114800 h 10972272"/>
                    <a:gd name="connsiteX38" fmla="*/ 16459200 w 27020520"/>
                    <a:gd name="connsiteY38" fmla="*/ 3238500 h 10972272"/>
                    <a:gd name="connsiteX39" fmla="*/ 21717000 w 27020520"/>
                    <a:gd name="connsiteY39" fmla="*/ 1333500 h 10972272"/>
                    <a:gd name="connsiteX40" fmla="*/ 27020520 w 27020520"/>
                    <a:gd name="connsiteY40" fmla="*/ 2590800 h 10972272"/>
                    <a:gd name="connsiteX41" fmla="*/ 27020520 w 27020520"/>
                    <a:gd name="connsiteY41" fmla="*/ 5410201 h 10972272"/>
                    <a:gd name="connsiteX42" fmla="*/ 26563320 w 27020520"/>
                    <a:gd name="connsiteY42" fmla="*/ 8305801 h 10972272"/>
                    <a:gd name="connsiteX43" fmla="*/ 26197561 w 27020520"/>
                    <a:gd name="connsiteY43" fmla="*/ 9372601 h 10972272"/>
                    <a:gd name="connsiteX44" fmla="*/ 24231600 w 27020520"/>
                    <a:gd name="connsiteY44" fmla="*/ 10972272 h 10972272"/>
                    <a:gd name="connsiteX45" fmla="*/ 24185880 w 27020520"/>
                    <a:gd name="connsiteY45" fmla="*/ 10972272 h 10972272"/>
                    <a:gd name="connsiteX46" fmla="*/ 24185880 w 27020520"/>
                    <a:gd name="connsiteY46" fmla="*/ 10896601 h 10972272"/>
                    <a:gd name="connsiteX47" fmla="*/ 24342566 w 27020520"/>
                    <a:gd name="connsiteY47" fmla="*/ 10896601 h 10972272"/>
                    <a:gd name="connsiteX48" fmla="*/ 24821200 w 27020520"/>
                    <a:gd name="connsiteY48" fmla="*/ 10723961 h 10972272"/>
                    <a:gd name="connsiteX49" fmla="*/ 25153144 w 27020520"/>
                    <a:gd name="connsiteY49" fmla="*/ 10411569 h 10972272"/>
                    <a:gd name="connsiteX50" fmla="*/ 26106121 w 27020520"/>
                    <a:gd name="connsiteY50" fmla="*/ 9372601 h 10972272"/>
                    <a:gd name="connsiteX51" fmla="*/ 26106120 w 27020520"/>
                    <a:gd name="connsiteY51" fmla="*/ 8610602 h 10972272"/>
                    <a:gd name="connsiteX0" fmla="*/ 26106120 w 27020520"/>
                    <a:gd name="connsiteY0" fmla="*/ 8610602 h 10972272"/>
                    <a:gd name="connsiteX1" fmla="*/ 26426160 w 27020520"/>
                    <a:gd name="connsiteY1" fmla="*/ 8305802 h 10972272"/>
                    <a:gd name="connsiteX2" fmla="*/ 26426160 w 27020520"/>
                    <a:gd name="connsiteY2" fmla="*/ 3200400 h 10972272"/>
                    <a:gd name="connsiteX3" fmla="*/ 26700480 w 27020520"/>
                    <a:gd name="connsiteY3" fmla="*/ 2857500 h 10972272"/>
                    <a:gd name="connsiteX4" fmla="*/ 26334720 w 27020520"/>
                    <a:gd name="connsiteY4" fmla="*/ 2552700 h 10972272"/>
                    <a:gd name="connsiteX5" fmla="*/ 25968960 w 27020520"/>
                    <a:gd name="connsiteY5" fmla="*/ 2819400 h 10972272"/>
                    <a:gd name="connsiteX6" fmla="*/ 25648920 w 27020520"/>
                    <a:gd name="connsiteY6" fmla="*/ 2819400 h 10972272"/>
                    <a:gd name="connsiteX7" fmla="*/ 25648920 w 27020520"/>
                    <a:gd name="connsiteY7" fmla="*/ 2628900 h 10972272"/>
                    <a:gd name="connsiteX8" fmla="*/ 25100280 w 27020520"/>
                    <a:gd name="connsiteY8" fmla="*/ 2438400 h 10972272"/>
                    <a:gd name="connsiteX9" fmla="*/ 24140160 w 27020520"/>
                    <a:gd name="connsiteY9" fmla="*/ 2438400 h 10972272"/>
                    <a:gd name="connsiteX10" fmla="*/ 24140160 w 27020520"/>
                    <a:gd name="connsiteY10" fmla="*/ 2095500 h 10972272"/>
                    <a:gd name="connsiteX11" fmla="*/ 21214080 w 27020520"/>
                    <a:gd name="connsiteY11" fmla="*/ 2095500 h 10972272"/>
                    <a:gd name="connsiteX12" fmla="*/ 20848320 w 27020520"/>
                    <a:gd name="connsiteY12" fmla="*/ 2438400 h 10972272"/>
                    <a:gd name="connsiteX13" fmla="*/ 19019520 w 27020520"/>
                    <a:gd name="connsiteY13" fmla="*/ 2438400 h 10972272"/>
                    <a:gd name="connsiteX14" fmla="*/ 18425160 w 27020520"/>
                    <a:gd name="connsiteY14" fmla="*/ 2933700 h 10972272"/>
                    <a:gd name="connsiteX15" fmla="*/ 18288000 w 27020520"/>
                    <a:gd name="connsiteY15" fmla="*/ 2971800 h 10972272"/>
                    <a:gd name="connsiteX16" fmla="*/ 18288000 w 27020520"/>
                    <a:gd name="connsiteY16" fmla="*/ 3200400 h 10972272"/>
                    <a:gd name="connsiteX17" fmla="*/ 16459200 w 27020520"/>
                    <a:gd name="connsiteY17" fmla="*/ 3733800 h 10972272"/>
                    <a:gd name="connsiteX18" fmla="*/ 15727680 w 27020520"/>
                    <a:gd name="connsiteY18" fmla="*/ 4152900 h 10972272"/>
                    <a:gd name="connsiteX19" fmla="*/ 14813280 w 27020520"/>
                    <a:gd name="connsiteY19" fmla="*/ 4152900 h 10972272"/>
                    <a:gd name="connsiteX20" fmla="*/ 13898880 w 27020520"/>
                    <a:gd name="connsiteY20" fmla="*/ 4343400 h 10972272"/>
                    <a:gd name="connsiteX21" fmla="*/ 13213080 w 27020520"/>
                    <a:gd name="connsiteY21" fmla="*/ 4152900 h 10972272"/>
                    <a:gd name="connsiteX22" fmla="*/ 12710160 w 27020520"/>
                    <a:gd name="connsiteY22" fmla="*/ 4229100 h 10972272"/>
                    <a:gd name="connsiteX23" fmla="*/ 11795760 w 27020520"/>
                    <a:gd name="connsiteY23" fmla="*/ 4229100 h 10972272"/>
                    <a:gd name="connsiteX24" fmla="*/ 11338560 w 27020520"/>
                    <a:gd name="connsiteY24" fmla="*/ 4343400 h 10972272"/>
                    <a:gd name="connsiteX25" fmla="*/ 10607040 w 27020520"/>
                    <a:gd name="connsiteY25" fmla="*/ 4343400 h 10972272"/>
                    <a:gd name="connsiteX26" fmla="*/ 8778240 w 27020520"/>
                    <a:gd name="connsiteY26" fmla="*/ 4343400 h 10972272"/>
                    <a:gd name="connsiteX27" fmla="*/ 8046720 w 27020520"/>
                    <a:gd name="connsiteY27" fmla="*/ 4305300 h 10972272"/>
                    <a:gd name="connsiteX28" fmla="*/ 6217920 w 27020520"/>
                    <a:gd name="connsiteY28" fmla="*/ 3962400 h 10972272"/>
                    <a:gd name="connsiteX29" fmla="*/ 5486400 w 27020520"/>
                    <a:gd name="connsiteY29" fmla="*/ 3581400 h 10972272"/>
                    <a:gd name="connsiteX30" fmla="*/ 3657600 w 27020520"/>
                    <a:gd name="connsiteY30" fmla="*/ 3581400 h 10972272"/>
                    <a:gd name="connsiteX31" fmla="*/ 2926080 w 27020520"/>
                    <a:gd name="connsiteY31" fmla="*/ 2514600 h 10972272"/>
                    <a:gd name="connsiteX32" fmla="*/ 1463040 w 27020520"/>
                    <a:gd name="connsiteY32" fmla="*/ 1828800 h 10972272"/>
                    <a:gd name="connsiteX33" fmla="*/ 0 w 27020520"/>
                    <a:gd name="connsiteY33" fmla="*/ 38100 h 10972272"/>
                    <a:gd name="connsiteX34" fmla="*/ 137160 w 27020520"/>
                    <a:gd name="connsiteY34" fmla="*/ 0 h 10972272"/>
                    <a:gd name="connsiteX35" fmla="*/ 2926080 w 27020520"/>
                    <a:gd name="connsiteY35" fmla="*/ 2209800 h 10972272"/>
                    <a:gd name="connsiteX36" fmla="*/ 11018520 w 27020520"/>
                    <a:gd name="connsiteY36" fmla="*/ 4114800 h 10972272"/>
                    <a:gd name="connsiteX37" fmla="*/ 16459200 w 27020520"/>
                    <a:gd name="connsiteY37" fmla="*/ 3238500 h 10972272"/>
                    <a:gd name="connsiteX38" fmla="*/ 21717000 w 27020520"/>
                    <a:gd name="connsiteY38" fmla="*/ 1333500 h 10972272"/>
                    <a:gd name="connsiteX39" fmla="*/ 27020520 w 27020520"/>
                    <a:gd name="connsiteY39" fmla="*/ 2590800 h 10972272"/>
                    <a:gd name="connsiteX40" fmla="*/ 27020520 w 27020520"/>
                    <a:gd name="connsiteY40" fmla="*/ 5410201 h 10972272"/>
                    <a:gd name="connsiteX41" fmla="*/ 26563320 w 27020520"/>
                    <a:gd name="connsiteY41" fmla="*/ 8305801 h 10972272"/>
                    <a:gd name="connsiteX42" fmla="*/ 26197561 w 27020520"/>
                    <a:gd name="connsiteY42" fmla="*/ 9372601 h 10972272"/>
                    <a:gd name="connsiteX43" fmla="*/ 24231600 w 27020520"/>
                    <a:gd name="connsiteY43" fmla="*/ 10972272 h 10972272"/>
                    <a:gd name="connsiteX44" fmla="*/ 24185880 w 27020520"/>
                    <a:gd name="connsiteY44" fmla="*/ 10972272 h 10972272"/>
                    <a:gd name="connsiteX45" fmla="*/ 24185880 w 27020520"/>
                    <a:gd name="connsiteY45" fmla="*/ 10896601 h 10972272"/>
                    <a:gd name="connsiteX46" fmla="*/ 24342566 w 27020520"/>
                    <a:gd name="connsiteY46" fmla="*/ 10896601 h 10972272"/>
                    <a:gd name="connsiteX47" fmla="*/ 24821200 w 27020520"/>
                    <a:gd name="connsiteY47" fmla="*/ 10723961 h 10972272"/>
                    <a:gd name="connsiteX48" fmla="*/ 25153144 w 27020520"/>
                    <a:gd name="connsiteY48" fmla="*/ 10411569 h 10972272"/>
                    <a:gd name="connsiteX49" fmla="*/ 26106121 w 27020520"/>
                    <a:gd name="connsiteY49" fmla="*/ 9372601 h 10972272"/>
                    <a:gd name="connsiteX50" fmla="*/ 26106120 w 27020520"/>
                    <a:gd name="connsiteY50" fmla="*/ 8610602 h 10972272"/>
                    <a:gd name="connsiteX0" fmla="*/ 26106120 w 27020520"/>
                    <a:gd name="connsiteY0" fmla="*/ 8610602 h 10972272"/>
                    <a:gd name="connsiteX1" fmla="*/ 26426160 w 27020520"/>
                    <a:gd name="connsiteY1" fmla="*/ 8305802 h 10972272"/>
                    <a:gd name="connsiteX2" fmla="*/ 26426160 w 27020520"/>
                    <a:gd name="connsiteY2" fmla="*/ 3200400 h 10972272"/>
                    <a:gd name="connsiteX3" fmla="*/ 26700480 w 27020520"/>
                    <a:gd name="connsiteY3" fmla="*/ 2857500 h 10972272"/>
                    <a:gd name="connsiteX4" fmla="*/ 26334720 w 27020520"/>
                    <a:gd name="connsiteY4" fmla="*/ 2552700 h 10972272"/>
                    <a:gd name="connsiteX5" fmla="*/ 25968960 w 27020520"/>
                    <a:gd name="connsiteY5" fmla="*/ 2819400 h 10972272"/>
                    <a:gd name="connsiteX6" fmla="*/ 25648920 w 27020520"/>
                    <a:gd name="connsiteY6" fmla="*/ 2819400 h 10972272"/>
                    <a:gd name="connsiteX7" fmla="*/ 25648920 w 27020520"/>
                    <a:gd name="connsiteY7" fmla="*/ 2628900 h 10972272"/>
                    <a:gd name="connsiteX8" fmla="*/ 25100280 w 27020520"/>
                    <a:gd name="connsiteY8" fmla="*/ 2438400 h 10972272"/>
                    <a:gd name="connsiteX9" fmla="*/ 24140160 w 27020520"/>
                    <a:gd name="connsiteY9" fmla="*/ 2438400 h 10972272"/>
                    <a:gd name="connsiteX10" fmla="*/ 24140160 w 27020520"/>
                    <a:gd name="connsiteY10" fmla="*/ 2095500 h 10972272"/>
                    <a:gd name="connsiteX11" fmla="*/ 21214080 w 27020520"/>
                    <a:gd name="connsiteY11" fmla="*/ 2095500 h 10972272"/>
                    <a:gd name="connsiteX12" fmla="*/ 20848320 w 27020520"/>
                    <a:gd name="connsiteY12" fmla="*/ 2438400 h 10972272"/>
                    <a:gd name="connsiteX13" fmla="*/ 19019520 w 27020520"/>
                    <a:gd name="connsiteY13" fmla="*/ 2438400 h 10972272"/>
                    <a:gd name="connsiteX14" fmla="*/ 18425160 w 27020520"/>
                    <a:gd name="connsiteY14" fmla="*/ 2933700 h 10972272"/>
                    <a:gd name="connsiteX15" fmla="*/ 18288000 w 27020520"/>
                    <a:gd name="connsiteY15" fmla="*/ 2971800 h 10972272"/>
                    <a:gd name="connsiteX16" fmla="*/ 18288000 w 27020520"/>
                    <a:gd name="connsiteY16" fmla="*/ 3200400 h 10972272"/>
                    <a:gd name="connsiteX17" fmla="*/ 16459200 w 27020520"/>
                    <a:gd name="connsiteY17" fmla="*/ 3733800 h 10972272"/>
                    <a:gd name="connsiteX18" fmla="*/ 15727680 w 27020520"/>
                    <a:gd name="connsiteY18" fmla="*/ 4152900 h 10972272"/>
                    <a:gd name="connsiteX19" fmla="*/ 14813280 w 27020520"/>
                    <a:gd name="connsiteY19" fmla="*/ 4152900 h 10972272"/>
                    <a:gd name="connsiteX20" fmla="*/ 13898880 w 27020520"/>
                    <a:gd name="connsiteY20" fmla="*/ 4343400 h 10972272"/>
                    <a:gd name="connsiteX21" fmla="*/ 13213080 w 27020520"/>
                    <a:gd name="connsiteY21" fmla="*/ 4152900 h 10972272"/>
                    <a:gd name="connsiteX22" fmla="*/ 12710160 w 27020520"/>
                    <a:gd name="connsiteY22" fmla="*/ 4229100 h 10972272"/>
                    <a:gd name="connsiteX23" fmla="*/ 11795760 w 27020520"/>
                    <a:gd name="connsiteY23" fmla="*/ 4229100 h 10972272"/>
                    <a:gd name="connsiteX24" fmla="*/ 11338560 w 27020520"/>
                    <a:gd name="connsiteY24" fmla="*/ 4343400 h 10972272"/>
                    <a:gd name="connsiteX25" fmla="*/ 10607040 w 27020520"/>
                    <a:gd name="connsiteY25" fmla="*/ 4343400 h 10972272"/>
                    <a:gd name="connsiteX26" fmla="*/ 8778240 w 27020520"/>
                    <a:gd name="connsiteY26" fmla="*/ 4343400 h 10972272"/>
                    <a:gd name="connsiteX27" fmla="*/ 8046720 w 27020520"/>
                    <a:gd name="connsiteY27" fmla="*/ 4305300 h 10972272"/>
                    <a:gd name="connsiteX28" fmla="*/ 6217920 w 27020520"/>
                    <a:gd name="connsiteY28" fmla="*/ 3962400 h 10972272"/>
                    <a:gd name="connsiteX29" fmla="*/ 5486400 w 27020520"/>
                    <a:gd name="connsiteY29" fmla="*/ 3581400 h 10972272"/>
                    <a:gd name="connsiteX30" fmla="*/ 3657600 w 27020520"/>
                    <a:gd name="connsiteY30" fmla="*/ 3581400 h 10972272"/>
                    <a:gd name="connsiteX31" fmla="*/ 2926080 w 27020520"/>
                    <a:gd name="connsiteY31" fmla="*/ 2514600 h 10972272"/>
                    <a:gd name="connsiteX32" fmla="*/ 1463040 w 27020520"/>
                    <a:gd name="connsiteY32" fmla="*/ 1828800 h 10972272"/>
                    <a:gd name="connsiteX33" fmla="*/ 0 w 27020520"/>
                    <a:gd name="connsiteY33" fmla="*/ 38100 h 10972272"/>
                    <a:gd name="connsiteX34" fmla="*/ 137160 w 27020520"/>
                    <a:gd name="connsiteY34" fmla="*/ 0 h 10972272"/>
                    <a:gd name="connsiteX35" fmla="*/ 11018520 w 27020520"/>
                    <a:gd name="connsiteY35" fmla="*/ 4114800 h 10972272"/>
                    <a:gd name="connsiteX36" fmla="*/ 16459200 w 27020520"/>
                    <a:gd name="connsiteY36" fmla="*/ 3238500 h 10972272"/>
                    <a:gd name="connsiteX37" fmla="*/ 21717000 w 27020520"/>
                    <a:gd name="connsiteY37" fmla="*/ 1333500 h 10972272"/>
                    <a:gd name="connsiteX38" fmla="*/ 27020520 w 27020520"/>
                    <a:gd name="connsiteY38" fmla="*/ 2590800 h 10972272"/>
                    <a:gd name="connsiteX39" fmla="*/ 27020520 w 27020520"/>
                    <a:gd name="connsiteY39" fmla="*/ 5410201 h 10972272"/>
                    <a:gd name="connsiteX40" fmla="*/ 26563320 w 27020520"/>
                    <a:gd name="connsiteY40" fmla="*/ 8305801 h 10972272"/>
                    <a:gd name="connsiteX41" fmla="*/ 26197561 w 27020520"/>
                    <a:gd name="connsiteY41" fmla="*/ 9372601 h 10972272"/>
                    <a:gd name="connsiteX42" fmla="*/ 24231600 w 27020520"/>
                    <a:gd name="connsiteY42" fmla="*/ 10972272 h 10972272"/>
                    <a:gd name="connsiteX43" fmla="*/ 24185880 w 27020520"/>
                    <a:gd name="connsiteY43" fmla="*/ 10972272 h 10972272"/>
                    <a:gd name="connsiteX44" fmla="*/ 24185880 w 27020520"/>
                    <a:gd name="connsiteY44" fmla="*/ 10896601 h 10972272"/>
                    <a:gd name="connsiteX45" fmla="*/ 24342566 w 27020520"/>
                    <a:gd name="connsiteY45" fmla="*/ 10896601 h 10972272"/>
                    <a:gd name="connsiteX46" fmla="*/ 24821200 w 27020520"/>
                    <a:gd name="connsiteY46" fmla="*/ 10723961 h 10972272"/>
                    <a:gd name="connsiteX47" fmla="*/ 25153144 w 27020520"/>
                    <a:gd name="connsiteY47" fmla="*/ 10411569 h 10972272"/>
                    <a:gd name="connsiteX48" fmla="*/ 26106121 w 27020520"/>
                    <a:gd name="connsiteY48" fmla="*/ 9372601 h 10972272"/>
                    <a:gd name="connsiteX49" fmla="*/ 26106120 w 27020520"/>
                    <a:gd name="connsiteY49" fmla="*/ 8610602 h 10972272"/>
                    <a:gd name="connsiteX0" fmla="*/ 26106120 w 27020520"/>
                    <a:gd name="connsiteY0" fmla="*/ 8610602 h 10972272"/>
                    <a:gd name="connsiteX1" fmla="*/ 26426160 w 27020520"/>
                    <a:gd name="connsiteY1" fmla="*/ 8305802 h 10972272"/>
                    <a:gd name="connsiteX2" fmla="*/ 26426160 w 27020520"/>
                    <a:gd name="connsiteY2" fmla="*/ 3200400 h 10972272"/>
                    <a:gd name="connsiteX3" fmla="*/ 26700480 w 27020520"/>
                    <a:gd name="connsiteY3" fmla="*/ 2857500 h 10972272"/>
                    <a:gd name="connsiteX4" fmla="*/ 26334720 w 27020520"/>
                    <a:gd name="connsiteY4" fmla="*/ 2552700 h 10972272"/>
                    <a:gd name="connsiteX5" fmla="*/ 25968960 w 27020520"/>
                    <a:gd name="connsiteY5" fmla="*/ 2819400 h 10972272"/>
                    <a:gd name="connsiteX6" fmla="*/ 25648920 w 27020520"/>
                    <a:gd name="connsiteY6" fmla="*/ 2819400 h 10972272"/>
                    <a:gd name="connsiteX7" fmla="*/ 25648920 w 27020520"/>
                    <a:gd name="connsiteY7" fmla="*/ 2628900 h 10972272"/>
                    <a:gd name="connsiteX8" fmla="*/ 25100280 w 27020520"/>
                    <a:gd name="connsiteY8" fmla="*/ 2438400 h 10972272"/>
                    <a:gd name="connsiteX9" fmla="*/ 24140160 w 27020520"/>
                    <a:gd name="connsiteY9" fmla="*/ 2438400 h 10972272"/>
                    <a:gd name="connsiteX10" fmla="*/ 24140160 w 27020520"/>
                    <a:gd name="connsiteY10" fmla="*/ 2095500 h 10972272"/>
                    <a:gd name="connsiteX11" fmla="*/ 21214080 w 27020520"/>
                    <a:gd name="connsiteY11" fmla="*/ 2095500 h 10972272"/>
                    <a:gd name="connsiteX12" fmla="*/ 20848320 w 27020520"/>
                    <a:gd name="connsiteY12" fmla="*/ 2438400 h 10972272"/>
                    <a:gd name="connsiteX13" fmla="*/ 19019520 w 27020520"/>
                    <a:gd name="connsiteY13" fmla="*/ 2438400 h 10972272"/>
                    <a:gd name="connsiteX14" fmla="*/ 18425160 w 27020520"/>
                    <a:gd name="connsiteY14" fmla="*/ 2933700 h 10972272"/>
                    <a:gd name="connsiteX15" fmla="*/ 18288000 w 27020520"/>
                    <a:gd name="connsiteY15" fmla="*/ 2971800 h 10972272"/>
                    <a:gd name="connsiteX16" fmla="*/ 18288000 w 27020520"/>
                    <a:gd name="connsiteY16" fmla="*/ 3200400 h 10972272"/>
                    <a:gd name="connsiteX17" fmla="*/ 16459200 w 27020520"/>
                    <a:gd name="connsiteY17" fmla="*/ 3733800 h 10972272"/>
                    <a:gd name="connsiteX18" fmla="*/ 15727680 w 27020520"/>
                    <a:gd name="connsiteY18" fmla="*/ 4152900 h 10972272"/>
                    <a:gd name="connsiteX19" fmla="*/ 14813280 w 27020520"/>
                    <a:gd name="connsiteY19" fmla="*/ 4152900 h 10972272"/>
                    <a:gd name="connsiteX20" fmla="*/ 13898880 w 27020520"/>
                    <a:gd name="connsiteY20" fmla="*/ 4343400 h 10972272"/>
                    <a:gd name="connsiteX21" fmla="*/ 13213080 w 27020520"/>
                    <a:gd name="connsiteY21" fmla="*/ 4152900 h 10972272"/>
                    <a:gd name="connsiteX22" fmla="*/ 12710160 w 27020520"/>
                    <a:gd name="connsiteY22" fmla="*/ 4229100 h 10972272"/>
                    <a:gd name="connsiteX23" fmla="*/ 11795760 w 27020520"/>
                    <a:gd name="connsiteY23" fmla="*/ 4229100 h 10972272"/>
                    <a:gd name="connsiteX24" fmla="*/ 11338560 w 27020520"/>
                    <a:gd name="connsiteY24" fmla="*/ 4343400 h 10972272"/>
                    <a:gd name="connsiteX25" fmla="*/ 10607040 w 27020520"/>
                    <a:gd name="connsiteY25" fmla="*/ 4343400 h 10972272"/>
                    <a:gd name="connsiteX26" fmla="*/ 8778240 w 27020520"/>
                    <a:gd name="connsiteY26" fmla="*/ 4343400 h 10972272"/>
                    <a:gd name="connsiteX27" fmla="*/ 8046720 w 27020520"/>
                    <a:gd name="connsiteY27" fmla="*/ 4305300 h 10972272"/>
                    <a:gd name="connsiteX28" fmla="*/ 6217920 w 27020520"/>
                    <a:gd name="connsiteY28" fmla="*/ 3962400 h 10972272"/>
                    <a:gd name="connsiteX29" fmla="*/ 5486400 w 27020520"/>
                    <a:gd name="connsiteY29" fmla="*/ 3581400 h 10972272"/>
                    <a:gd name="connsiteX30" fmla="*/ 3657600 w 27020520"/>
                    <a:gd name="connsiteY30" fmla="*/ 3581400 h 10972272"/>
                    <a:gd name="connsiteX31" fmla="*/ 2926080 w 27020520"/>
                    <a:gd name="connsiteY31" fmla="*/ 2514600 h 10972272"/>
                    <a:gd name="connsiteX32" fmla="*/ 1463040 w 27020520"/>
                    <a:gd name="connsiteY32" fmla="*/ 1828800 h 10972272"/>
                    <a:gd name="connsiteX33" fmla="*/ 0 w 27020520"/>
                    <a:gd name="connsiteY33" fmla="*/ 38100 h 10972272"/>
                    <a:gd name="connsiteX34" fmla="*/ 137160 w 27020520"/>
                    <a:gd name="connsiteY34" fmla="*/ 0 h 10972272"/>
                    <a:gd name="connsiteX35" fmla="*/ 11018520 w 27020520"/>
                    <a:gd name="connsiteY35" fmla="*/ 4114800 h 10972272"/>
                    <a:gd name="connsiteX36" fmla="*/ 16459200 w 27020520"/>
                    <a:gd name="connsiteY36" fmla="*/ 3238500 h 10972272"/>
                    <a:gd name="connsiteX37" fmla="*/ 21717000 w 27020520"/>
                    <a:gd name="connsiteY37" fmla="*/ 1333500 h 10972272"/>
                    <a:gd name="connsiteX38" fmla="*/ 27020520 w 27020520"/>
                    <a:gd name="connsiteY38" fmla="*/ 2590800 h 10972272"/>
                    <a:gd name="connsiteX39" fmla="*/ 27020520 w 27020520"/>
                    <a:gd name="connsiteY39" fmla="*/ 5410201 h 10972272"/>
                    <a:gd name="connsiteX40" fmla="*/ 26563320 w 27020520"/>
                    <a:gd name="connsiteY40" fmla="*/ 8305801 h 10972272"/>
                    <a:gd name="connsiteX41" fmla="*/ 26197561 w 27020520"/>
                    <a:gd name="connsiteY41" fmla="*/ 9372601 h 10972272"/>
                    <a:gd name="connsiteX42" fmla="*/ 24231600 w 27020520"/>
                    <a:gd name="connsiteY42" fmla="*/ 10972272 h 10972272"/>
                    <a:gd name="connsiteX43" fmla="*/ 24185880 w 27020520"/>
                    <a:gd name="connsiteY43" fmla="*/ 10972272 h 10972272"/>
                    <a:gd name="connsiteX44" fmla="*/ 24185880 w 27020520"/>
                    <a:gd name="connsiteY44" fmla="*/ 10896601 h 10972272"/>
                    <a:gd name="connsiteX45" fmla="*/ 24342566 w 27020520"/>
                    <a:gd name="connsiteY45" fmla="*/ 10896601 h 10972272"/>
                    <a:gd name="connsiteX46" fmla="*/ 24821200 w 27020520"/>
                    <a:gd name="connsiteY46" fmla="*/ 10723961 h 10972272"/>
                    <a:gd name="connsiteX47" fmla="*/ 25153144 w 27020520"/>
                    <a:gd name="connsiteY47" fmla="*/ 10411569 h 10972272"/>
                    <a:gd name="connsiteX48" fmla="*/ 26106121 w 27020520"/>
                    <a:gd name="connsiteY48" fmla="*/ 9372601 h 10972272"/>
                    <a:gd name="connsiteX49" fmla="*/ 26106120 w 27020520"/>
                    <a:gd name="connsiteY49" fmla="*/ 8610602 h 10972272"/>
                    <a:gd name="connsiteX0" fmla="*/ 26106120 w 27020520"/>
                    <a:gd name="connsiteY0" fmla="*/ 8610602 h 10972272"/>
                    <a:gd name="connsiteX1" fmla="*/ 26426160 w 27020520"/>
                    <a:gd name="connsiteY1" fmla="*/ 8305802 h 10972272"/>
                    <a:gd name="connsiteX2" fmla="*/ 26426160 w 27020520"/>
                    <a:gd name="connsiteY2" fmla="*/ 3200400 h 10972272"/>
                    <a:gd name="connsiteX3" fmla="*/ 26700480 w 27020520"/>
                    <a:gd name="connsiteY3" fmla="*/ 2857500 h 10972272"/>
                    <a:gd name="connsiteX4" fmla="*/ 26334720 w 27020520"/>
                    <a:gd name="connsiteY4" fmla="*/ 2552700 h 10972272"/>
                    <a:gd name="connsiteX5" fmla="*/ 25968960 w 27020520"/>
                    <a:gd name="connsiteY5" fmla="*/ 2819400 h 10972272"/>
                    <a:gd name="connsiteX6" fmla="*/ 25648920 w 27020520"/>
                    <a:gd name="connsiteY6" fmla="*/ 2819400 h 10972272"/>
                    <a:gd name="connsiteX7" fmla="*/ 25648920 w 27020520"/>
                    <a:gd name="connsiteY7" fmla="*/ 2628900 h 10972272"/>
                    <a:gd name="connsiteX8" fmla="*/ 25100280 w 27020520"/>
                    <a:gd name="connsiteY8" fmla="*/ 2438400 h 10972272"/>
                    <a:gd name="connsiteX9" fmla="*/ 24140160 w 27020520"/>
                    <a:gd name="connsiteY9" fmla="*/ 2438400 h 10972272"/>
                    <a:gd name="connsiteX10" fmla="*/ 24140160 w 27020520"/>
                    <a:gd name="connsiteY10" fmla="*/ 2095500 h 10972272"/>
                    <a:gd name="connsiteX11" fmla="*/ 21214080 w 27020520"/>
                    <a:gd name="connsiteY11" fmla="*/ 2095500 h 10972272"/>
                    <a:gd name="connsiteX12" fmla="*/ 20848320 w 27020520"/>
                    <a:gd name="connsiteY12" fmla="*/ 2438400 h 10972272"/>
                    <a:gd name="connsiteX13" fmla="*/ 19019520 w 27020520"/>
                    <a:gd name="connsiteY13" fmla="*/ 2438400 h 10972272"/>
                    <a:gd name="connsiteX14" fmla="*/ 18425160 w 27020520"/>
                    <a:gd name="connsiteY14" fmla="*/ 2933700 h 10972272"/>
                    <a:gd name="connsiteX15" fmla="*/ 18288000 w 27020520"/>
                    <a:gd name="connsiteY15" fmla="*/ 2971800 h 10972272"/>
                    <a:gd name="connsiteX16" fmla="*/ 18288000 w 27020520"/>
                    <a:gd name="connsiteY16" fmla="*/ 3200400 h 10972272"/>
                    <a:gd name="connsiteX17" fmla="*/ 16459200 w 27020520"/>
                    <a:gd name="connsiteY17" fmla="*/ 3733800 h 10972272"/>
                    <a:gd name="connsiteX18" fmla="*/ 15727680 w 27020520"/>
                    <a:gd name="connsiteY18" fmla="*/ 4152900 h 10972272"/>
                    <a:gd name="connsiteX19" fmla="*/ 14813280 w 27020520"/>
                    <a:gd name="connsiteY19" fmla="*/ 4152900 h 10972272"/>
                    <a:gd name="connsiteX20" fmla="*/ 13898880 w 27020520"/>
                    <a:gd name="connsiteY20" fmla="*/ 4343400 h 10972272"/>
                    <a:gd name="connsiteX21" fmla="*/ 13213080 w 27020520"/>
                    <a:gd name="connsiteY21" fmla="*/ 4152900 h 10972272"/>
                    <a:gd name="connsiteX22" fmla="*/ 12710160 w 27020520"/>
                    <a:gd name="connsiteY22" fmla="*/ 4229100 h 10972272"/>
                    <a:gd name="connsiteX23" fmla="*/ 11795760 w 27020520"/>
                    <a:gd name="connsiteY23" fmla="*/ 4229100 h 10972272"/>
                    <a:gd name="connsiteX24" fmla="*/ 11338560 w 27020520"/>
                    <a:gd name="connsiteY24" fmla="*/ 4343400 h 10972272"/>
                    <a:gd name="connsiteX25" fmla="*/ 10607040 w 27020520"/>
                    <a:gd name="connsiteY25" fmla="*/ 4343400 h 10972272"/>
                    <a:gd name="connsiteX26" fmla="*/ 8778240 w 27020520"/>
                    <a:gd name="connsiteY26" fmla="*/ 4343400 h 10972272"/>
                    <a:gd name="connsiteX27" fmla="*/ 8046720 w 27020520"/>
                    <a:gd name="connsiteY27" fmla="*/ 4305300 h 10972272"/>
                    <a:gd name="connsiteX28" fmla="*/ 6217920 w 27020520"/>
                    <a:gd name="connsiteY28" fmla="*/ 3962400 h 10972272"/>
                    <a:gd name="connsiteX29" fmla="*/ 5486400 w 27020520"/>
                    <a:gd name="connsiteY29" fmla="*/ 3581400 h 10972272"/>
                    <a:gd name="connsiteX30" fmla="*/ 3657600 w 27020520"/>
                    <a:gd name="connsiteY30" fmla="*/ 3581400 h 10972272"/>
                    <a:gd name="connsiteX31" fmla="*/ 2926080 w 27020520"/>
                    <a:gd name="connsiteY31" fmla="*/ 2514600 h 10972272"/>
                    <a:gd name="connsiteX32" fmla="*/ 1463040 w 27020520"/>
                    <a:gd name="connsiteY32" fmla="*/ 1828800 h 10972272"/>
                    <a:gd name="connsiteX33" fmla="*/ 0 w 27020520"/>
                    <a:gd name="connsiteY33" fmla="*/ 38100 h 10972272"/>
                    <a:gd name="connsiteX34" fmla="*/ 137160 w 27020520"/>
                    <a:gd name="connsiteY34" fmla="*/ 0 h 10972272"/>
                    <a:gd name="connsiteX35" fmla="*/ 11018520 w 27020520"/>
                    <a:gd name="connsiteY35" fmla="*/ 4114800 h 10972272"/>
                    <a:gd name="connsiteX36" fmla="*/ 16459200 w 27020520"/>
                    <a:gd name="connsiteY36" fmla="*/ 3238500 h 10972272"/>
                    <a:gd name="connsiteX37" fmla="*/ 21717000 w 27020520"/>
                    <a:gd name="connsiteY37" fmla="*/ 1333500 h 10972272"/>
                    <a:gd name="connsiteX38" fmla="*/ 27020520 w 27020520"/>
                    <a:gd name="connsiteY38" fmla="*/ 2590800 h 10972272"/>
                    <a:gd name="connsiteX39" fmla="*/ 27020520 w 27020520"/>
                    <a:gd name="connsiteY39" fmla="*/ 5410201 h 10972272"/>
                    <a:gd name="connsiteX40" fmla="*/ 26563320 w 27020520"/>
                    <a:gd name="connsiteY40" fmla="*/ 8305801 h 10972272"/>
                    <a:gd name="connsiteX41" fmla="*/ 26197561 w 27020520"/>
                    <a:gd name="connsiteY41" fmla="*/ 9372601 h 10972272"/>
                    <a:gd name="connsiteX42" fmla="*/ 24231600 w 27020520"/>
                    <a:gd name="connsiteY42" fmla="*/ 10972272 h 10972272"/>
                    <a:gd name="connsiteX43" fmla="*/ 24185880 w 27020520"/>
                    <a:gd name="connsiteY43" fmla="*/ 10972272 h 10972272"/>
                    <a:gd name="connsiteX44" fmla="*/ 24185880 w 27020520"/>
                    <a:gd name="connsiteY44" fmla="*/ 10896601 h 10972272"/>
                    <a:gd name="connsiteX45" fmla="*/ 24342566 w 27020520"/>
                    <a:gd name="connsiteY45" fmla="*/ 10896601 h 10972272"/>
                    <a:gd name="connsiteX46" fmla="*/ 24821200 w 27020520"/>
                    <a:gd name="connsiteY46" fmla="*/ 10723961 h 10972272"/>
                    <a:gd name="connsiteX47" fmla="*/ 25153144 w 27020520"/>
                    <a:gd name="connsiteY47" fmla="*/ 10411569 h 10972272"/>
                    <a:gd name="connsiteX48" fmla="*/ 26106121 w 27020520"/>
                    <a:gd name="connsiteY48" fmla="*/ 9372601 h 10972272"/>
                    <a:gd name="connsiteX49" fmla="*/ 26106120 w 27020520"/>
                    <a:gd name="connsiteY49" fmla="*/ 8610602 h 10972272"/>
                    <a:gd name="connsiteX0" fmla="*/ 26106120 w 27020520"/>
                    <a:gd name="connsiteY0" fmla="*/ 8610602 h 10972272"/>
                    <a:gd name="connsiteX1" fmla="*/ 26426160 w 27020520"/>
                    <a:gd name="connsiteY1" fmla="*/ 8305802 h 10972272"/>
                    <a:gd name="connsiteX2" fmla="*/ 26426160 w 27020520"/>
                    <a:gd name="connsiteY2" fmla="*/ 3200400 h 10972272"/>
                    <a:gd name="connsiteX3" fmla="*/ 26700480 w 27020520"/>
                    <a:gd name="connsiteY3" fmla="*/ 2857500 h 10972272"/>
                    <a:gd name="connsiteX4" fmla="*/ 26334720 w 27020520"/>
                    <a:gd name="connsiteY4" fmla="*/ 2552700 h 10972272"/>
                    <a:gd name="connsiteX5" fmla="*/ 25968960 w 27020520"/>
                    <a:gd name="connsiteY5" fmla="*/ 2819400 h 10972272"/>
                    <a:gd name="connsiteX6" fmla="*/ 25648920 w 27020520"/>
                    <a:gd name="connsiteY6" fmla="*/ 2819400 h 10972272"/>
                    <a:gd name="connsiteX7" fmla="*/ 25648920 w 27020520"/>
                    <a:gd name="connsiteY7" fmla="*/ 2628900 h 10972272"/>
                    <a:gd name="connsiteX8" fmla="*/ 25100280 w 27020520"/>
                    <a:gd name="connsiteY8" fmla="*/ 2438400 h 10972272"/>
                    <a:gd name="connsiteX9" fmla="*/ 24140160 w 27020520"/>
                    <a:gd name="connsiteY9" fmla="*/ 2438400 h 10972272"/>
                    <a:gd name="connsiteX10" fmla="*/ 24140160 w 27020520"/>
                    <a:gd name="connsiteY10" fmla="*/ 2095500 h 10972272"/>
                    <a:gd name="connsiteX11" fmla="*/ 21214080 w 27020520"/>
                    <a:gd name="connsiteY11" fmla="*/ 2095500 h 10972272"/>
                    <a:gd name="connsiteX12" fmla="*/ 20848320 w 27020520"/>
                    <a:gd name="connsiteY12" fmla="*/ 2438400 h 10972272"/>
                    <a:gd name="connsiteX13" fmla="*/ 19019520 w 27020520"/>
                    <a:gd name="connsiteY13" fmla="*/ 2438400 h 10972272"/>
                    <a:gd name="connsiteX14" fmla="*/ 18425160 w 27020520"/>
                    <a:gd name="connsiteY14" fmla="*/ 2933700 h 10972272"/>
                    <a:gd name="connsiteX15" fmla="*/ 18288000 w 27020520"/>
                    <a:gd name="connsiteY15" fmla="*/ 2971800 h 10972272"/>
                    <a:gd name="connsiteX16" fmla="*/ 18288000 w 27020520"/>
                    <a:gd name="connsiteY16" fmla="*/ 3200400 h 10972272"/>
                    <a:gd name="connsiteX17" fmla="*/ 16459200 w 27020520"/>
                    <a:gd name="connsiteY17" fmla="*/ 3733800 h 10972272"/>
                    <a:gd name="connsiteX18" fmla="*/ 15727680 w 27020520"/>
                    <a:gd name="connsiteY18" fmla="*/ 4152900 h 10972272"/>
                    <a:gd name="connsiteX19" fmla="*/ 14813280 w 27020520"/>
                    <a:gd name="connsiteY19" fmla="*/ 4152900 h 10972272"/>
                    <a:gd name="connsiteX20" fmla="*/ 13898880 w 27020520"/>
                    <a:gd name="connsiteY20" fmla="*/ 4343400 h 10972272"/>
                    <a:gd name="connsiteX21" fmla="*/ 13213080 w 27020520"/>
                    <a:gd name="connsiteY21" fmla="*/ 4152900 h 10972272"/>
                    <a:gd name="connsiteX22" fmla="*/ 12710160 w 27020520"/>
                    <a:gd name="connsiteY22" fmla="*/ 4229100 h 10972272"/>
                    <a:gd name="connsiteX23" fmla="*/ 11795760 w 27020520"/>
                    <a:gd name="connsiteY23" fmla="*/ 4229100 h 10972272"/>
                    <a:gd name="connsiteX24" fmla="*/ 11338560 w 27020520"/>
                    <a:gd name="connsiteY24" fmla="*/ 4343400 h 10972272"/>
                    <a:gd name="connsiteX25" fmla="*/ 10607040 w 27020520"/>
                    <a:gd name="connsiteY25" fmla="*/ 4343400 h 10972272"/>
                    <a:gd name="connsiteX26" fmla="*/ 8778240 w 27020520"/>
                    <a:gd name="connsiteY26" fmla="*/ 4343400 h 10972272"/>
                    <a:gd name="connsiteX27" fmla="*/ 8046720 w 27020520"/>
                    <a:gd name="connsiteY27" fmla="*/ 4305300 h 10972272"/>
                    <a:gd name="connsiteX28" fmla="*/ 6217920 w 27020520"/>
                    <a:gd name="connsiteY28" fmla="*/ 3962400 h 10972272"/>
                    <a:gd name="connsiteX29" fmla="*/ 5486400 w 27020520"/>
                    <a:gd name="connsiteY29" fmla="*/ 3581400 h 10972272"/>
                    <a:gd name="connsiteX30" fmla="*/ 3657600 w 27020520"/>
                    <a:gd name="connsiteY30" fmla="*/ 3581400 h 10972272"/>
                    <a:gd name="connsiteX31" fmla="*/ 2926080 w 27020520"/>
                    <a:gd name="connsiteY31" fmla="*/ 2514600 h 10972272"/>
                    <a:gd name="connsiteX32" fmla="*/ 1463040 w 27020520"/>
                    <a:gd name="connsiteY32" fmla="*/ 1828800 h 10972272"/>
                    <a:gd name="connsiteX33" fmla="*/ 0 w 27020520"/>
                    <a:gd name="connsiteY33" fmla="*/ 38100 h 10972272"/>
                    <a:gd name="connsiteX34" fmla="*/ 137160 w 27020520"/>
                    <a:gd name="connsiteY34" fmla="*/ 0 h 10972272"/>
                    <a:gd name="connsiteX35" fmla="*/ 11018520 w 27020520"/>
                    <a:gd name="connsiteY35" fmla="*/ 4114800 h 10972272"/>
                    <a:gd name="connsiteX36" fmla="*/ 16459200 w 27020520"/>
                    <a:gd name="connsiteY36" fmla="*/ 3238500 h 10972272"/>
                    <a:gd name="connsiteX37" fmla="*/ 21717000 w 27020520"/>
                    <a:gd name="connsiteY37" fmla="*/ 1333500 h 10972272"/>
                    <a:gd name="connsiteX38" fmla="*/ 27020520 w 27020520"/>
                    <a:gd name="connsiteY38" fmla="*/ 2590800 h 10972272"/>
                    <a:gd name="connsiteX39" fmla="*/ 27020520 w 27020520"/>
                    <a:gd name="connsiteY39" fmla="*/ 5410201 h 10972272"/>
                    <a:gd name="connsiteX40" fmla="*/ 26563320 w 27020520"/>
                    <a:gd name="connsiteY40" fmla="*/ 8305801 h 10972272"/>
                    <a:gd name="connsiteX41" fmla="*/ 26197561 w 27020520"/>
                    <a:gd name="connsiteY41" fmla="*/ 9372601 h 10972272"/>
                    <a:gd name="connsiteX42" fmla="*/ 24231600 w 27020520"/>
                    <a:gd name="connsiteY42" fmla="*/ 10972272 h 10972272"/>
                    <a:gd name="connsiteX43" fmla="*/ 24185880 w 27020520"/>
                    <a:gd name="connsiteY43" fmla="*/ 10972272 h 10972272"/>
                    <a:gd name="connsiteX44" fmla="*/ 24185880 w 27020520"/>
                    <a:gd name="connsiteY44" fmla="*/ 10896601 h 10972272"/>
                    <a:gd name="connsiteX45" fmla="*/ 24342566 w 27020520"/>
                    <a:gd name="connsiteY45" fmla="*/ 10896601 h 10972272"/>
                    <a:gd name="connsiteX46" fmla="*/ 24821200 w 27020520"/>
                    <a:gd name="connsiteY46" fmla="*/ 10723961 h 10972272"/>
                    <a:gd name="connsiteX47" fmla="*/ 25153144 w 27020520"/>
                    <a:gd name="connsiteY47" fmla="*/ 10411569 h 10972272"/>
                    <a:gd name="connsiteX48" fmla="*/ 26106121 w 27020520"/>
                    <a:gd name="connsiteY48" fmla="*/ 9372601 h 10972272"/>
                    <a:gd name="connsiteX49" fmla="*/ 26106120 w 27020520"/>
                    <a:gd name="connsiteY49" fmla="*/ 8610602 h 10972272"/>
                    <a:gd name="connsiteX0" fmla="*/ 26106120 w 27020520"/>
                    <a:gd name="connsiteY0" fmla="*/ 8610602 h 10972272"/>
                    <a:gd name="connsiteX1" fmla="*/ 26426160 w 27020520"/>
                    <a:gd name="connsiteY1" fmla="*/ 8305802 h 10972272"/>
                    <a:gd name="connsiteX2" fmla="*/ 26426160 w 27020520"/>
                    <a:gd name="connsiteY2" fmla="*/ 3200400 h 10972272"/>
                    <a:gd name="connsiteX3" fmla="*/ 26700480 w 27020520"/>
                    <a:gd name="connsiteY3" fmla="*/ 2857500 h 10972272"/>
                    <a:gd name="connsiteX4" fmla="*/ 26334720 w 27020520"/>
                    <a:gd name="connsiteY4" fmla="*/ 2552700 h 10972272"/>
                    <a:gd name="connsiteX5" fmla="*/ 25968960 w 27020520"/>
                    <a:gd name="connsiteY5" fmla="*/ 2819400 h 10972272"/>
                    <a:gd name="connsiteX6" fmla="*/ 25648920 w 27020520"/>
                    <a:gd name="connsiteY6" fmla="*/ 2819400 h 10972272"/>
                    <a:gd name="connsiteX7" fmla="*/ 25648920 w 27020520"/>
                    <a:gd name="connsiteY7" fmla="*/ 2628900 h 10972272"/>
                    <a:gd name="connsiteX8" fmla="*/ 25100280 w 27020520"/>
                    <a:gd name="connsiteY8" fmla="*/ 2438400 h 10972272"/>
                    <a:gd name="connsiteX9" fmla="*/ 24140160 w 27020520"/>
                    <a:gd name="connsiteY9" fmla="*/ 2438400 h 10972272"/>
                    <a:gd name="connsiteX10" fmla="*/ 24140160 w 27020520"/>
                    <a:gd name="connsiteY10" fmla="*/ 2095500 h 10972272"/>
                    <a:gd name="connsiteX11" fmla="*/ 21214080 w 27020520"/>
                    <a:gd name="connsiteY11" fmla="*/ 2095500 h 10972272"/>
                    <a:gd name="connsiteX12" fmla="*/ 20848320 w 27020520"/>
                    <a:gd name="connsiteY12" fmla="*/ 2438400 h 10972272"/>
                    <a:gd name="connsiteX13" fmla="*/ 19019520 w 27020520"/>
                    <a:gd name="connsiteY13" fmla="*/ 2438400 h 10972272"/>
                    <a:gd name="connsiteX14" fmla="*/ 18425160 w 27020520"/>
                    <a:gd name="connsiteY14" fmla="*/ 2933700 h 10972272"/>
                    <a:gd name="connsiteX15" fmla="*/ 18288000 w 27020520"/>
                    <a:gd name="connsiteY15" fmla="*/ 2971800 h 10972272"/>
                    <a:gd name="connsiteX16" fmla="*/ 18288000 w 27020520"/>
                    <a:gd name="connsiteY16" fmla="*/ 3200400 h 10972272"/>
                    <a:gd name="connsiteX17" fmla="*/ 16459200 w 27020520"/>
                    <a:gd name="connsiteY17" fmla="*/ 3733800 h 10972272"/>
                    <a:gd name="connsiteX18" fmla="*/ 15727680 w 27020520"/>
                    <a:gd name="connsiteY18" fmla="*/ 4152900 h 10972272"/>
                    <a:gd name="connsiteX19" fmla="*/ 14813280 w 27020520"/>
                    <a:gd name="connsiteY19" fmla="*/ 4152900 h 10972272"/>
                    <a:gd name="connsiteX20" fmla="*/ 13898880 w 27020520"/>
                    <a:gd name="connsiteY20" fmla="*/ 4343400 h 10972272"/>
                    <a:gd name="connsiteX21" fmla="*/ 13213080 w 27020520"/>
                    <a:gd name="connsiteY21" fmla="*/ 4152900 h 10972272"/>
                    <a:gd name="connsiteX22" fmla="*/ 12710160 w 27020520"/>
                    <a:gd name="connsiteY22" fmla="*/ 4229100 h 10972272"/>
                    <a:gd name="connsiteX23" fmla="*/ 11795760 w 27020520"/>
                    <a:gd name="connsiteY23" fmla="*/ 4229100 h 10972272"/>
                    <a:gd name="connsiteX24" fmla="*/ 11338560 w 27020520"/>
                    <a:gd name="connsiteY24" fmla="*/ 4343400 h 10972272"/>
                    <a:gd name="connsiteX25" fmla="*/ 10607040 w 27020520"/>
                    <a:gd name="connsiteY25" fmla="*/ 4343400 h 10972272"/>
                    <a:gd name="connsiteX26" fmla="*/ 8778240 w 27020520"/>
                    <a:gd name="connsiteY26" fmla="*/ 4343400 h 10972272"/>
                    <a:gd name="connsiteX27" fmla="*/ 8046720 w 27020520"/>
                    <a:gd name="connsiteY27" fmla="*/ 4305300 h 10972272"/>
                    <a:gd name="connsiteX28" fmla="*/ 6217920 w 27020520"/>
                    <a:gd name="connsiteY28" fmla="*/ 3962400 h 10972272"/>
                    <a:gd name="connsiteX29" fmla="*/ 5486400 w 27020520"/>
                    <a:gd name="connsiteY29" fmla="*/ 3581400 h 10972272"/>
                    <a:gd name="connsiteX30" fmla="*/ 3657600 w 27020520"/>
                    <a:gd name="connsiteY30" fmla="*/ 3581400 h 10972272"/>
                    <a:gd name="connsiteX31" fmla="*/ 2926080 w 27020520"/>
                    <a:gd name="connsiteY31" fmla="*/ 2514600 h 10972272"/>
                    <a:gd name="connsiteX32" fmla="*/ 1463040 w 27020520"/>
                    <a:gd name="connsiteY32" fmla="*/ 1828800 h 10972272"/>
                    <a:gd name="connsiteX33" fmla="*/ 0 w 27020520"/>
                    <a:gd name="connsiteY33" fmla="*/ 38100 h 10972272"/>
                    <a:gd name="connsiteX34" fmla="*/ 137160 w 27020520"/>
                    <a:gd name="connsiteY34" fmla="*/ 0 h 10972272"/>
                    <a:gd name="connsiteX35" fmla="*/ 11018520 w 27020520"/>
                    <a:gd name="connsiteY35" fmla="*/ 4114800 h 10972272"/>
                    <a:gd name="connsiteX36" fmla="*/ 16459200 w 27020520"/>
                    <a:gd name="connsiteY36" fmla="*/ 3238500 h 10972272"/>
                    <a:gd name="connsiteX37" fmla="*/ 21717000 w 27020520"/>
                    <a:gd name="connsiteY37" fmla="*/ 1333500 h 10972272"/>
                    <a:gd name="connsiteX38" fmla="*/ 27020520 w 27020520"/>
                    <a:gd name="connsiteY38" fmla="*/ 2590800 h 10972272"/>
                    <a:gd name="connsiteX39" fmla="*/ 27020520 w 27020520"/>
                    <a:gd name="connsiteY39" fmla="*/ 5410201 h 10972272"/>
                    <a:gd name="connsiteX40" fmla="*/ 26563320 w 27020520"/>
                    <a:gd name="connsiteY40" fmla="*/ 8305801 h 10972272"/>
                    <a:gd name="connsiteX41" fmla="*/ 26197561 w 27020520"/>
                    <a:gd name="connsiteY41" fmla="*/ 9372601 h 10972272"/>
                    <a:gd name="connsiteX42" fmla="*/ 24231600 w 27020520"/>
                    <a:gd name="connsiteY42" fmla="*/ 10972272 h 10972272"/>
                    <a:gd name="connsiteX43" fmla="*/ 24185880 w 27020520"/>
                    <a:gd name="connsiteY43" fmla="*/ 10972272 h 10972272"/>
                    <a:gd name="connsiteX44" fmla="*/ 24185880 w 27020520"/>
                    <a:gd name="connsiteY44" fmla="*/ 10896601 h 10972272"/>
                    <a:gd name="connsiteX45" fmla="*/ 24342566 w 27020520"/>
                    <a:gd name="connsiteY45" fmla="*/ 10896601 h 10972272"/>
                    <a:gd name="connsiteX46" fmla="*/ 24821200 w 27020520"/>
                    <a:gd name="connsiteY46" fmla="*/ 10723961 h 10972272"/>
                    <a:gd name="connsiteX47" fmla="*/ 25153144 w 27020520"/>
                    <a:gd name="connsiteY47" fmla="*/ 10411569 h 10972272"/>
                    <a:gd name="connsiteX48" fmla="*/ 26106121 w 27020520"/>
                    <a:gd name="connsiteY48" fmla="*/ 9372601 h 10972272"/>
                    <a:gd name="connsiteX49" fmla="*/ 26106120 w 27020520"/>
                    <a:gd name="connsiteY49" fmla="*/ 8610602 h 10972272"/>
                    <a:gd name="connsiteX0" fmla="*/ 26106120 w 27020520"/>
                    <a:gd name="connsiteY0" fmla="*/ 8610602 h 10972272"/>
                    <a:gd name="connsiteX1" fmla="*/ 26426160 w 27020520"/>
                    <a:gd name="connsiteY1" fmla="*/ 8305802 h 10972272"/>
                    <a:gd name="connsiteX2" fmla="*/ 26426160 w 27020520"/>
                    <a:gd name="connsiteY2" fmla="*/ 3200400 h 10972272"/>
                    <a:gd name="connsiteX3" fmla="*/ 26700480 w 27020520"/>
                    <a:gd name="connsiteY3" fmla="*/ 2857500 h 10972272"/>
                    <a:gd name="connsiteX4" fmla="*/ 26334720 w 27020520"/>
                    <a:gd name="connsiteY4" fmla="*/ 2552700 h 10972272"/>
                    <a:gd name="connsiteX5" fmla="*/ 25968960 w 27020520"/>
                    <a:gd name="connsiteY5" fmla="*/ 2819400 h 10972272"/>
                    <a:gd name="connsiteX6" fmla="*/ 25648920 w 27020520"/>
                    <a:gd name="connsiteY6" fmla="*/ 2819400 h 10972272"/>
                    <a:gd name="connsiteX7" fmla="*/ 25648920 w 27020520"/>
                    <a:gd name="connsiteY7" fmla="*/ 2628900 h 10972272"/>
                    <a:gd name="connsiteX8" fmla="*/ 25100280 w 27020520"/>
                    <a:gd name="connsiteY8" fmla="*/ 2438400 h 10972272"/>
                    <a:gd name="connsiteX9" fmla="*/ 24140160 w 27020520"/>
                    <a:gd name="connsiteY9" fmla="*/ 2438400 h 10972272"/>
                    <a:gd name="connsiteX10" fmla="*/ 24140160 w 27020520"/>
                    <a:gd name="connsiteY10" fmla="*/ 2095500 h 10972272"/>
                    <a:gd name="connsiteX11" fmla="*/ 21214080 w 27020520"/>
                    <a:gd name="connsiteY11" fmla="*/ 2095500 h 10972272"/>
                    <a:gd name="connsiteX12" fmla="*/ 20848320 w 27020520"/>
                    <a:gd name="connsiteY12" fmla="*/ 2438400 h 10972272"/>
                    <a:gd name="connsiteX13" fmla="*/ 19019520 w 27020520"/>
                    <a:gd name="connsiteY13" fmla="*/ 2438400 h 10972272"/>
                    <a:gd name="connsiteX14" fmla="*/ 18425160 w 27020520"/>
                    <a:gd name="connsiteY14" fmla="*/ 2933700 h 10972272"/>
                    <a:gd name="connsiteX15" fmla="*/ 18288000 w 27020520"/>
                    <a:gd name="connsiteY15" fmla="*/ 2971800 h 10972272"/>
                    <a:gd name="connsiteX16" fmla="*/ 18288000 w 27020520"/>
                    <a:gd name="connsiteY16" fmla="*/ 3200400 h 10972272"/>
                    <a:gd name="connsiteX17" fmla="*/ 16459200 w 27020520"/>
                    <a:gd name="connsiteY17" fmla="*/ 3733800 h 10972272"/>
                    <a:gd name="connsiteX18" fmla="*/ 15727680 w 27020520"/>
                    <a:gd name="connsiteY18" fmla="*/ 4152900 h 10972272"/>
                    <a:gd name="connsiteX19" fmla="*/ 14813280 w 27020520"/>
                    <a:gd name="connsiteY19" fmla="*/ 4152900 h 10972272"/>
                    <a:gd name="connsiteX20" fmla="*/ 13898880 w 27020520"/>
                    <a:gd name="connsiteY20" fmla="*/ 4343400 h 10972272"/>
                    <a:gd name="connsiteX21" fmla="*/ 13213080 w 27020520"/>
                    <a:gd name="connsiteY21" fmla="*/ 4152900 h 10972272"/>
                    <a:gd name="connsiteX22" fmla="*/ 12710160 w 27020520"/>
                    <a:gd name="connsiteY22" fmla="*/ 4229100 h 10972272"/>
                    <a:gd name="connsiteX23" fmla="*/ 11795760 w 27020520"/>
                    <a:gd name="connsiteY23" fmla="*/ 4229100 h 10972272"/>
                    <a:gd name="connsiteX24" fmla="*/ 11338560 w 27020520"/>
                    <a:gd name="connsiteY24" fmla="*/ 4343400 h 10972272"/>
                    <a:gd name="connsiteX25" fmla="*/ 10607040 w 27020520"/>
                    <a:gd name="connsiteY25" fmla="*/ 4343400 h 10972272"/>
                    <a:gd name="connsiteX26" fmla="*/ 8778240 w 27020520"/>
                    <a:gd name="connsiteY26" fmla="*/ 4343400 h 10972272"/>
                    <a:gd name="connsiteX27" fmla="*/ 8046720 w 27020520"/>
                    <a:gd name="connsiteY27" fmla="*/ 4305300 h 10972272"/>
                    <a:gd name="connsiteX28" fmla="*/ 6217920 w 27020520"/>
                    <a:gd name="connsiteY28" fmla="*/ 3962400 h 10972272"/>
                    <a:gd name="connsiteX29" fmla="*/ 5486400 w 27020520"/>
                    <a:gd name="connsiteY29" fmla="*/ 3581400 h 10972272"/>
                    <a:gd name="connsiteX30" fmla="*/ 3657600 w 27020520"/>
                    <a:gd name="connsiteY30" fmla="*/ 3581400 h 10972272"/>
                    <a:gd name="connsiteX31" fmla="*/ 2926080 w 27020520"/>
                    <a:gd name="connsiteY31" fmla="*/ 2514600 h 10972272"/>
                    <a:gd name="connsiteX32" fmla="*/ 1463040 w 27020520"/>
                    <a:gd name="connsiteY32" fmla="*/ 1828800 h 10972272"/>
                    <a:gd name="connsiteX33" fmla="*/ 0 w 27020520"/>
                    <a:gd name="connsiteY33" fmla="*/ 38100 h 10972272"/>
                    <a:gd name="connsiteX34" fmla="*/ 137160 w 27020520"/>
                    <a:gd name="connsiteY34" fmla="*/ 0 h 10972272"/>
                    <a:gd name="connsiteX35" fmla="*/ 11018520 w 27020520"/>
                    <a:gd name="connsiteY35" fmla="*/ 4114800 h 10972272"/>
                    <a:gd name="connsiteX36" fmla="*/ 16459200 w 27020520"/>
                    <a:gd name="connsiteY36" fmla="*/ 3238500 h 10972272"/>
                    <a:gd name="connsiteX37" fmla="*/ 21717000 w 27020520"/>
                    <a:gd name="connsiteY37" fmla="*/ 1333500 h 10972272"/>
                    <a:gd name="connsiteX38" fmla="*/ 27020520 w 27020520"/>
                    <a:gd name="connsiteY38" fmla="*/ 2590800 h 10972272"/>
                    <a:gd name="connsiteX39" fmla="*/ 27020520 w 27020520"/>
                    <a:gd name="connsiteY39" fmla="*/ 5410201 h 10972272"/>
                    <a:gd name="connsiteX40" fmla="*/ 26563320 w 27020520"/>
                    <a:gd name="connsiteY40" fmla="*/ 8305801 h 10972272"/>
                    <a:gd name="connsiteX41" fmla="*/ 26197561 w 27020520"/>
                    <a:gd name="connsiteY41" fmla="*/ 9372601 h 10972272"/>
                    <a:gd name="connsiteX42" fmla="*/ 24231600 w 27020520"/>
                    <a:gd name="connsiteY42" fmla="*/ 10972272 h 10972272"/>
                    <a:gd name="connsiteX43" fmla="*/ 24185880 w 27020520"/>
                    <a:gd name="connsiteY43" fmla="*/ 10972272 h 10972272"/>
                    <a:gd name="connsiteX44" fmla="*/ 24185880 w 27020520"/>
                    <a:gd name="connsiteY44" fmla="*/ 10896601 h 10972272"/>
                    <a:gd name="connsiteX45" fmla="*/ 24342566 w 27020520"/>
                    <a:gd name="connsiteY45" fmla="*/ 10896601 h 10972272"/>
                    <a:gd name="connsiteX46" fmla="*/ 24821200 w 27020520"/>
                    <a:gd name="connsiteY46" fmla="*/ 10723961 h 10972272"/>
                    <a:gd name="connsiteX47" fmla="*/ 25153144 w 27020520"/>
                    <a:gd name="connsiteY47" fmla="*/ 10411569 h 10972272"/>
                    <a:gd name="connsiteX48" fmla="*/ 26106121 w 27020520"/>
                    <a:gd name="connsiteY48" fmla="*/ 9372601 h 10972272"/>
                    <a:gd name="connsiteX49" fmla="*/ 26106120 w 27020520"/>
                    <a:gd name="connsiteY49" fmla="*/ 8610602 h 10972272"/>
                    <a:gd name="connsiteX0" fmla="*/ 26106120 w 27020520"/>
                    <a:gd name="connsiteY0" fmla="*/ 8610602 h 10972272"/>
                    <a:gd name="connsiteX1" fmla="*/ 26426160 w 27020520"/>
                    <a:gd name="connsiteY1" fmla="*/ 8305802 h 10972272"/>
                    <a:gd name="connsiteX2" fmla="*/ 26426160 w 27020520"/>
                    <a:gd name="connsiteY2" fmla="*/ 3200400 h 10972272"/>
                    <a:gd name="connsiteX3" fmla="*/ 26700480 w 27020520"/>
                    <a:gd name="connsiteY3" fmla="*/ 2857500 h 10972272"/>
                    <a:gd name="connsiteX4" fmla="*/ 26334720 w 27020520"/>
                    <a:gd name="connsiteY4" fmla="*/ 2552700 h 10972272"/>
                    <a:gd name="connsiteX5" fmla="*/ 25968960 w 27020520"/>
                    <a:gd name="connsiteY5" fmla="*/ 2819400 h 10972272"/>
                    <a:gd name="connsiteX6" fmla="*/ 25648920 w 27020520"/>
                    <a:gd name="connsiteY6" fmla="*/ 2819400 h 10972272"/>
                    <a:gd name="connsiteX7" fmla="*/ 25648920 w 27020520"/>
                    <a:gd name="connsiteY7" fmla="*/ 2628900 h 10972272"/>
                    <a:gd name="connsiteX8" fmla="*/ 25100280 w 27020520"/>
                    <a:gd name="connsiteY8" fmla="*/ 2438400 h 10972272"/>
                    <a:gd name="connsiteX9" fmla="*/ 24140160 w 27020520"/>
                    <a:gd name="connsiteY9" fmla="*/ 2438400 h 10972272"/>
                    <a:gd name="connsiteX10" fmla="*/ 24140160 w 27020520"/>
                    <a:gd name="connsiteY10" fmla="*/ 2095500 h 10972272"/>
                    <a:gd name="connsiteX11" fmla="*/ 21214080 w 27020520"/>
                    <a:gd name="connsiteY11" fmla="*/ 2095500 h 10972272"/>
                    <a:gd name="connsiteX12" fmla="*/ 20848320 w 27020520"/>
                    <a:gd name="connsiteY12" fmla="*/ 2438400 h 10972272"/>
                    <a:gd name="connsiteX13" fmla="*/ 19019520 w 27020520"/>
                    <a:gd name="connsiteY13" fmla="*/ 2438400 h 10972272"/>
                    <a:gd name="connsiteX14" fmla="*/ 18425160 w 27020520"/>
                    <a:gd name="connsiteY14" fmla="*/ 2933700 h 10972272"/>
                    <a:gd name="connsiteX15" fmla="*/ 18288000 w 27020520"/>
                    <a:gd name="connsiteY15" fmla="*/ 2971800 h 10972272"/>
                    <a:gd name="connsiteX16" fmla="*/ 18288000 w 27020520"/>
                    <a:gd name="connsiteY16" fmla="*/ 3200400 h 10972272"/>
                    <a:gd name="connsiteX17" fmla="*/ 16459200 w 27020520"/>
                    <a:gd name="connsiteY17" fmla="*/ 3733800 h 10972272"/>
                    <a:gd name="connsiteX18" fmla="*/ 15727680 w 27020520"/>
                    <a:gd name="connsiteY18" fmla="*/ 4152900 h 10972272"/>
                    <a:gd name="connsiteX19" fmla="*/ 14813280 w 27020520"/>
                    <a:gd name="connsiteY19" fmla="*/ 4152900 h 10972272"/>
                    <a:gd name="connsiteX20" fmla="*/ 13898880 w 27020520"/>
                    <a:gd name="connsiteY20" fmla="*/ 4343400 h 10972272"/>
                    <a:gd name="connsiteX21" fmla="*/ 13213080 w 27020520"/>
                    <a:gd name="connsiteY21" fmla="*/ 4152900 h 10972272"/>
                    <a:gd name="connsiteX22" fmla="*/ 12710160 w 27020520"/>
                    <a:gd name="connsiteY22" fmla="*/ 4229100 h 10972272"/>
                    <a:gd name="connsiteX23" fmla="*/ 11795760 w 27020520"/>
                    <a:gd name="connsiteY23" fmla="*/ 4229100 h 10972272"/>
                    <a:gd name="connsiteX24" fmla="*/ 11338560 w 27020520"/>
                    <a:gd name="connsiteY24" fmla="*/ 4343400 h 10972272"/>
                    <a:gd name="connsiteX25" fmla="*/ 10607040 w 27020520"/>
                    <a:gd name="connsiteY25" fmla="*/ 4343400 h 10972272"/>
                    <a:gd name="connsiteX26" fmla="*/ 8778240 w 27020520"/>
                    <a:gd name="connsiteY26" fmla="*/ 4343400 h 10972272"/>
                    <a:gd name="connsiteX27" fmla="*/ 8046720 w 27020520"/>
                    <a:gd name="connsiteY27" fmla="*/ 4305300 h 10972272"/>
                    <a:gd name="connsiteX28" fmla="*/ 6217920 w 27020520"/>
                    <a:gd name="connsiteY28" fmla="*/ 3962400 h 10972272"/>
                    <a:gd name="connsiteX29" fmla="*/ 5486400 w 27020520"/>
                    <a:gd name="connsiteY29" fmla="*/ 3581400 h 10972272"/>
                    <a:gd name="connsiteX30" fmla="*/ 3657600 w 27020520"/>
                    <a:gd name="connsiteY30" fmla="*/ 3581400 h 10972272"/>
                    <a:gd name="connsiteX31" fmla="*/ 2926080 w 27020520"/>
                    <a:gd name="connsiteY31" fmla="*/ 2514600 h 10972272"/>
                    <a:gd name="connsiteX32" fmla="*/ 1463040 w 27020520"/>
                    <a:gd name="connsiteY32" fmla="*/ 1828800 h 10972272"/>
                    <a:gd name="connsiteX33" fmla="*/ 0 w 27020520"/>
                    <a:gd name="connsiteY33" fmla="*/ 38100 h 10972272"/>
                    <a:gd name="connsiteX34" fmla="*/ 137160 w 27020520"/>
                    <a:gd name="connsiteY34" fmla="*/ 0 h 10972272"/>
                    <a:gd name="connsiteX35" fmla="*/ 11018520 w 27020520"/>
                    <a:gd name="connsiteY35" fmla="*/ 4114800 h 10972272"/>
                    <a:gd name="connsiteX36" fmla="*/ 16459200 w 27020520"/>
                    <a:gd name="connsiteY36" fmla="*/ 3238500 h 10972272"/>
                    <a:gd name="connsiteX37" fmla="*/ 21717000 w 27020520"/>
                    <a:gd name="connsiteY37" fmla="*/ 1333500 h 10972272"/>
                    <a:gd name="connsiteX38" fmla="*/ 27020520 w 27020520"/>
                    <a:gd name="connsiteY38" fmla="*/ 2590800 h 10972272"/>
                    <a:gd name="connsiteX39" fmla="*/ 27020520 w 27020520"/>
                    <a:gd name="connsiteY39" fmla="*/ 5410201 h 10972272"/>
                    <a:gd name="connsiteX40" fmla="*/ 26563320 w 27020520"/>
                    <a:gd name="connsiteY40" fmla="*/ 8305801 h 10972272"/>
                    <a:gd name="connsiteX41" fmla="*/ 26197561 w 27020520"/>
                    <a:gd name="connsiteY41" fmla="*/ 9372601 h 10972272"/>
                    <a:gd name="connsiteX42" fmla="*/ 24231600 w 27020520"/>
                    <a:gd name="connsiteY42" fmla="*/ 10972272 h 10972272"/>
                    <a:gd name="connsiteX43" fmla="*/ 24185880 w 27020520"/>
                    <a:gd name="connsiteY43" fmla="*/ 10972272 h 10972272"/>
                    <a:gd name="connsiteX44" fmla="*/ 24185880 w 27020520"/>
                    <a:gd name="connsiteY44" fmla="*/ 10896601 h 10972272"/>
                    <a:gd name="connsiteX45" fmla="*/ 24342566 w 27020520"/>
                    <a:gd name="connsiteY45" fmla="*/ 10896601 h 10972272"/>
                    <a:gd name="connsiteX46" fmla="*/ 24821200 w 27020520"/>
                    <a:gd name="connsiteY46" fmla="*/ 10723961 h 10972272"/>
                    <a:gd name="connsiteX47" fmla="*/ 25153144 w 27020520"/>
                    <a:gd name="connsiteY47" fmla="*/ 10411569 h 10972272"/>
                    <a:gd name="connsiteX48" fmla="*/ 26106121 w 27020520"/>
                    <a:gd name="connsiteY48" fmla="*/ 9372601 h 10972272"/>
                    <a:gd name="connsiteX49" fmla="*/ 26106120 w 27020520"/>
                    <a:gd name="connsiteY49" fmla="*/ 8610602 h 10972272"/>
                    <a:gd name="connsiteX0" fmla="*/ 26106120 w 27020520"/>
                    <a:gd name="connsiteY0" fmla="*/ 8610602 h 10972272"/>
                    <a:gd name="connsiteX1" fmla="*/ 26426160 w 27020520"/>
                    <a:gd name="connsiteY1" fmla="*/ 8305802 h 10972272"/>
                    <a:gd name="connsiteX2" fmla="*/ 26426160 w 27020520"/>
                    <a:gd name="connsiteY2" fmla="*/ 3200400 h 10972272"/>
                    <a:gd name="connsiteX3" fmla="*/ 26700480 w 27020520"/>
                    <a:gd name="connsiteY3" fmla="*/ 2857500 h 10972272"/>
                    <a:gd name="connsiteX4" fmla="*/ 26334720 w 27020520"/>
                    <a:gd name="connsiteY4" fmla="*/ 2552700 h 10972272"/>
                    <a:gd name="connsiteX5" fmla="*/ 25968960 w 27020520"/>
                    <a:gd name="connsiteY5" fmla="*/ 2819400 h 10972272"/>
                    <a:gd name="connsiteX6" fmla="*/ 25648920 w 27020520"/>
                    <a:gd name="connsiteY6" fmla="*/ 2819400 h 10972272"/>
                    <a:gd name="connsiteX7" fmla="*/ 25648920 w 27020520"/>
                    <a:gd name="connsiteY7" fmla="*/ 2628900 h 10972272"/>
                    <a:gd name="connsiteX8" fmla="*/ 25100280 w 27020520"/>
                    <a:gd name="connsiteY8" fmla="*/ 2438400 h 10972272"/>
                    <a:gd name="connsiteX9" fmla="*/ 24140160 w 27020520"/>
                    <a:gd name="connsiteY9" fmla="*/ 2438400 h 10972272"/>
                    <a:gd name="connsiteX10" fmla="*/ 24140160 w 27020520"/>
                    <a:gd name="connsiteY10" fmla="*/ 2095500 h 10972272"/>
                    <a:gd name="connsiteX11" fmla="*/ 21214080 w 27020520"/>
                    <a:gd name="connsiteY11" fmla="*/ 2095500 h 10972272"/>
                    <a:gd name="connsiteX12" fmla="*/ 20848320 w 27020520"/>
                    <a:gd name="connsiteY12" fmla="*/ 2438400 h 10972272"/>
                    <a:gd name="connsiteX13" fmla="*/ 19019520 w 27020520"/>
                    <a:gd name="connsiteY13" fmla="*/ 2438400 h 10972272"/>
                    <a:gd name="connsiteX14" fmla="*/ 18425160 w 27020520"/>
                    <a:gd name="connsiteY14" fmla="*/ 2933700 h 10972272"/>
                    <a:gd name="connsiteX15" fmla="*/ 18288000 w 27020520"/>
                    <a:gd name="connsiteY15" fmla="*/ 2971800 h 10972272"/>
                    <a:gd name="connsiteX16" fmla="*/ 18288000 w 27020520"/>
                    <a:gd name="connsiteY16" fmla="*/ 3200400 h 10972272"/>
                    <a:gd name="connsiteX17" fmla="*/ 16459200 w 27020520"/>
                    <a:gd name="connsiteY17" fmla="*/ 3733800 h 10972272"/>
                    <a:gd name="connsiteX18" fmla="*/ 15727680 w 27020520"/>
                    <a:gd name="connsiteY18" fmla="*/ 4152900 h 10972272"/>
                    <a:gd name="connsiteX19" fmla="*/ 14813280 w 27020520"/>
                    <a:gd name="connsiteY19" fmla="*/ 4152900 h 10972272"/>
                    <a:gd name="connsiteX20" fmla="*/ 13898880 w 27020520"/>
                    <a:gd name="connsiteY20" fmla="*/ 4343400 h 10972272"/>
                    <a:gd name="connsiteX21" fmla="*/ 13213080 w 27020520"/>
                    <a:gd name="connsiteY21" fmla="*/ 4152900 h 10972272"/>
                    <a:gd name="connsiteX22" fmla="*/ 12710160 w 27020520"/>
                    <a:gd name="connsiteY22" fmla="*/ 4229100 h 10972272"/>
                    <a:gd name="connsiteX23" fmla="*/ 11795760 w 27020520"/>
                    <a:gd name="connsiteY23" fmla="*/ 4229100 h 10972272"/>
                    <a:gd name="connsiteX24" fmla="*/ 11338560 w 27020520"/>
                    <a:gd name="connsiteY24" fmla="*/ 4343400 h 10972272"/>
                    <a:gd name="connsiteX25" fmla="*/ 10607040 w 27020520"/>
                    <a:gd name="connsiteY25" fmla="*/ 4343400 h 10972272"/>
                    <a:gd name="connsiteX26" fmla="*/ 8778240 w 27020520"/>
                    <a:gd name="connsiteY26" fmla="*/ 4343400 h 10972272"/>
                    <a:gd name="connsiteX27" fmla="*/ 8046720 w 27020520"/>
                    <a:gd name="connsiteY27" fmla="*/ 4305300 h 10972272"/>
                    <a:gd name="connsiteX28" fmla="*/ 6217920 w 27020520"/>
                    <a:gd name="connsiteY28" fmla="*/ 3962400 h 10972272"/>
                    <a:gd name="connsiteX29" fmla="*/ 5486400 w 27020520"/>
                    <a:gd name="connsiteY29" fmla="*/ 3581400 h 10972272"/>
                    <a:gd name="connsiteX30" fmla="*/ 3657600 w 27020520"/>
                    <a:gd name="connsiteY30" fmla="*/ 3581400 h 10972272"/>
                    <a:gd name="connsiteX31" fmla="*/ 2926080 w 27020520"/>
                    <a:gd name="connsiteY31" fmla="*/ 2514600 h 10972272"/>
                    <a:gd name="connsiteX32" fmla="*/ 1463040 w 27020520"/>
                    <a:gd name="connsiteY32" fmla="*/ 1828800 h 10972272"/>
                    <a:gd name="connsiteX33" fmla="*/ 0 w 27020520"/>
                    <a:gd name="connsiteY33" fmla="*/ 38100 h 10972272"/>
                    <a:gd name="connsiteX34" fmla="*/ 137160 w 27020520"/>
                    <a:gd name="connsiteY34" fmla="*/ 0 h 10972272"/>
                    <a:gd name="connsiteX35" fmla="*/ 11018520 w 27020520"/>
                    <a:gd name="connsiteY35" fmla="*/ 4114800 h 10972272"/>
                    <a:gd name="connsiteX36" fmla="*/ 16459200 w 27020520"/>
                    <a:gd name="connsiteY36" fmla="*/ 3238500 h 10972272"/>
                    <a:gd name="connsiteX37" fmla="*/ 21717000 w 27020520"/>
                    <a:gd name="connsiteY37" fmla="*/ 1333500 h 10972272"/>
                    <a:gd name="connsiteX38" fmla="*/ 27020520 w 27020520"/>
                    <a:gd name="connsiteY38" fmla="*/ 2590800 h 10972272"/>
                    <a:gd name="connsiteX39" fmla="*/ 27020520 w 27020520"/>
                    <a:gd name="connsiteY39" fmla="*/ 5410201 h 10972272"/>
                    <a:gd name="connsiteX40" fmla="*/ 26563320 w 27020520"/>
                    <a:gd name="connsiteY40" fmla="*/ 8305801 h 10972272"/>
                    <a:gd name="connsiteX41" fmla="*/ 26197561 w 27020520"/>
                    <a:gd name="connsiteY41" fmla="*/ 9372601 h 10972272"/>
                    <a:gd name="connsiteX42" fmla="*/ 24231600 w 27020520"/>
                    <a:gd name="connsiteY42" fmla="*/ 10972272 h 10972272"/>
                    <a:gd name="connsiteX43" fmla="*/ 24185880 w 27020520"/>
                    <a:gd name="connsiteY43" fmla="*/ 10972272 h 10972272"/>
                    <a:gd name="connsiteX44" fmla="*/ 24185880 w 27020520"/>
                    <a:gd name="connsiteY44" fmla="*/ 10896601 h 10972272"/>
                    <a:gd name="connsiteX45" fmla="*/ 24342566 w 27020520"/>
                    <a:gd name="connsiteY45" fmla="*/ 10896601 h 10972272"/>
                    <a:gd name="connsiteX46" fmla="*/ 24821200 w 27020520"/>
                    <a:gd name="connsiteY46" fmla="*/ 10723961 h 10972272"/>
                    <a:gd name="connsiteX47" fmla="*/ 25153144 w 27020520"/>
                    <a:gd name="connsiteY47" fmla="*/ 10411569 h 10972272"/>
                    <a:gd name="connsiteX48" fmla="*/ 26106121 w 27020520"/>
                    <a:gd name="connsiteY48" fmla="*/ 9372601 h 10972272"/>
                    <a:gd name="connsiteX49" fmla="*/ 26106120 w 27020520"/>
                    <a:gd name="connsiteY49" fmla="*/ 8610602 h 10972272"/>
                    <a:gd name="connsiteX0" fmla="*/ 26106120 w 27020520"/>
                    <a:gd name="connsiteY0" fmla="*/ 8610602 h 10972272"/>
                    <a:gd name="connsiteX1" fmla="*/ 26426160 w 27020520"/>
                    <a:gd name="connsiteY1" fmla="*/ 8305802 h 10972272"/>
                    <a:gd name="connsiteX2" fmla="*/ 26426160 w 27020520"/>
                    <a:gd name="connsiteY2" fmla="*/ 3200400 h 10972272"/>
                    <a:gd name="connsiteX3" fmla="*/ 26700480 w 27020520"/>
                    <a:gd name="connsiteY3" fmla="*/ 2857500 h 10972272"/>
                    <a:gd name="connsiteX4" fmla="*/ 26334720 w 27020520"/>
                    <a:gd name="connsiteY4" fmla="*/ 2552700 h 10972272"/>
                    <a:gd name="connsiteX5" fmla="*/ 25968960 w 27020520"/>
                    <a:gd name="connsiteY5" fmla="*/ 2819400 h 10972272"/>
                    <a:gd name="connsiteX6" fmla="*/ 25648920 w 27020520"/>
                    <a:gd name="connsiteY6" fmla="*/ 2819400 h 10972272"/>
                    <a:gd name="connsiteX7" fmla="*/ 25648920 w 27020520"/>
                    <a:gd name="connsiteY7" fmla="*/ 2628900 h 10972272"/>
                    <a:gd name="connsiteX8" fmla="*/ 25100280 w 27020520"/>
                    <a:gd name="connsiteY8" fmla="*/ 2438400 h 10972272"/>
                    <a:gd name="connsiteX9" fmla="*/ 24140160 w 27020520"/>
                    <a:gd name="connsiteY9" fmla="*/ 2438400 h 10972272"/>
                    <a:gd name="connsiteX10" fmla="*/ 24140160 w 27020520"/>
                    <a:gd name="connsiteY10" fmla="*/ 2095500 h 10972272"/>
                    <a:gd name="connsiteX11" fmla="*/ 21214080 w 27020520"/>
                    <a:gd name="connsiteY11" fmla="*/ 2095500 h 10972272"/>
                    <a:gd name="connsiteX12" fmla="*/ 20848320 w 27020520"/>
                    <a:gd name="connsiteY12" fmla="*/ 2438400 h 10972272"/>
                    <a:gd name="connsiteX13" fmla="*/ 19019520 w 27020520"/>
                    <a:gd name="connsiteY13" fmla="*/ 2438400 h 10972272"/>
                    <a:gd name="connsiteX14" fmla="*/ 18425160 w 27020520"/>
                    <a:gd name="connsiteY14" fmla="*/ 2933700 h 10972272"/>
                    <a:gd name="connsiteX15" fmla="*/ 18288000 w 27020520"/>
                    <a:gd name="connsiteY15" fmla="*/ 2971800 h 10972272"/>
                    <a:gd name="connsiteX16" fmla="*/ 18288000 w 27020520"/>
                    <a:gd name="connsiteY16" fmla="*/ 3200400 h 10972272"/>
                    <a:gd name="connsiteX17" fmla="*/ 16459200 w 27020520"/>
                    <a:gd name="connsiteY17" fmla="*/ 3733800 h 10972272"/>
                    <a:gd name="connsiteX18" fmla="*/ 15727680 w 27020520"/>
                    <a:gd name="connsiteY18" fmla="*/ 4152900 h 10972272"/>
                    <a:gd name="connsiteX19" fmla="*/ 14813280 w 27020520"/>
                    <a:gd name="connsiteY19" fmla="*/ 4152900 h 10972272"/>
                    <a:gd name="connsiteX20" fmla="*/ 13898880 w 27020520"/>
                    <a:gd name="connsiteY20" fmla="*/ 4343400 h 10972272"/>
                    <a:gd name="connsiteX21" fmla="*/ 13213080 w 27020520"/>
                    <a:gd name="connsiteY21" fmla="*/ 4152900 h 10972272"/>
                    <a:gd name="connsiteX22" fmla="*/ 12710160 w 27020520"/>
                    <a:gd name="connsiteY22" fmla="*/ 4229100 h 10972272"/>
                    <a:gd name="connsiteX23" fmla="*/ 11795760 w 27020520"/>
                    <a:gd name="connsiteY23" fmla="*/ 4229100 h 10972272"/>
                    <a:gd name="connsiteX24" fmla="*/ 11338560 w 27020520"/>
                    <a:gd name="connsiteY24" fmla="*/ 4343400 h 10972272"/>
                    <a:gd name="connsiteX25" fmla="*/ 10607040 w 27020520"/>
                    <a:gd name="connsiteY25" fmla="*/ 4343400 h 10972272"/>
                    <a:gd name="connsiteX26" fmla="*/ 8778240 w 27020520"/>
                    <a:gd name="connsiteY26" fmla="*/ 4343400 h 10972272"/>
                    <a:gd name="connsiteX27" fmla="*/ 8046720 w 27020520"/>
                    <a:gd name="connsiteY27" fmla="*/ 4305300 h 10972272"/>
                    <a:gd name="connsiteX28" fmla="*/ 6217920 w 27020520"/>
                    <a:gd name="connsiteY28" fmla="*/ 3962400 h 10972272"/>
                    <a:gd name="connsiteX29" fmla="*/ 5486400 w 27020520"/>
                    <a:gd name="connsiteY29" fmla="*/ 3581400 h 10972272"/>
                    <a:gd name="connsiteX30" fmla="*/ 3657600 w 27020520"/>
                    <a:gd name="connsiteY30" fmla="*/ 3581400 h 10972272"/>
                    <a:gd name="connsiteX31" fmla="*/ 2926080 w 27020520"/>
                    <a:gd name="connsiteY31" fmla="*/ 2514600 h 10972272"/>
                    <a:gd name="connsiteX32" fmla="*/ 1463040 w 27020520"/>
                    <a:gd name="connsiteY32" fmla="*/ 1828800 h 10972272"/>
                    <a:gd name="connsiteX33" fmla="*/ 0 w 27020520"/>
                    <a:gd name="connsiteY33" fmla="*/ 38100 h 10972272"/>
                    <a:gd name="connsiteX34" fmla="*/ 137160 w 27020520"/>
                    <a:gd name="connsiteY34" fmla="*/ 0 h 10972272"/>
                    <a:gd name="connsiteX35" fmla="*/ 11018520 w 27020520"/>
                    <a:gd name="connsiteY35" fmla="*/ 4114800 h 10972272"/>
                    <a:gd name="connsiteX36" fmla="*/ 16459200 w 27020520"/>
                    <a:gd name="connsiteY36" fmla="*/ 3238500 h 10972272"/>
                    <a:gd name="connsiteX37" fmla="*/ 21717000 w 27020520"/>
                    <a:gd name="connsiteY37" fmla="*/ 1333500 h 10972272"/>
                    <a:gd name="connsiteX38" fmla="*/ 27020520 w 27020520"/>
                    <a:gd name="connsiteY38" fmla="*/ 2590800 h 10972272"/>
                    <a:gd name="connsiteX39" fmla="*/ 27020520 w 27020520"/>
                    <a:gd name="connsiteY39" fmla="*/ 5410201 h 10972272"/>
                    <a:gd name="connsiteX40" fmla="*/ 26563320 w 27020520"/>
                    <a:gd name="connsiteY40" fmla="*/ 8305801 h 10972272"/>
                    <a:gd name="connsiteX41" fmla="*/ 26197561 w 27020520"/>
                    <a:gd name="connsiteY41" fmla="*/ 9372601 h 10972272"/>
                    <a:gd name="connsiteX42" fmla="*/ 24231600 w 27020520"/>
                    <a:gd name="connsiteY42" fmla="*/ 10972272 h 10972272"/>
                    <a:gd name="connsiteX43" fmla="*/ 24185880 w 27020520"/>
                    <a:gd name="connsiteY43" fmla="*/ 10972272 h 10972272"/>
                    <a:gd name="connsiteX44" fmla="*/ 24185880 w 27020520"/>
                    <a:gd name="connsiteY44" fmla="*/ 10896601 h 10972272"/>
                    <a:gd name="connsiteX45" fmla="*/ 24342566 w 27020520"/>
                    <a:gd name="connsiteY45" fmla="*/ 10896601 h 10972272"/>
                    <a:gd name="connsiteX46" fmla="*/ 24821200 w 27020520"/>
                    <a:gd name="connsiteY46" fmla="*/ 10723961 h 10972272"/>
                    <a:gd name="connsiteX47" fmla="*/ 25153144 w 27020520"/>
                    <a:gd name="connsiteY47" fmla="*/ 10411569 h 10972272"/>
                    <a:gd name="connsiteX48" fmla="*/ 26106121 w 27020520"/>
                    <a:gd name="connsiteY48" fmla="*/ 9372601 h 10972272"/>
                    <a:gd name="connsiteX49" fmla="*/ 26106120 w 27020520"/>
                    <a:gd name="connsiteY49" fmla="*/ 8610602 h 10972272"/>
                    <a:gd name="connsiteX0" fmla="*/ 26106120 w 27020520"/>
                    <a:gd name="connsiteY0" fmla="*/ 8610602 h 10972272"/>
                    <a:gd name="connsiteX1" fmla="*/ 26426160 w 27020520"/>
                    <a:gd name="connsiteY1" fmla="*/ 8305802 h 10972272"/>
                    <a:gd name="connsiteX2" fmla="*/ 26426160 w 27020520"/>
                    <a:gd name="connsiteY2" fmla="*/ 3200400 h 10972272"/>
                    <a:gd name="connsiteX3" fmla="*/ 26700480 w 27020520"/>
                    <a:gd name="connsiteY3" fmla="*/ 2857500 h 10972272"/>
                    <a:gd name="connsiteX4" fmla="*/ 26334720 w 27020520"/>
                    <a:gd name="connsiteY4" fmla="*/ 2552700 h 10972272"/>
                    <a:gd name="connsiteX5" fmla="*/ 25968960 w 27020520"/>
                    <a:gd name="connsiteY5" fmla="*/ 2819400 h 10972272"/>
                    <a:gd name="connsiteX6" fmla="*/ 25648920 w 27020520"/>
                    <a:gd name="connsiteY6" fmla="*/ 2819400 h 10972272"/>
                    <a:gd name="connsiteX7" fmla="*/ 25648920 w 27020520"/>
                    <a:gd name="connsiteY7" fmla="*/ 2628900 h 10972272"/>
                    <a:gd name="connsiteX8" fmla="*/ 25100280 w 27020520"/>
                    <a:gd name="connsiteY8" fmla="*/ 2438400 h 10972272"/>
                    <a:gd name="connsiteX9" fmla="*/ 24140160 w 27020520"/>
                    <a:gd name="connsiteY9" fmla="*/ 2438400 h 10972272"/>
                    <a:gd name="connsiteX10" fmla="*/ 24140160 w 27020520"/>
                    <a:gd name="connsiteY10" fmla="*/ 2095500 h 10972272"/>
                    <a:gd name="connsiteX11" fmla="*/ 21214080 w 27020520"/>
                    <a:gd name="connsiteY11" fmla="*/ 2095500 h 10972272"/>
                    <a:gd name="connsiteX12" fmla="*/ 20848320 w 27020520"/>
                    <a:gd name="connsiteY12" fmla="*/ 2438400 h 10972272"/>
                    <a:gd name="connsiteX13" fmla="*/ 19019520 w 27020520"/>
                    <a:gd name="connsiteY13" fmla="*/ 2438400 h 10972272"/>
                    <a:gd name="connsiteX14" fmla="*/ 18425160 w 27020520"/>
                    <a:gd name="connsiteY14" fmla="*/ 2933700 h 10972272"/>
                    <a:gd name="connsiteX15" fmla="*/ 18288000 w 27020520"/>
                    <a:gd name="connsiteY15" fmla="*/ 2971800 h 10972272"/>
                    <a:gd name="connsiteX16" fmla="*/ 18288000 w 27020520"/>
                    <a:gd name="connsiteY16" fmla="*/ 3200400 h 10972272"/>
                    <a:gd name="connsiteX17" fmla="*/ 16459200 w 27020520"/>
                    <a:gd name="connsiteY17" fmla="*/ 3733800 h 10972272"/>
                    <a:gd name="connsiteX18" fmla="*/ 15727680 w 27020520"/>
                    <a:gd name="connsiteY18" fmla="*/ 4152900 h 10972272"/>
                    <a:gd name="connsiteX19" fmla="*/ 14813280 w 27020520"/>
                    <a:gd name="connsiteY19" fmla="*/ 4152900 h 10972272"/>
                    <a:gd name="connsiteX20" fmla="*/ 13898880 w 27020520"/>
                    <a:gd name="connsiteY20" fmla="*/ 4343400 h 10972272"/>
                    <a:gd name="connsiteX21" fmla="*/ 13213080 w 27020520"/>
                    <a:gd name="connsiteY21" fmla="*/ 4152900 h 10972272"/>
                    <a:gd name="connsiteX22" fmla="*/ 12710160 w 27020520"/>
                    <a:gd name="connsiteY22" fmla="*/ 4229100 h 10972272"/>
                    <a:gd name="connsiteX23" fmla="*/ 11795760 w 27020520"/>
                    <a:gd name="connsiteY23" fmla="*/ 4229100 h 10972272"/>
                    <a:gd name="connsiteX24" fmla="*/ 11338560 w 27020520"/>
                    <a:gd name="connsiteY24" fmla="*/ 4343400 h 10972272"/>
                    <a:gd name="connsiteX25" fmla="*/ 10607040 w 27020520"/>
                    <a:gd name="connsiteY25" fmla="*/ 4343400 h 10972272"/>
                    <a:gd name="connsiteX26" fmla="*/ 8778240 w 27020520"/>
                    <a:gd name="connsiteY26" fmla="*/ 4343400 h 10972272"/>
                    <a:gd name="connsiteX27" fmla="*/ 8046720 w 27020520"/>
                    <a:gd name="connsiteY27" fmla="*/ 4305300 h 10972272"/>
                    <a:gd name="connsiteX28" fmla="*/ 6217920 w 27020520"/>
                    <a:gd name="connsiteY28" fmla="*/ 3962400 h 10972272"/>
                    <a:gd name="connsiteX29" fmla="*/ 5486400 w 27020520"/>
                    <a:gd name="connsiteY29" fmla="*/ 3581400 h 10972272"/>
                    <a:gd name="connsiteX30" fmla="*/ 3657600 w 27020520"/>
                    <a:gd name="connsiteY30" fmla="*/ 3581400 h 10972272"/>
                    <a:gd name="connsiteX31" fmla="*/ 2926080 w 27020520"/>
                    <a:gd name="connsiteY31" fmla="*/ 2514600 h 10972272"/>
                    <a:gd name="connsiteX32" fmla="*/ 1463040 w 27020520"/>
                    <a:gd name="connsiteY32" fmla="*/ 1828800 h 10972272"/>
                    <a:gd name="connsiteX33" fmla="*/ 0 w 27020520"/>
                    <a:gd name="connsiteY33" fmla="*/ 38100 h 10972272"/>
                    <a:gd name="connsiteX34" fmla="*/ 137160 w 27020520"/>
                    <a:gd name="connsiteY34" fmla="*/ 0 h 10972272"/>
                    <a:gd name="connsiteX35" fmla="*/ 11018520 w 27020520"/>
                    <a:gd name="connsiteY35" fmla="*/ 4114800 h 10972272"/>
                    <a:gd name="connsiteX36" fmla="*/ 16459200 w 27020520"/>
                    <a:gd name="connsiteY36" fmla="*/ 3238500 h 10972272"/>
                    <a:gd name="connsiteX37" fmla="*/ 21717000 w 27020520"/>
                    <a:gd name="connsiteY37" fmla="*/ 1333500 h 10972272"/>
                    <a:gd name="connsiteX38" fmla="*/ 27020520 w 27020520"/>
                    <a:gd name="connsiteY38" fmla="*/ 2590800 h 10972272"/>
                    <a:gd name="connsiteX39" fmla="*/ 27020520 w 27020520"/>
                    <a:gd name="connsiteY39" fmla="*/ 5410201 h 10972272"/>
                    <a:gd name="connsiteX40" fmla="*/ 26563320 w 27020520"/>
                    <a:gd name="connsiteY40" fmla="*/ 8305801 h 10972272"/>
                    <a:gd name="connsiteX41" fmla="*/ 26197561 w 27020520"/>
                    <a:gd name="connsiteY41" fmla="*/ 9372601 h 10972272"/>
                    <a:gd name="connsiteX42" fmla="*/ 24231600 w 27020520"/>
                    <a:gd name="connsiteY42" fmla="*/ 10972272 h 10972272"/>
                    <a:gd name="connsiteX43" fmla="*/ 24185880 w 27020520"/>
                    <a:gd name="connsiteY43" fmla="*/ 10972272 h 10972272"/>
                    <a:gd name="connsiteX44" fmla="*/ 24185880 w 27020520"/>
                    <a:gd name="connsiteY44" fmla="*/ 10896601 h 10972272"/>
                    <a:gd name="connsiteX45" fmla="*/ 24342566 w 27020520"/>
                    <a:gd name="connsiteY45" fmla="*/ 10896601 h 10972272"/>
                    <a:gd name="connsiteX46" fmla="*/ 24821200 w 27020520"/>
                    <a:gd name="connsiteY46" fmla="*/ 10723961 h 10972272"/>
                    <a:gd name="connsiteX47" fmla="*/ 25153144 w 27020520"/>
                    <a:gd name="connsiteY47" fmla="*/ 10411569 h 10972272"/>
                    <a:gd name="connsiteX48" fmla="*/ 26106121 w 27020520"/>
                    <a:gd name="connsiteY48" fmla="*/ 9372601 h 10972272"/>
                    <a:gd name="connsiteX49" fmla="*/ 26106120 w 27020520"/>
                    <a:gd name="connsiteY49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438400 h 10972272"/>
                    <a:gd name="connsiteX13" fmla="*/ 19019520 w 27111960"/>
                    <a:gd name="connsiteY13" fmla="*/ 2438400 h 10972272"/>
                    <a:gd name="connsiteX14" fmla="*/ 18425160 w 27111960"/>
                    <a:gd name="connsiteY14" fmla="*/ 29337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21308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1463040 w 27111960"/>
                    <a:gd name="connsiteY32" fmla="*/ 1828800 h 10972272"/>
                    <a:gd name="connsiteX33" fmla="*/ 0 w 27111960"/>
                    <a:gd name="connsiteY33" fmla="*/ 38100 h 10972272"/>
                    <a:gd name="connsiteX34" fmla="*/ 137160 w 27111960"/>
                    <a:gd name="connsiteY34" fmla="*/ 0 h 10972272"/>
                    <a:gd name="connsiteX35" fmla="*/ 11018520 w 27111960"/>
                    <a:gd name="connsiteY35" fmla="*/ 4114800 h 10972272"/>
                    <a:gd name="connsiteX36" fmla="*/ 16459200 w 27111960"/>
                    <a:gd name="connsiteY36" fmla="*/ 3238500 h 10972272"/>
                    <a:gd name="connsiteX37" fmla="*/ 21717000 w 27111960"/>
                    <a:gd name="connsiteY37" fmla="*/ 1333500 h 10972272"/>
                    <a:gd name="connsiteX38" fmla="*/ 27111960 w 27111960"/>
                    <a:gd name="connsiteY38" fmla="*/ 2590800 h 10972272"/>
                    <a:gd name="connsiteX39" fmla="*/ 27020520 w 27111960"/>
                    <a:gd name="connsiteY39" fmla="*/ 5410201 h 10972272"/>
                    <a:gd name="connsiteX40" fmla="*/ 26563320 w 27111960"/>
                    <a:gd name="connsiteY40" fmla="*/ 8305801 h 10972272"/>
                    <a:gd name="connsiteX41" fmla="*/ 26197561 w 27111960"/>
                    <a:gd name="connsiteY41" fmla="*/ 9372601 h 10972272"/>
                    <a:gd name="connsiteX42" fmla="*/ 24231600 w 27111960"/>
                    <a:gd name="connsiteY42" fmla="*/ 10972272 h 10972272"/>
                    <a:gd name="connsiteX43" fmla="*/ 24185880 w 27111960"/>
                    <a:gd name="connsiteY43" fmla="*/ 10972272 h 10972272"/>
                    <a:gd name="connsiteX44" fmla="*/ 24185880 w 27111960"/>
                    <a:gd name="connsiteY44" fmla="*/ 10896601 h 10972272"/>
                    <a:gd name="connsiteX45" fmla="*/ 24342566 w 27111960"/>
                    <a:gd name="connsiteY45" fmla="*/ 10896601 h 10972272"/>
                    <a:gd name="connsiteX46" fmla="*/ 24821200 w 27111960"/>
                    <a:gd name="connsiteY46" fmla="*/ 10723961 h 10972272"/>
                    <a:gd name="connsiteX47" fmla="*/ 25153144 w 27111960"/>
                    <a:gd name="connsiteY47" fmla="*/ 10411569 h 10972272"/>
                    <a:gd name="connsiteX48" fmla="*/ 26106121 w 27111960"/>
                    <a:gd name="connsiteY48" fmla="*/ 9372601 h 10972272"/>
                    <a:gd name="connsiteX49" fmla="*/ 26106120 w 27111960"/>
                    <a:gd name="connsiteY49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438400 h 10972272"/>
                    <a:gd name="connsiteX13" fmla="*/ 19019520 w 27111960"/>
                    <a:gd name="connsiteY13" fmla="*/ 2438400 h 10972272"/>
                    <a:gd name="connsiteX14" fmla="*/ 18425160 w 27111960"/>
                    <a:gd name="connsiteY14" fmla="*/ 29337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21308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1463040 w 27111960"/>
                    <a:gd name="connsiteY32" fmla="*/ 1828800 h 10972272"/>
                    <a:gd name="connsiteX33" fmla="*/ 0 w 27111960"/>
                    <a:gd name="connsiteY33" fmla="*/ 38100 h 10972272"/>
                    <a:gd name="connsiteX34" fmla="*/ 137160 w 27111960"/>
                    <a:gd name="connsiteY34" fmla="*/ 0 h 10972272"/>
                    <a:gd name="connsiteX35" fmla="*/ 11018520 w 27111960"/>
                    <a:gd name="connsiteY35" fmla="*/ 4114800 h 10972272"/>
                    <a:gd name="connsiteX36" fmla="*/ 16459200 w 27111960"/>
                    <a:gd name="connsiteY36" fmla="*/ 3238500 h 10972272"/>
                    <a:gd name="connsiteX37" fmla="*/ 21717000 w 27111960"/>
                    <a:gd name="connsiteY37" fmla="*/ 1333500 h 10972272"/>
                    <a:gd name="connsiteX38" fmla="*/ 27111960 w 27111960"/>
                    <a:gd name="connsiteY38" fmla="*/ 2590800 h 10972272"/>
                    <a:gd name="connsiteX39" fmla="*/ 27111960 w 27111960"/>
                    <a:gd name="connsiteY39" fmla="*/ 5410201 h 10972272"/>
                    <a:gd name="connsiteX40" fmla="*/ 26563320 w 27111960"/>
                    <a:gd name="connsiteY40" fmla="*/ 8305801 h 10972272"/>
                    <a:gd name="connsiteX41" fmla="*/ 26197561 w 27111960"/>
                    <a:gd name="connsiteY41" fmla="*/ 9372601 h 10972272"/>
                    <a:gd name="connsiteX42" fmla="*/ 24231600 w 27111960"/>
                    <a:gd name="connsiteY42" fmla="*/ 10972272 h 10972272"/>
                    <a:gd name="connsiteX43" fmla="*/ 24185880 w 27111960"/>
                    <a:gd name="connsiteY43" fmla="*/ 10972272 h 10972272"/>
                    <a:gd name="connsiteX44" fmla="*/ 24185880 w 27111960"/>
                    <a:gd name="connsiteY44" fmla="*/ 10896601 h 10972272"/>
                    <a:gd name="connsiteX45" fmla="*/ 24342566 w 27111960"/>
                    <a:gd name="connsiteY45" fmla="*/ 10896601 h 10972272"/>
                    <a:gd name="connsiteX46" fmla="*/ 24821200 w 27111960"/>
                    <a:gd name="connsiteY46" fmla="*/ 10723961 h 10972272"/>
                    <a:gd name="connsiteX47" fmla="*/ 25153144 w 27111960"/>
                    <a:gd name="connsiteY47" fmla="*/ 10411569 h 10972272"/>
                    <a:gd name="connsiteX48" fmla="*/ 26106121 w 27111960"/>
                    <a:gd name="connsiteY48" fmla="*/ 9372601 h 10972272"/>
                    <a:gd name="connsiteX49" fmla="*/ 26106120 w 27111960"/>
                    <a:gd name="connsiteY49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438400 h 10972272"/>
                    <a:gd name="connsiteX13" fmla="*/ 19019520 w 27111960"/>
                    <a:gd name="connsiteY13" fmla="*/ 2438400 h 10972272"/>
                    <a:gd name="connsiteX14" fmla="*/ 18425160 w 27111960"/>
                    <a:gd name="connsiteY14" fmla="*/ 29337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21308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1463040 w 27111960"/>
                    <a:gd name="connsiteY32" fmla="*/ 1828800 h 10972272"/>
                    <a:gd name="connsiteX33" fmla="*/ 0 w 27111960"/>
                    <a:gd name="connsiteY33" fmla="*/ 38100 h 10972272"/>
                    <a:gd name="connsiteX34" fmla="*/ 137160 w 27111960"/>
                    <a:gd name="connsiteY34" fmla="*/ 0 h 10972272"/>
                    <a:gd name="connsiteX35" fmla="*/ 11018520 w 27111960"/>
                    <a:gd name="connsiteY35" fmla="*/ 4114800 h 10972272"/>
                    <a:gd name="connsiteX36" fmla="*/ 16459200 w 27111960"/>
                    <a:gd name="connsiteY36" fmla="*/ 3238500 h 10972272"/>
                    <a:gd name="connsiteX37" fmla="*/ 21717000 w 27111960"/>
                    <a:gd name="connsiteY37" fmla="*/ 1333500 h 10972272"/>
                    <a:gd name="connsiteX38" fmla="*/ 27111960 w 27111960"/>
                    <a:gd name="connsiteY38" fmla="*/ 2590800 h 10972272"/>
                    <a:gd name="connsiteX39" fmla="*/ 27111960 w 27111960"/>
                    <a:gd name="connsiteY39" fmla="*/ 5410201 h 10972272"/>
                    <a:gd name="connsiteX40" fmla="*/ 26563320 w 27111960"/>
                    <a:gd name="connsiteY40" fmla="*/ 8305801 h 10972272"/>
                    <a:gd name="connsiteX41" fmla="*/ 26197561 w 27111960"/>
                    <a:gd name="connsiteY41" fmla="*/ 9372601 h 10972272"/>
                    <a:gd name="connsiteX42" fmla="*/ 24231600 w 27111960"/>
                    <a:gd name="connsiteY42" fmla="*/ 10972272 h 10972272"/>
                    <a:gd name="connsiteX43" fmla="*/ 24185880 w 27111960"/>
                    <a:gd name="connsiteY43" fmla="*/ 10972272 h 10972272"/>
                    <a:gd name="connsiteX44" fmla="*/ 24185880 w 27111960"/>
                    <a:gd name="connsiteY44" fmla="*/ 10896601 h 10972272"/>
                    <a:gd name="connsiteX45" fmla="*/ 24342566 w 27111960"/>
                    <a:gd name="connsiteY45" fmla="*/ 10896601 h 10972272"/>
                    <a:gd name="connsiteX46" fmla="*/ 24821200 w 27111960"/>
                    <a:gd name="connsiteY46" fmla="*/ 10723961 h 10972272"/>
                    <a:gd name="connsiteX47" fmla="*/ 25153144 w 27111960"/>
                    <a:gd name="connsiteY47" fmla="*/ 10411569 h 10972272"/>
                    <a:gd name="connsiteX48" fmla="*/ 26106121 w 27111960"/>
                    <a:gd name="connsiteY48" fmla="*/ 9372601 h 10972272"/>
                    <a:gd name="connsiteX49" fmla="*/ 26106120 w 27111960"/>
                    <a:gd name="connsiteY49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438400 h 10972272"/>
                    <a:gd name="connsiteX13" fmla="*/ 19019520 w 27111960"/>
                    <a:gd name="connsiteY13" fmla="*/ 2438400 h 10972272"/>
                    <a:gd name="connsiteX14" fmla="*/ 18425160 w 27111960"/>
                    <a:gd name="connsiteY14" fmla="*/ 29337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21308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1463040 w 27111960"/>
                    <a:gd name="connsiteY32" fmla="*/ 1828800 h 10972272"/>
                    <a:gd name="connsiteX33" fmla="*/ 0 w 27111960"/>
                    <a:gd name="connsiteY33" fmla="*/ 38100 h 10972272"/>
                    <a:gd name="connsiteX34" fmla="*/ 137160 w 27111960"/>
                    <a:gd name="connsiteY34" fmla="*/ 0 h 10972272"/>
                    <a:gd name="connsiteX35" fmla="*/ 11018520 w 27111960"/>
                    <a:gd name="connsiteY35" fmla="*/ 4114800 h 10972272"/>
                    <a:gd name="connsiteX36" fmla="*/ 16459200 w 27111960"/>
                    <a:gd name="connsiteY36" fmla="*/ 3238500 h 10972272"/>
                    <a:gd name="connsiteX37" fmla="*/ 21717000 w 27111960"/>
                    <a:gd name="connsiteY37" fmla="*/ 1333500 h 10972272"/>
                    <a:gd name="connsiteX38" fmla="*/ 27111960 w 27111960"/>
                    <a:gd name="connsiteY38" fmla="*/ 2590800 h 10972272"/>
                    <a:gd name="connsiteX39" fmla="*/ 27111960 w 27111960"/>
                    <a:gd name="connsiteY39" fmla="*/ 5410201 h 10972272"/>
                    <a:gd name="connsiteX40" fmla="*/ 26563320 w 27111960"/>
                    <a:gd name="connsiteY40" fmla="*/ 8305801 h 10972272"/>
                    <a:gd name="connsiteX41" fmla="*/ 26197561 w 27111960"/>
                    <a:gd name="connsiteY41" fmla="*/ 9372601 h 10972272"/>
                    <a:gd name="connsiteX42" fmla="*/ 24231600 w 27111960"/>
                    <a:gd name="connsiteY42" fmla="*/ 10972272 h 10972272"/>
                    <a:gd name="connsiteX43" fmla="*/ 24185880 w 27111960"/>
                    <a:gd name="connsiteY43" fmla="*/ 10972272 h 10972272"/>
                    <a:gd name="connsiteX44" fmla="*/ 24185880 w 27111960"/>
                    <a:gd name="connsiteY44" fmla="*/ 10896601 h 10972272"/>
                    <a:gd name="connsiteX45" fmla="*/ 24342566 w 27111960"/>
                    <a:gd name="connsiteY45" fmla="*/ 10896601 h 10972272"/>
                    <a:gd name="connsiteX46" fmla="*/ 24821200 w 27111960"/>
                    <a:gd name="connsiteY46" fmla="*/ 10723961 h 10972272"/>
                    <a:gd name="connsiteX47" fmla="*/ 25153144 w 27111960"/>
                    <a:gd name="connsiteY47" fmla="*/ 10411569 h 10972272"/>
                    <a:gd name="connsiteX48" fmla="*/ 26106121 w 27111960"/>
                    <a:gd name="connsiteY48" fmla="*/ 9372601 h 10972272"/>
                    <a:gd name="connsiteX49" fmla="*/ 26106120 w 27111960"/>
                    <a:gd name="connsiteY49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438400 h 10972272"/>
                    <a:gd name="connsiteX13" fmla="*/ 19019520 w 27111960"/>
                    <a:gd name="connsiteY13" fmla="*/ 2438400 h 10972272"/>
                    <a:gd name="connsiteX14" fmla="*/ 18425160 w 27111960"/>
                    <a:gd name="connsiteY14" fmla="*/ 29337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21308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1463040 w 27111960"/>
                    <a:gd name="connsiteY32" fmla="*/ 1828800 h 10972272"/>
                    <a:gd name="connsiteX33" fmla="*/ 0 w 27111960"/>
                    <a:gd name="connsiteY33" fmla="*/ 38100 h 10972272"/>
                    <a:gd name="connsiteX34" fmla="*/ 137160 w 27111960"/>
                    <a:gd name="connsiteY34" fmla="*/ 0 h 10972272"/>
                    <a:gd name="connsiteX35" fmla="*/ 11018520 w 27111960"/>
                    <a:gd name="connsiteY35" fmla="*/ 4114800 h 10972272"/>
                    <a:gd name="connsiteX36" fmla="*/ 16459200 w 27111960"/>
                    <a:gd name="connsiteY36" fmla="*/ 3238500 h 10972272"/>
                    <a:gd name="connsiteX37" fmla="*/ 21717000 w 27111960"/>
                    <a:gd name="connsiteY37" fmla="*/ 1333500 h 10972272"/>
                    <a:gd name="connsiteX38" fmla="*/ 27111960 w 27111960"/>
                    <a:gd name="connsiteY38" fmla="*/ 2590800 h 10972272"/>
                    <a:gd name="connsiteX39" fmla="*/ 27111960 w 27111960"/>
                    <a:gd name="connsiteY39" fmla="*/ 5410201 h 10972272"/>
                    <a:gd name="connsiteX40" fmla="*/ 26563320 w 27111960"/>
                    <a:gd name="connsiteY40" fmla="*/ 8305801 h 10972272"/>
                    <a:gd name="connsiteX41" fmla="*/ 26197561 w 27111960"/>
                    <a:gd name="connsiteY41" fmla="*/ 9372601 h 10972272"/>
                    <a:gd name="connsiteX42" fmla="*/ 24231600 w 27111960"/>
                    <a:gd name="connsiteY42" fmla="*/ 10972272 h 10972272"/>
                    <a:gd name="connsiteX43" fmla="*/ 24185880 w 27111960"/>
                    <a:gd name="connsiteY43" fmla="*/ 10972272 h 10972272"/>
                    <a:gd name="connsiteX44" fmla="*/ 24185880 w 27111960"/>
                    <a:gd name="connsiteY44" fmla="*/ 10896601 h 10972272"/>
                    <a:gd name="connsiteX45" fmla="*/ 24342566 w 27111960"/>
                    <a:gd name="connsiteY45" fmla="*/ 10896601 h 10972272"/>
                    <a:gd name="connsiteX46" fmla="*/ 24821200 w 27111960"/>
                    <a:gd name="connsiteY46" fmla="*/ 10723961 h 10972272"/>
                    <a:gd name="connsiteX47" fmla="*/ 25153144 w 27111960"/>
                    <a:gd name="connsiteY47" fmla="*/ 10411569 h 10972272"/>
                    <a:gd name="connsiteX48" fmla="*/ 26106121 w 27111960"/>
                    <a:gd name="connsiteY48" fmla="*/ 9372601 h 10972272"/>
                    <a:gd name="connsiteX49" fmla="*/ 26106120 w 27111960"/>
                    <a:gd name="connsiteY49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438400 h 10972272"/>
                    <a:gd name="connsiteX13" fmla="*/ 19019520 w 27111960"/>
                    <a:gd name="connsiteY13" fmla="*/ 2438400 h 10972272"/>
                    <a:gd name="connsiteX14" fmla="*/ 18425160 w 27111960"/>
                    <a:gd name="connsiteY14" fmla="*/ 29337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21308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1463040 w 27111960"/>
                    <a:gd name="connsiteY32" fmla="*/ 1828800 h 10972272"/>
                    <a:gd name="connsiteX33" fmla="*/ 0 w 27111960"/>
                    <a:gd name="connsiteY33" fmla="*/ 38100 h 10972272"/>
                    <a:gd name="connsiteX34" fmla="*/ 137160 w 27111960"/>
                    <a:gd name="connsiteY34" fmla="*/ 0 h 10972272"/>
                    <a:gd name="connsiteX35" fmla="*/ 11018520 w 27111960"/>
                    <a:gd name="connsiteY35" fmla="*/ 4114800 h 10972272"/>
                    <a:gd name="connsiteX36" fmla="*/ 16459200 w 27111960"/>
                    <a:gd name="connsiteY36" fmla="*/ 3238500 h 10972272"/>
                    <a:gd name="connsiteX37" fmla="*/ 21717000 w 27111960"/>
                    <a:gd name="connsiteY37" fmla="*/ 1333500 h 10972272"/>
                    <a:gd name="connsiteX38" fmla="*/ 27111960 w 27111960"/>
                    <a:gd name="connsiteY38" fmla="*/ 2590800 h 10972272"/>
                    <a:gd name="connsiteX39" fmla="*/ 27111960 w 27111960"/>
                    <a:gd name="connsiteY39" fmla="*/ 5410201 h 10972272"/>
                    <a:gd name="connsiteX40" fmla="*/ 26563320 w 27111960"/>
                    <a:gd name="connsiteY40" fmla="*/ 8305801 h 10972272"/>
                    <a:gd name="connsiteX41" fmla="*/ 26197561 w 27111960"/>
                    <a:gd name="connsiteY41" fmla="*/ 9372601 h 10972272"/>
                    <a:gd name="connsiteX42" fmla="*/ 24231600 w 27111960"/>
                    <a:gd name="connsiteY42" fmla="*/ 10972272 h 10972272"/>
                    <a:gd name="connsiteX43" fmla="*/ 24185880 w 27111960"/>
                    <a:gd name="connsiteY43" fmla="*/ 10972272 h 10972272"/>
                    <a:gd name="connsiteX44" fmla="*/ 24185880 w 27111960"/>
                    <a:gd name="connsiteY44" fmla="*/ 10896601 h 10972272"/>
                    <a:gd name="connsiteX45" fmla="*/ 24342566 w 27111960"/>
                    <a:gd name="connsiteY45" fmla="*/ 10896601 h 10972272"/>
                    <a:gd name="connsiteX46" fmla="*/ 24821200 w 27111960"/>
                    <a:gd name="connsiteY46" fmla="*/ 10723961 h 10972272"/>
                    <a:gd name="connsiteX47" fmla="*/ 25153144 w 27111960"/>
                    <a:gd name="connsiteY47" fmla="*/ 10411569 h 10972272"/>
                    <a:gd name="connsiteX48" fmla="*/ 26106121 w 27111960"/>
                    <a:gd name="connsiteY48" fmla="*/ 9372601 h 10972272"/>
                    <a:gd name="connsiteX49" fmla="*/ 26106120 w 27111960"/>
                    <a:gd name="connsiteY49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438400 h 10972272"/>
                    <a:gd name="connsiteX13" fmla="*/ 19019520 w 27111960"/>
                    <a:gd name="connsiteY13" fmla="*/ 2438400 h 10972272"/>
                    <a:gd name="connsiteX14" fmla="*/ 18425160 w 27111960"/>
                    <a:gd name="connsiteY14" fmla="*/ 29337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21308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1463040 w 27111960"/>
                    <a:gd name="connsiteY32" fmla="*/ 1828800 h 10972272"/>
                    <a:gd name="connsiteX33" fmla="*/ 0 w 27111960"/>
                    <a:gd name="connsiteY33" fmla="*/ 38100 h 10972272"/>
                    <a:gd name="connsiteX34" fmla="*/ 137160 w 27111960"/>
                    <a:gd name="connsiteY34" fmla="*/ 0 h 10972272"/>
                    <a:gd name="connsiteX35" fmla="*/ 11018520 w 27111960"/>
                    <a:gd name="connsiteY35" fmla="*/ 4114800 h 10972272"/>
                    <a:gd name="connsiteX36" fmla="*/ 16459200 w 27111960"/>
                    <a:gd name="connsiteY36" fmla="*/ 3238500 h 10972272"/>
                    <a:gd name="connsiteX37" fmla="*/ 21717000 w 27111960"/>
                    <a:gd name="connsiteY37" fmla="*/ 1333500 h 10972272"/>
                    <a:gd name="connsiteX38" fmla="*/ 27111960 w 27111960"/>
                    <a:gd name="connsiteY38" fmla="*/ 2590800 h 10972272"/>
                    <a:gd name="connsiteX39" fmla="*/ 27111960 w 27111960"/>
                    <a:gd name="connsiteY39" fmla="*/ 5410201 h 10972272"/>
                    <a:gd name="connsiteX40" fmla="*/ 26563320 w 27111960"/>
                    <a:gd name="connsiteY40" fmla="*/ 8305801 h 10972272"/>
                    <a:gd name="connsiteX41" fmla="*/ 26197561 w 27111960"/>
                    <a:gd name="connsiteY41" fmla="*/ 9372601 h 10972272"/>
                    <a:gd name="connsiteX42" fmla="*/ 24231600 w 27111960"/>
                    <a:gd name="connsiteY42" fmla="*/ 10972272 h 10972272"/>
                    <a:gd name="connsiteX43" fmla="*/ 24185880 w 27111960"/>
                    <a:gd name="connsiteY43" fmla="*/ 10972272 h 10972272"/>
                    <a:gd name="connsiteX44" fmla="*/ 24185880 w 27111960"/>
                    <a:gd name="connsiteY44" fmla="*/ 10896601 h 10972272"/>
                    <a:gd name="connsiteX45" fmla="*/ 24342566 w 27111960"/>
                    <a:gd name="connsiteY45" fmla="*/ 10896601 h 10972272"/>
                    <a:gd name="connsiteX46" fmla="*/ 24821200 w 27111960"/>
                    <a:gd name="connsiteY46" fmla="*/ 10723961 h 10972272"/>
                    <a:gd name="connsiteX47" fmla="*/ 25153144 w 27111960"/>
                    <a:gd name="connsiteY47" fmla="*/ 10411569 h 10972272"/>
                    <a:gd name="connsiteX48" fmla="*/ 26106121 w 27111960"/>
                    <a:gd name="connsiteY48" fmla="*/ 9372601 h 10972272"/>
                    <a:gd name="connsiteX49" fmla="*/ 26106120 w 27111960"/>
                    <a:gd name="connsiteY49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438400 h 10972272"/>
                    <a:gd name="connsiteX13" fmla="*/ 19019520 w 27111960"/>
                    <a:gd name="connsiteY13" fmla="*/ 2438400 h 10972272"/>
                    <a:gd name="connsiteX14" fmla="*/ 18425160 w 27111960"/>
                    <a:gd name="connsiteY14" fmla="*/ 29337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21308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1463040 w 27111960"/>
                    <a:gd name="connsiteY32" fmla="*/ 1828800 h 10972272"/>
                    <a:gd name="connsiteX33" fmla="*/ 0 w 27111960"/>
                    <a:gd name="connsiteY33" fmla="*/ 38100 h 10972272"/>
                    <a:gd name="connsiteX34" fmla="*/ 137160 w 27111960"/>
                    <a:gd name="connsiteY34" fmla="*/ 0 h 10972272"/>
                    <a:gd name="connsiteX35" fmla="*/ 11018520 w 27111960"/>
                    <a:gd name="connsiteY35" fmla="*/ 4114800 h 10972272"/>
                    <a:gd name="connsiteX36" fmla="*/ 16459200 w 27111960"/>
                    <a:gd name="connsiteY36" fmla="*/ 3238500 h 10972272"/>
                    <a:gd name="connsiteX37" fmla="*/ 21717000 w 27111960"/>
                    <a:gd name="connsiteY37" fmla="*/ 1333500 h 10972272"/>
                    <a:gd name="connsiteX38" fmla="*/ 27111960 w 27111960"/>
                    <a:gd name="connsiteY38" fmla="*/ 2590800 h 10972272"/>
                    <a:gd name="connsiteX39" fmla="*/ 27111960 w 27111960"/>
                    <a:gd name="connsiteY39" fmla="*/ 5410201 h 10972272"/>
                    <a:gd name="connsiteX40" fmla="*/ 26563320 w 27111960"/>
                    <a:gd name="connsiteY40" fmla="*/ 8305801 h 10972272"/>
                    <a:gd name="connsiteX41" fmla="*/ 26197561 w 27111960"/>
                    <a:gd name="connsiteY41" fmla="*/ 9372601 h 10972272"/>
                    <a:gd name="connsiteX42" fmla="*/ 24231600 w 27111960"/>
                    <a:gd name="connsiteY42" fmla="*/ 10972272 h 10972272"/>
                    <a:gd name="connsiteX43" fmla="*/ 24185880 w 27111960"/>
                    <a:gd name="connsiteY43" fmla="*/ 10972272 h 10972272"/>
                    <a:gd name="connsiteX44" fmla="*/ 24185880 w 27111960"/>
                    <a:gd name="connsiteY44" fmla="*/ 10896601 h 10972272"/>
                    <a:gd name="connsiteX45" fmla="*/ 24342566 w 27111960"/>
                    <a:gd name="connsiteY45" fmla="*/ 10896601 h 10972272"/>
                    <a:gd name="connsiteX46" fmla="*/ 24821200 w 27111960"/>
                    <a:gd name="connsiteY46" fmla="*/ 10723961 h 10972272"/>
                    <a:gd name="connsiteX47" fmla="*/ 25153144 w 27111960"/>
                    <a:gd name="connsiteY47" fmla="*/ 10411569 h 10972272"/>
                    <a:gd name="connsiteX48" fmla="*/ 26106121 w 27111960"/>
                    <a:gd name="connsiteY48" fmla="*/ 9372601 h 10972272"/>
                    <a:gd name="connsiteX49" fmla="*/ 26106120 w 27111960"/>
                    <a:gd name="connsiteY49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438400 h 10972272"/>
                    <a:gd name="connsiteX13" fmla="*/ 19019520 w 27111960"/>
                    <a:gd name="connsiteY13" fmla="*/ 2438400 h 10972272"/>
                    <a:gd name="connsiteX14" fmla="*/ 18425160 w 27111960"/>
                    <a:gd name="connsiteY14" fmla="*/ 29337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21308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1463040 w 27111960"/>
                    <a:gd name="connsiteY32" fmla="*/ 1828800 h 10972272"/>
                    <a:gd name="connsiteX33" fmla="*/ 0 w 27111960"/>
                    <a:gd name="connsiteY33" fmla="*/ 38100 h 10972272"/>
                    <a:gd name="connsiteX34" fmla="*/ 137160 w 27111960"/>
                    <a:gd name="connsiteY34" fmla="*/ 0 h 10972272"/>
                    <a:gd name="connsiteX35" fmla="*/ 11018520 w 27111960"/>
                    <a:gd name="connsiteY35" fmla="*/ 4114800 h 10972272"/>
                    <a:gd name="connsiteX36" fmla="*/ 16459200 w 27111960"/>
                    <a:gd name="connsiteY36" fmla="*/ 3238500 h 10972272"/>
                    <a:gd name="connsiteX37" fmla="*/ 21717000 w 27111960"/>
                    <a:gd name="connsiteY37" fmla="*/ 1333500 h 10972272"/>
                    <a:gd name="connsiteX38" fmla="*/ 27111960 w 27111960"/>
                    <a:gd name="connsiteY38" fmla="*/ 2590800 h 10972272"/>
                    <a:gd name="connsiteX39" fmla="*/ 27111960 w 27111960"/>
                    <a:gd name="connsiteY39" fmla="*/ 5410201 h 10972272"/>
                    <a:gd name="connsiteX40" fmla="*/ 26563320 w 27111960"/>
                    <a:gd name="connsiteY40" fmla="*/ 8305801 h 10972272"/>
                    <a:gd name="connsiteX41" fmla="*/ 26197561 w 27111960"/>
                    <a:gd name="connsiteY41" fmla="*/ 9372601 h 10972272"/>
                    <a:gd name="connsiteX42" fmla="*/ 24231600 w 27111960"/>
                    <a:gd name="connsiteY42" fmla="*/ 10972272 h 10972272"/>
                    <a:gd name="connsiteX43" fmla="*/ 24185880 w 27111960"/>
                    <a:gd name="connsiteY43" fmla="*/ 10972272 h 10972272"/>
                    <a:gd name="connsiteX44" fmla="*/ 24185880 w 27111960"/>
                    <a:gd name="connsiteY44" fmla="*/ 10896601 h 10972272"/>
                    <a:gd name="connsiteX45" fmla="*/ 24342566 w 27111960"/>
                    <a:gd name="connsiteY45" fmla="*/ 10896601 h 10972272"/>
                    <a:gd name="connsiteX46" fmla="*/ 24821200 w 27111960"/>
                    <a:gd name="connsiteY46" fmla="*/ 10723961 h 10972272"/>
                    <a:gd name="connsiteX47" fmla="*/ 25153144 w 27111960"/>
                    <a:gd name="connsiteY47" fmla="*/ 10411569 h 10972272"/>
                    <a:gd name="connsiteX48" fmla="*/ 26106121 w 27111960"/>
                    <a:gd name="connsiteY48" fmla="*/ 9372601 h 10972272"/>
                    <a:gd name="connsiteX49" fmla="*/ 26106120 w 27111960"/>
                    <a:gd name="connsiteY49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362200 h 10972272"/>
                    <a:gd name="connsiteX13" fmla="*/ 19019520 w 27111960"/>
                    <a:gd name="connsiteY13" fmla="*/ 2438400 h 10972272"/>
                    <a:gd name="connsiteX14" fmla="*/ 18425160 w 27111960"/>
                    <a:gd name="connsiteY14" fmla="*/ 29337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21308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1463040 w 27111960"/>
                    <a:gd name="connsiteY32" fmla="*/ 1828800 h 10972272"/>
                    <a:gd name="connsiteX33" fmla="*/ 0 w 27111960"/>
                    <a:gd name="connsiteY33" fmla="*/ 38100 h 10972272"/>
                    <a:gd name="connsiteX34" fmla="*/ 137160 w 27111960"/>
                    <a:gd name="connsiteY34" fmla="*/ 0 h 10972272"/>
                    <a:gd name="connsiteX35" fmla="*/ 11018520 w 27111960"/>
                    <a:gd name="connsiteY35" fmla="*/ 4114800 h 10972272"/>
                    <a:gd name="connsiteX36" fmla="*/ 16459200 w 27111960"/>
                    <a:gd name="connsiteY36" fmla="*/ 3238500 h 10972272"/>
                    <a:gd name="connsiteX37" fmla="*/ 21717000 w 27111960"/>
                    <a:gd name="connsiteY37" fmla="*/ 1333500 h 10972272"/>
                    <a:gd name="connsiteX38" fmla="*/ 27111960 w 27111960"/>
                    <a:gd name="connsiteY38" fmla="*/ 2590800 h 10972272"/>
                    <a:gd name="connsiteX39" fmla="*/ 27111960 w 27111960"/>
                    <a:gd name="connsiteY39" fmla="*/ 5410201 h 10972272"/>
                    <a:gd name="connsiteX40" fmla="*/ 26563320 w 27111960"/>
                    <a:gd name="connsiteY40" fmla="*/ 8305801 h 10972272"/>
                    <a:gd name="connsiteX41" fmla="*/ 26197561 w 27111960"/>
                    <a:gd name="connsiteY41" fmla="*/ 9372601 h 10972272"/>
                    <a:gd name="connsiteX42" fmla="*/ 24231600 w 27111960"/>
                    <a:gd name="connsiteY42" fmla="*/ 10972272 h 10972272"/>
                    <a:gd name="connsiteX43" fmla="*/ 24185880 w 27111960"/>
                    <a:gd name="connsiteY43" fmla="*/ 10972272 h 10972272"/>
                    <a:gd name="connsiteX44" fmla="*/ 24185880 w 27111960"/>
                    <a:gd name="connsiteY44" fmla="*/ 10896601 h 10972272"/>
                    <a:gd name="connsiteX45" fmla="*/ 24342566 w 27111960"/>
                    <a:gd name="connsiteY45" fmla="*/ 10896601 h 10972272"/>
                    <a:gd name="connsiteX46" fmla="*/ 24821200 w 27111960"/>
                    <a:gd name="connsiteY46" fmla="*/ 10723961 h 10972272"/>
                    <a:gd name="connsiteX47" fmla="*/ 25153144 w 27111960"/>
                    <a:gd name="connsiteY47" fmla="*/ 10411569 h 10972272"/>
                    <a:gd name="connsiteX48" fmla="*/ 26106121 w 27111960"/>
                    <a:gd name="connsiteY48" fmla="*/ 9372601 h 10972272"/>
                    <a:gd name="connsiteX49" fmla="*/ 26106120 w 27111960"/>
                    <a:gd name="connsiteY49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362200 h 10972272"/>
                    <a:gd name="connsiteX13" fmla="*/ 19019520 w 27111960"/>
                    <a:gd name="connsiteY13" fmla="*/ 2362200 h 10972272"/>
                    <a:gd name="connsiteX14" fmla="*/ 18425160 w 27111960"/>
                    <a:gd name="connsiteY14" fmla="*/ 29337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21308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1463040 w 27111960"/>
                    <a:gd name="connsiteY32" fmla="*/ 1828800 h 10972272"/>
                    <a:gd name="connsiteX33" fmla="*/ 0 w 27111960"/>
                    <a:gd name="connsiteY33" fmla="*/ 38100 h 10972272"/>
                    <a:gd name="connsiteX34" fmla="*/ 137160 w 27111960"/>
                    <a:gd name="connsiteY34" fmla="*/ 0 h 10972272"/>
                    <a:gd name="connsiteX35" fmla="*/ 11018520 w 27111960"/>
                    <a:gd name="connsiteY35" fmla="*/ 4114800 h 10972272"/>
                    <a:gd name="connsiteX36" fmla="*/ 16459200 w 27111960"/>
                    <a:gd name="connsiteY36" fmla="*/ 3238500 h 10972272"/>
                    <a:gd name="connsiteX37" fmla="*/ 21717000 w 27111960"/>
                    <a:gd name="connsiteY37" fmla="*/ 1333500 h 10972272"/>
                    <a:gd name="connsiteX38" fmla="*/ 27111960 w 27111960"/>
                    <a:gd name="connsiteY38" fmla="*/ 2590800 h 10972272"/>
                    <a:gd name="connsiteX39" fmla="*/ 27111960 w 27111960"/>
                    <a:gd name="connsiteY39" fmla="*/ 5410201 h 10972272"/>
                    <a:gd name="connsiteX40" fmla="*/ 26563320 w 27111960"/>
                    <a:gd name="connsiteY40" fmla="*/ 8305801 h 10972272"/>
                    <a:gd name="connsiteX41" fmla="*/ 26197561 w 27111960"/>
                    <a:gd name="connsiteY41" fmla="*/ 9372601 h 10972272"/>
                    <a:gd name="connsiteX42" fmla="*/ 24231600 w 27111960"/>
                    <a:gd name="connsiteY42" fmla="*/ 10972272 h 10972272"/>
                    <a:gd name="connsiteX43" fmla="*/ 24185880 w 27111960"/>
                    <a:gd name="connsiteY43" fmla="*/ 10972272 h 10972272"/>
                    <a:gd name="connsiteX44" fmla="*/ 24185880 w 27111960"/>
                    <a:gd name="connsiteY44" fmla="*/ 10896601 h 10972272"/>
                    <a:gd name="connsiteX45" fmla="*/ 24342566 w 27111960"/>
                    <a:gd name="connsiteY45" fmla="*/ 10896601 h 10972272"/>
                    <a:gd name="connsiteX46" fmla="*/ 24821200 w 27111960"/>
                    <a:gd name="connsiteY46" fmla="*/ 10723961 h 10972272"/>
                    <a:gd name="connsiteX47" fmla="*/ 25153144 w 27111960"/>
                    <a:gd name="connsiteY47" fmla="*/ 10411569 h 10972272"/>
                    <a:gd name="connsiteX48" fmla="*/ 26106121 w 27111960"/>
                    <a:gd name="connsiteY48" fmla="*/ 9372601 h 10972272"/>
                    <a:gd name="connsiteX49" fmla="*/ 26106120 w 27111960"/>
                    <a:gd name="connsiteY49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362200 h 10972272"/>
                    <a:gd name="connsiteX13" fmla="*/ 19019520 w 27111960"/>
                    <a:gd name="connsiteY13" fmla="*/ 2362200 h 10972272"/>
                    <a:gd name="connsiteX14" fmla="*/ 18425160 w 27111960"/>
                    <a:gd name="connsiteY14" fmla="*/ 28956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21308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1463040 w 27111960"/>
                    <a:gd name="connsiteY32" fmla="*/ 1828800 h 10972272"/>
                    <a:gd name="connsiteX33" fmla="*/ 0 w 27111960"/>
                    <a:gd name="connsiteY33" fmla="*/ 38100 h 10972272"/>
                    <a:gd name="connsiteX34" fmla="*/ 137160 w 27111960"/>
                    <a:gd name="connsiteY34" fmla="*/ 0 h 10972272"/>
                    <a:gd name="connsiteX35" fmla="*/ 11018520 w 27111960"/>
                    <a:gd name="connsiteY35" fmla="*/ 4114800 h 10972272"/>
                    <a:gd name="connsiteX36" fmla="*/ 16459200 w 27111960"/>
                    <a:gd name="connsiteY36" fmla="*/ 3238500 h 10972272"/>
                    <a:gd name="connsiteX37" fmla="*/ 21717000 w 27111960"/>
                    <a:gd name="connsiteY37" fmla="*/ 1333500 h 10972272"/>
                    <a:gd name="connsiteX38" fmla="*/ 27111960 w 27111960"/>
                    <a:gd name="connsiteY38" fmla="*/ 2590800 h 10972272"/>
                    <a:gd name="connsiteX39" fmla="*/ 27111960 w 27111960"/>
                    <a:gd name="connsiteY39" fmla="*/ 5410201 h 10972272"/>
                    <a:gd name="connsiteX40" fmla="*/ 26563320 w 27111960"/>
                    <a:gd name="connsiteY40" fmla="*/ 8305801 h 10972272"/>
                    <a:gd name="connsiteX41" fmla="*/ 26197561 w 27111960"/>
                    <a:gd name="connsiteY41" fmla="*/ 9372601 h 10972272"/>
                    <a:gd name="connsiteX42" fmla="*/ 24231600 w 27111960"/>
                    <a:gd name="connsiteY42" fmla="*/ 10972272 h 10972272"/>
                    <a:gd name="connsiteX43" fmla="*/ 24185880 w 27111960"/>
                    <a:gd name="connsiteY43" fmla="*/ 10972272 h 10972272"/>
                    <a:gd name="connsiteX44" fmla="*/ 24185880 w 27111960"/>
                    <a:gd name="connsiteY44" fmla="*/ 10896601 h 10972272"/>
                    <a:gd name="connsiteX45" fmla="*/ 24342566 w 27111960"/>
                    <a:gd name="connsiteY45" fmla="*/ 10896601 h 10972272"/>
                    <a:gd name="connsiteX46" fmla="*/ 24821200 w 27111960"/>
                    <a:gd name="connsiteY46" fmla="*/ 10723961 h 10972272"/>
                    <a:gd name="connsiteX47" fmla="*/ 25153144 w 27111960"/>
                    <a:gd name="connsiteY47" fmla="*/ 10411569 h 10972272"/>
                    <a:gd name="connsiteX48" fmla="*/ 26106121 w 27111960"/>
                    <a:gd name="connsiteY48" fmla="*/ 9372601 h 10972272"/>
                    <a:gd name="connsiteX49" fmla="*/ 26106120 w 27111960"/>
                    <a:gd name="connsiteY49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362200 h 10972272"/>
                    <a:gd name="connsiteX13" fmla="*/ 19019520 w 27111960"/>
                    <a:gd name="connsiteY13" fmla="*/ 2362200 h 10972272"/>
                    <a:gd name="connsiteX14" fmla="*/ 18425160 w 27111960"/>
                    <a:gd name="connsiteY14" fmla="*/ 28575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21308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1463040 w 27111960"/>
                    <a:gd name="connsiteY32" fmla="*/ 1828800 h 10972272"/>
                    <a:gd name="connsiteX33" fmla="*/ 0 w 27111960"/>
                    <a:gd name="connsiteY33" fmla="*/ 38100 h 10972272"/>
                    <a:gd name="connsiteX34" fmla="*/ 137160 w 27111960"/>
                    <a:gd name="connsiteY34" fmla="*/ 0 h 10972272"/>
                    <a:gd name="connsiteX35" fmla="*/ 11018520 w 27111960"/>
                    <a:gd name="connsiteY35" fmla="*/ 4114800 h 10972272"/>
                    <a:gd name="connsiteX36" fmla="*/ 16459200 w 27111960"/>
                    <a:gd name="connsiteY36" fmla="*/ 3238500 h 10972272"/>
                    <a:gd name="connsiteX37" fmla="*/ 21717000 w 27111960"/>
                    <a:gd name="connsiteY37" fmla="*/ 1333500 h 10972272"/>
                    <a:gd name="connsiteX38" fmla="*/ 27111960 w 27111960"/>
                    <a:gd name="connsiteY38" fmla="*/ 2590800 h 10972272"/>
                    <a:gd name="connsiteX39" fmla="*/ 27111960 w 27111960"/>
                    <a:gd name="connsiteY39" fmla="*/ 5410201 h 10972272"/>
                    <a:gd name="connsiteX40" fmla="*/ 26563320 w 27111960"/>
                    <a:gd name="connsiteY40" fmla="*/ 8305801 h 10972272"/>
                    <a:gd name="connsiteX41" fmla="*/ 26197561 w 27111960"/>
                    <a:gd name="connsiteY41" fmla="*/ 9372601 h 10972272"/>
                    <a:gd name="connsiteX42" fmla="*/ 24231600 w 27111960"/>
                    <a:gd name="connsiteY42" fmla="*/ 10972272 h 10972272"/>
                    <a:gd name="connsiteX43" fmla="*/ 24185880 w 27111960"/>
                    <a:gd name="connsiteY43" fmla="*/ 10972272 h 10972272"/>
                    <a:gd name="connsiteX44" fmla="*/ 24185880 w 27111960"/>
                    <a:gd name="connsiteY44" fmla="*/ 10896601 h 10972272"/>
                    <a:gd name="connsiteX45" fmla="*/ 24342566 w 27111960"/>
                    <a:gd name="connsiteY45" fmla="*/ 10896601 h 10972272"/>
                    <a:gd name="connsiteX46" fmla="*/ 24821200 w 27111960"/>
                    <a:gd name="connsiteY46" fmla="*/ 10723961 h 10972272"/>
                    <a:gd name="connsiteX47" fmla="*/ 25153144 w 27111960"/>
                    <a:gd name="connsiteY47" fmla="*/ 10411569 h 10972272"/>
                    <a:gd name="connsiteX48" fmla="*/ 26106121 w 27111960"/>
                    <a:gd name="connsiteY48" fmla="*/ 9372601 h 10972272"/>
                    <a:gd name="connsiteX49" fmla="*/ 26106120 w 27111960"/>
                    <a:gd name="connsiteY49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362200 h 10972272"/>
                    <a:gd name="connsiteX13" fmla="*/ 19019520 w 27111960"/>
                    <a:gd name="connsiteY13" fmla="*/ 2362200 h 10972272"/>
                    <a:gd name="connsiteX14" fmla="*/ 18425160 w 27111960"/>
                    <a:gd name="connsiteY14" fmla="*/ 28575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16736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1463040 w 27111960"/>
                    <a:gd name="connsiteY32" fmla="*/ 1828800 h 10972272"/>
                    <a:gd name="connsiteX33" fmla="*/ 0 w 27111960"/>
                    <a:gd name="connsiteY33" fmla="*/ 38100 h 10972272"/>
                    <a:gd name="connsiteX34" fmla="*/ 137160 w 27111960"/>
                    <a:gd name="connsiteY34" fmla="*/ 0 h 10972272"/>
                    <a:gd name="connsiteX35" fmla="*/ 11018520 w 27111960"/>
                    <a:gd name="connsiteY35" fmla="*/ 4114800 h 10972272"/>
                    <a:gd name="connsiteX36" fmla="*/ 16459200 w 27111960"/>
                    <a:gd name="connsiteY36" fmla="*/ 3238500 h 10972272"/>
                    <a:gd name="connsiteX37" fmla="*/ 21717000 w 27111960"/>
                    <a:gd name="connsiteY37" fmla="*/ 1333500 h 10972272"/>
                    <a:gd name="connsiteX38" fmla="*/ 27111960 w 27111960"/>
                    <a:gd name="connsiteY38" fmla="*/ 2590800 h 10972272"/>
                    <a:gd name="connsiteX39" fmla="*/ 27111960 w 27111960"/>
                    <a:gd name="connsiteY39" fmla="*/ 5410201 h 10972272"/>
                    <a:gd name="connsiteX40" fmla="*/ 26563320 w 27111960"/>
                    <a:gd name="connsiteY40" fmla="*/ 8305801 h 10972272"/>
                    <a:gd name="connsiteX41" fmla="*/ 26197561 w 27111960"/>
                    <a:gd name="connsiteY41" fmla="*/ 9372601 h 10972272"/>
                    <a:gd name="connsiteX42" fmla="*/ 24231600 w 27111960"/>
                    <a:gd name="connsiteY42" fmla="*/ 10972272 h 10972272"/>
                    <a:gd name="connsiteX43" fmla="*/ 24185880 w 27111960"/>
                    <a:gd name="connsiteY43" fmla="*/ 10972272 h 10972272"/>
                    <a:gd name="connsiteX44" fmla="*/ 24185880 w 27111960"/>
                    <a:gd name="connsiteY44" fmla="*/ 10896601 h 10972272"/>
                    <a:gd name="connsiteX45" fmla="*/ 24342566 w 27111960"/>
                    <a:gd name="connsiteY45" fmla="*/ 10896601 h 10972272"/>
                    <a:gd name="connsiteX46" fmla="*/ 24821200 w 27111960"/>
                    <a:gd name="connsiteY46" fmla="*/ 10723961 h 10972272"/>
                    <a:gd name="connsiteX47" fmla="*/ 25153144 w 27111960"/>
                    <a:gd name="connsiteY47" fmla="*/ 10411569 h 10972272"/>
                    <a:gd name="connsiteX48" fmla="*/ 26106121 w 27111960"/>
                    <a:gd name="connsiteY48" fmla="*/ 9372601 h 10972272"/>
                    <a:gd name="connsiteX49" fmla="*/ 26106120 w 27111960"/>
                    <a:gd name="connsiteY49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362200 h 10972272"/>
                    <a:gd name="connsiteX13" fmla="*/ 19019520 w 27111960"/>
                    <a:gd name="connsiteY13" fmla="*/ 2362200 h 10972272"/>
                    <a:gd name="connsiteX14" fmla="*/ 18425160 w 27111960"/>
                    <a:gd name="connsiteY14" fmla="*/ 28575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16736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1097280 w 27111960"/>
                    <a:gd name="connsiteY32" fmla="*/ 2819400 h 10972272"/>
                    <a:gd name="connsiteX33" fmla="*/ 0 w 27111960"/>
                    <a:gd name="connsiteY33" fmla="*/ 38100 h 10972272"/>
                    <a:gd name="connsiteX34" fmla="*/ 137160 w 27111960"/>
                    <a:gd name="connsiteY34" fmla="*/ 0 h 10972272"/>
                    <a:gd name="connsiteX35" fmla="*/ 11018520 w 27111960"/>
                    <a:gd name="connsiteY35" fmla="*/ 4114800 h 10972272"/>
                    <a:gd name="connsiteX36" fmla="*/ 16459200 w 27111960"/>
                    <a:gd name="connsiteY36" fmla="*/ 3238500 h 10972272"/>
                    <a:gd name="connsiteX37" fmla="*/ 21717000 w 27111960"/>
                    <a:gd name="connsiteY37" fmla="*/ 1333500 h 10972272"/>
                    <a:gd name="connsiteX38" fmla="*/ 27111960 w 27111960"/>
                    <a:gd name="connsiteY38" fmla="*/ 2590800 h 10972272"/>
                    <a:gd name="connsiteX39" fmla="*/ 27111960 w 27111960"/>
                    <a:gd name="connsiteY39" fmla="*/ 5410201 h 10972272"/>
                    <a:gd name="connsiteX40" fmla="*/ 26563320 w 27111960"/>
                    <a:gd name="connsiteY40" fmla="*/ 8305801 h 10972272"/>
                    <a:gd name="connsiteX41" fmla="*/ 26197561 w 27111960"/>
                    <a:gd name="connsiteY41" fmla="*/ 9372601 h 10972272"/>
                    <a:gd name="connsiteX42" fmla="*/ 24231600 w 27111960"/>
                    <a:gd name="connsiteY42" fmla="*/ 10972272 h 10972272"/>
                    <a:gd name="connsiteX43" fmla="*/ 24185880 w 27111960"/>
                    <a:gd name="connsiteY43" fmla="*/ 10972272 h 10972272"/>
                    <a:gd name="connsiteX44" fmla="*/ 24185880 w 27111960"/>
                    <a:gd name="connsiteY44" fmla="*/ 10896601 h 10972272"/>
                    <a:gd name="connsiteX45" fmla="*/ 24342566 w 27111960"/>
                    <a:gd name="connsiteY45" fmla="*/ 10896601 h 10972272"/>
                    <a:gd name="connsiteX46" fmla="*/ 24821200 w 27111960"/>
                    <a:gd name="connsiteY46" fmla="*/ 10723961 h 10972272"/>
                    <a:gd name="connsiteX47" fmla="*/ 25153144 w 27111960"/>
                    <a:gd name="connsiteY47" fmla="*/ 10411569 h 10972272"/>
                    <a:gd name="connsiteX48" fmla="*/ 26106121 w 27111960"/>
                    <a:gd name="connsiteY48" fmla="*/ 9372601 h 10972272"/>
                    <a:gd name="connsiteX49" fmla="*/ 26106120 w 27111960"/>
                    <a:gd name="connsiteY49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362200 h 10972272"/>
                    <a:gd name="connsiteX13" fmla="*/ 19019520 w 27111960"/>
                    <a:gd name="connsiteY13" fmla="*/ 2362200 h 10972272"/>
                    <a:gd name="connsiteX14" fmla="*/ 18425160 w 27111960"/>
                    <a:gd name="connsiteY14" fmla="*/ 28575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16736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2926080 w 27111960"/>
                    <a:gd name="connsiteY32" fmla="*/ 5067301 h 10972272"/>
                    <a:gd name="connsiteX33" fmla="*/ 1097280 w 27111960"/>
                    <a:gd name="connsiteY33" fmla="*/ 2819400 h 10972272"/>
                    <a:gd name="connsiteX34" fmla="*/ 0 w 27111960"/>
                    <a:gd name="connsiteY34" fmla="*/ 38100 h 10972272"/>
                    <a:gd name="connsiteX35" fmla="*/ 137160 w 27111960"/>
                    <a:gd name="connsiteY35" fmla="*/ 0 h 10972272"/>
                    <a:gd name="connsiteX36" fmla="*/ 11018520 w 27111960"/>
                    <a:gd name="connsiteY36" fmla="*/ 4114800 h 10972272"/>
                    <a:gd name="connsiteX37" fmla="*/ 16459200 w 27111960"/>
                    <a:gd name="connsiteY37" fmla="*/ 3238500 h 10972272"/>
                    <a:gd name="connsiteX38" fmla="*/ 21717000 w 27111960"/>
                    <a:gd name="connsiteY38" fmla="*/ 1333500 h 10972272"/>
                    <a:gd name="connsiteX39" fmla="*/ 27111960 w 27111960"/>
                    <a:gd name="connsiteY39" fmla="*/ 2590800 h 10972272"/>
                    <a:gd name="connsiteX40" fmla="*/ 27111960 w 27111960"/>
                    <a:gd name="connsiteY40" fmla="*/ 5410201 h 10972272"/>
                    <a:gd name="connsiteX41" fmla="*/ 26563320 w 27111960"/>
                    <a:gd name="connsiteY41" fmla="*/ 8305801 h 10972272"/>
                    <a:gd name="connsiteX42" fmla="*/ 26197561 w 27111960"/>
                    <a:gd name="connsiteY42" fmla="*/ 9372601 h 10972272"/>
                    <a:gd name="connsiteX43" fmla="*/ 24231600 w 27111960"/>
                    <a:gd name="connsiteY43" fmla="*/ 10972272 h 10972272"/>
                    <a:gd name="connsiteX44" fmla="*/ 24185880 w 27111960"/>
                    <a:gd name="connsiteY44" fmla="*/ 10972272 h 10972272"/>
                    <a:gd name="connsiteX45" fmla="*/ 24185880 w 27111960"/>
                    <a:gd name="connsiteY45" fmla="*/ 10896601 h 10972272"/>
                    <a:gd name="connsiteX46" fmla="*/ 24342566 w 27111960"/>
                    <a:gd name="connsiteY46" fmla="*/ 10896601 h 10972272"/>
                    <a:gd name="connsiteX47" fmla="*/ 24821200 w 27111960"/>
                    <a:gd name="connsiteY47" fmla="*/ 10723961 h 10972272"/>
                    <a:gd name="connsiteX48" fmla="*/ 25153144 w 27111960"/>
                    <a:gd name="connsiteY48" fmla="*/ 10411569 h 10972272"/>
                    <a:gd name="connsiteX49" fmla="*/ 26106121 w 27111960"/>
                    <a:gd name="connsiteY49" fmla="*/ 9372601 h 10972272"/>
                    <a:gd name="connsiteX50" fmla="*/ 26106120 w 27111960"/>
                    <a:gd name="connsiteY50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362200 h 10972272"/>
                    <a:gd name="connsiteX13" fmla="*/ 19019520 w 27111960"/>
                    <a:gd name="connsiteY13" fmla="*/ 2362200 h 10972272"/>
                    <a:gd name="connsiteX14" fmla="*/ 18425160 w 27111960"/>
                    <a:gd name="connsiteY14" fmla="*/ 28575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16736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2926080 w 27111960"/>
                    <a:gd name="connsiteY32" fmla="*/ 5105401 h 10972272"/>
                    <a:gd name="connsiteX33" fmla="*/ 1097280 w 27111960"/>
                    <a:gd name="connsiteY33" fmla="*/ 2819400 h 10972272"/>
                    <a:gd name="connsiteX34" fmla="*/ 0 w 27111960"/>
                    <a:gd name="connsiteY34" fmla="*/ 38100 h 10972272"/>
                    <a:gd name="connsiteX35" fmla="*/ 137160 w 27111960"/>
                    <a:gd name="connsiteY35" fmla="*/ 0 h 10972272"/>
                    <a:gd name="connsiteX36" fmla="*/ 11018520 w 27111960"/>
                    <a:gd name="connsiteY36" fmla="*/ 4114800 h 10972272"/>
                    <a:gd name="connsiteX37" fmla="*/ 16459200 w 27111960"/>
                    <a:gd name="connsiteY37" fmla="*/ 3238500 h 10972272"/>
                    <a:gd name="connsiteX38" fmla="*/ 21717000 w 27111960"/>
                    <a:gd name="connsiteY38" fmla="*/ 1333500 h 10972272"/>
                    <a:gd name="connsiteX39" fmla="*/ 27111960 w 27111960"/>
                    <a:gd name="connsiteY39" fmla="*/ 2590800 h 10972272"/>
                    <a:gd name="connsiteX40" fmla="*/ 27111960 w 27111960"/>
                    <a:gd name="connsiteY40" fmla="*/ 5410201 h 10972272"/>
                    <a:gd name="connsiteX41" fmla="*/ 26563320 w 27111960"/>
                    <a:gd name="connsiteY41" fmla="*/ 8305801 h 10972272"/>
                    <a:gd name="connsiteX42" fmla="*/ 26197561 w 27111960"/>
                    <a:gd name="connsiteY42" fmla="*/ 9372601 h 10972272"/>
                    <a:gd name="connsiteX43" fmla="*/ 24231600 w 27111960"/>
                    <a:gd name="connsiteY43" fmla="*/ 10972272 h 10972272"/>
                    <a:gd name="connsiteX44" fmla="*/ 24185880 w 27111960"/>
                    <a:gd name="connsiteY44" fmla="*/ 10972272 h 10972272"/>
                    <a:gd name="connsiteX45" fmla="*/ 24185880 w 27111960"/>
                    <a:gd name="connsiteY45" fmla="*/ 10896601 h 10972272"/>
                    <a:gd name="connsiteX46" fmla="*/ 24342566 w 27111960"/>
                    <a:gd name="connsiteY46" fmla="*/ 10896601 h 10972272"/>
                    <a:gd name="connsiteX47" fmla="*/ 24821200 w 27111960"/>
                    <a:gd name="connsiteY47" fmla="*/ 10723961 h 10972272"/>
                    <a:gd name="connsiteX48" fmla="*/ 25153144 w 27111960"/>
                    <a:gd name="connsiteY48" fmla="*/ 10411569 h 10972272"/>
                    <a:gd name="connsiteX49" fmla="*/ 26106121 w 27111960"/>
                    <a:gd name="connsiteY49" fmla="*/ 9372601 h 10972272"/>
                    <a:gd name="connsiteX50" fmla="*/ 26106120 w 27111960"/>
                    <a:gd name="connsiteY50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362200 h 10972272"/>
                    <a:gd name="connsiteX13" fmla="*/ 19019520 w 27111960"/>
                    <a:gd name="connsiteY13" fmla="*/ 2362200 h 10972272"/>
                    <a:gd name="connsiteX14" fmla="*/ 18425160 w 27111960"/>
                    <a:gd name="connsiteY14" fmla="*/ 28575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16736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2926080 w 27111960"/>
                    <a:gd name="connsiteY32" fmla="*/ 5105401 h 10972272"/>
                    <a:gd name="connsiteX33" fmla="*/ 1097280 w 27111960"/>
                    <a:gd name="connsiteY33" fmla="*/ 5105401 h 10972272"/>
                    <a:gd name="connsiteX34" fmla="*/ 1097280 w 27111960"/>
                    <a:gd name="connsiteY34" fmla="*/ 2819400 h 10972272"/>
                    <a:gd name="connsiteX35" fmla="*/ 0 w 27111960"/>
                    <a:gd name="connsiteY35" fmla="*/ 38100 h 10972272"/>
                    <a:gd name="connsiteX36" fmla="*/ 137160 w 27111960"/>
                    <a:gd name="connsiteY36" fmla="*/ 0 h 10972272"/>
                    <a:gd name="connsiteX37" fmla="*/ 11018520 w 27111960"/>
                    <a:gd name="connsiteY37" fmla="*/ 4114800 h 10972272"/>
                    <a:gd name="connsiteX38" fmla="*/ 16459200 w 27111960"/>
                    <a:gd name="connsiteY38" fmla="*/ 3238500 h 10972272"/>
                    <a:gd name="connsiteX39" fmla="*/ 21717000 w 27111960"/>
                    <a:gd name="connsiteY39" fmla="*/ 1333500 h 10972272"/>
                    <a:gd name="connsiteX40" fmla="*/ 27111960 w 27111960"/>
                    <a:gd name="connsiteY40" fmla="*/ 2590800 h 10972272"/>
                    <a:gd name="connsiteX41" fmla="*/ 27111960 w 27111960"/>
                    <a:gd name="connsiteY41" fmla="*/ 5410201 h 10972272"/>
                    <a:gd name="connsiteX42" fmla="*/ 26563320 w 27111960"/>
                    <a:gd name="connsiteY42" fmla="*/ 8305801 h 10972272"/>
                    <a:gd name="connsiteX43" fmla="*/ 26197561 w 27111960"/>
                    <a:gd name="connsiteY43" fmla="*/ 9372601 h 10972272"/>
                    <a:gd name="connsiteX44" fmla="*/ 24231600 w 27111960"/>
                    <a:gd name="connsiteY44" fmla="*/ 10972272 h 10972272"/>
                    <a:gd name="connsiteX45" fmla="*/ 24185880 w 27111960"/>
                    <a:gd name="connsiteY45" fmla="*/ 10972272 h 10972272"/>
                    <a:gd name="connsiteX46" fmla="*/ 24185880 w 27111960"/>
                    <a:gd name="connsiteY46" fmla="*/ 10896601 h 10972272"/>
                    <a:gd name="connsiteX47" fmla="*/ 24342566 w 27111960"/>
                    <a:gd name="connsiteY47" fmla="*/ 10896601 h 10972272"/>
                    <a:gd name="connsiteX48" fmla="*/ 24821200 w 27111960"/>
                    <a:gd name="connsiteY48" fmla="*/ 10723961 h 10972272"/>
                    <a:gd name="connsiteX49" fmla="*/ 25153144 w 27111960"/>
                    <a:gd name="connsiteY49" fmla="*/ 10411569 h 10972272"/>
                    <a:gd name="connsiteX50" fmla="*/ 26106121 w 27111960"/>
                    <a:gd name="connsiteY50" fmla="*/ 9372601 h 10972272"/>
                    <a:gd name="connsiteX51" fmla="*/ 26106120 w 27111960"/>
                    <a:gd name="connsiteY51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362200 h 10972272"/>
                    <a:gd name="connsiteX13" fmla="*/ 19019520 w 27111960"/>
                    <a:gd name="connsiteY13" fmla="*/ 2362200 h 10972272"/>
                    <a:gd name="connsiteX14" fmla="*/ 18425160 w 27111960"/>
                    <a:gd name="connsiteY14" fmla="*/ 28575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16736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2926080 w 27111960"/>
                    <a:gd name="connsiteY32" fmla="*/ 5105401 h 10972272"/>
                    <a:gd name="connsiteX33" fmla="*/ 1097280 w 27111960"/>
                    <a:gd name="connsiteY33" fmla="*/ 5105401 h 10972272"/>
                    <a:gd name="connsiteX34" fmla="*/ 1097280 w 27111960"/>
                    <a:gd name="connsiteY34" fmla="*/ 2819400 h 10972272"/>
                    <a:gd name="connsiteX35" fmla="*/ 0 w 27111960"/>
                    <a:gd name="connsiteY35" fmla="*/ 38100 h 10972272"/>
                    <a:gd name="connsiteX36" fmla="*/ 137160 w 27111960"/>
                    <a:gd name="connsiteY36" fmla="*/ 0 h 10972272"/>
                    <a:gd name="connsiteX37" fmla="*/ 11018520 w 27111960"/>
                    <a:gd name="connsiteY37" fmla="*/ 4114800 h 10972272"/>
                    <a:gd name="connsiteX38" fmla="*/ 16459200 w 27111960"/>
                    <a:gd name="connsiteY38" fmla="*/ 3238500 h 10972272"/>
                    <a:gd name="connsiteX39" fmla="*/ 21717000 w 27111960"/>
                    <a:gd name="connsiteY39" fmla="*/ 1333500 h 10972272"/>
                    <a:gd name="connsiteX40" fmla="*/ 27111960 w 27111960"/>
                    <a:gd name="connsiteY40" fmla="*/ 2590800 h 10972272"/>
                    <a:gd name="connsiteX41" fmla="*/ 27111960 w 27111960"/>
                    <a:gd name="connsiteY41" fmla="*/ 5410201 h 10972272"/>
                    <a:gd name="connsiteX42" fmla="*/ 26563320 w 27111960"/>
                    <a:gd name="connsiteY42" fmla="*/ 8305801 h 10972272"/>
                    <a:gd name="connsiteX43" fmla="*/ 26197561 w 27111960"/>
                    <a:gd name="connsiteY43" fmla="*/ 9372601 h 10972272"/>
                    <a:gd name="connsiteX44" fmla="*/ 24231600 w 27111960"/>
                    <a:gd name="connsiteY44" fmla="*/ 10972272 h 10972272"/>
                    <a:gd name="connsiteX45" fmla="*/ 24185880 w 27111960"/>
                    <a:gd name="connsiteY45" fmla="*/ 10972272 h 10972272"/>
                    <a:gd name="connsiteX46" fmla="*/ 24185880 w 27111960"/>
                    <a:gd name="connsiteY46" fmla="*/ 10896601 h 10972272"/>
                    <a:gd name="connsiteX47" fmla="*/ 24342566 w 27111960"/>
                    <a:gd name="connsiteY47" fmla="*/ 10896601 h 10972272"/>
                    <a:gd name="connsiteX48" fmla="*/ 24821200 w 27111960"/>
                    <a:gd name="connsiteY48" fmla="*/ 10723961 h 10972272"/>
                    <a:gd name="connsiteX49" fmla="*/ 25153144 w 27111960"/>
                    <a:gd name="connsiteY49" fmla="*/ 10411569 h 10972272"/>
                    <a:gd name="connsiteX50" fmla="*/ 26106121 w 27111960"/>
                    <a:gd name="connsiteY50" fmla="*/ 9372601 h 10972272"/>
                    <a:gd name="connsiteX51" fmla="*/ 26106120 w 27111960"/>
                    <a:gd name="connsiteY51" fmla="*/ 8610602 h 10972272"/>
                    <a:gd name="connsiteX0" fmla="*/ 26289000 w 27294840"/>
                    <a:gd name="connsiteY0" fmla="*/ 8610602 h 10972272"/>
                    <a:gd name="connsiteX1" fmla="*/ 26609040 w 27294840"/>
                    <a:gd name="connsiteY1" fmla="*/ 8305802 h 10972272"/>
                    <a:gd name="connsiteX2" fmla="*/ 26609040 w 27294840"/>
                    <a:gd name="connsiteY2" fmla="*/ 3200400 h 10972272"/>
                    <a:gd name="connsiteX3" fmla="*/ 26883360 w 27294840"/>
                    <a:gd name="connsiteY3" fmla="*/ 2857500 h 10972272"/>
                    <a:gd name="connsiteX4" fmla="*/ 26517600 w 27294840"/>
                    <a:gd name="connsiteY4" fmla="*/ 2552700 h 10972272"/>
                    <a:gd name="connsiteX5" fmla="*/ 26151840 w 27294840"/>
                    <a:gd name="connsiteY5" fmla="*/ 2819400 h 10972272"/>
                    <a:gd name="connsiteX6" fmla="*/ 25831800 w 27294840"/>
                    <a:gd name="connsiteY6" fmla="*/ 2819400 h 10972272"/>
                    <a:gd name="connsiteX7" fmla="*/ 25831800 w 27294840"/>
                    <a:gd name="connsiteY7" fmla="*/ 2628900 h 10972272"/>
                    <a:gd name="connsiteX8" fmla="*/ 25283160 w 27294840"/>
                    <a:gd name="connsiteY8" fmla="*/ 2438400 h 10972272"/>
                    <a:gd name="connsiteX9" fmla="*/ 24323040 w 27294840"/>
                    <a:gd name="connsiteY9" fmla="*/ 2438400 h 10972272"/>
                    <a:gd name="connsiteX10" fmla="*/ 24323040 w 27294840"/>
                    <a:gd name="connsiteY10" fmla="*/ 2095500 h 10972272"/>
                    <a:gd name="connsiteX11" fmla="*/ 21396960 w 27294840"/>
                    <a:gd name="connsiteY11" fmla="*/ 2095500 h 10972272"/>
                    <a:gd name="connsiteX12" fmla="*/ 21031200 w 27294840"/>
                    <a:gd name="connsiteY12" fmla="*/ 2362200 h 10972272"/>
                    <a:gd name="connsiteX13" fmla="*/ 19202400 w 27294840"/>
                    <a:gd name="connsiteY13" fmla="*/ 2362200 h 10972272"/>
                    <a:gd name="connsiteX14" fmla="*/ 18608040 w 27294840"/>
                    <a:gd name="connsiteY14" fmla="*/ 2857500 h 10972272"/>
                    <a:gd name="connsiteX15" fmla="*/ 18470880 w 27294840"/>
                    <a:gd name="connsiteY15" fmla="*/ 2971800 h 10972272"/>
                    <a:gd name="connsiteX16" fmla="*/ 18470880 w 27294840"/>
                    <a:gd name="connsiteY16" fmla="*/ 3200400 h 10972272"/>
                    <a:gd name="connsiteX17" fmla="*/ 16642080 w 27294840"/>
                    <a:gd name="connsiteY17" fmla="*/ 3733800 h 10972272"/>
                    <a:gd name="connsiteX18" fmla="*/ 15910560 w 27294840"/>
                    <a:gd name="connsiteY18" fmla="*/ 4152900 h 10972272"/>
                    <a:gd name="connsiteX19" fmla="*/ 14996160 w 27294840"/>
                    <a:gd name="connsiteY19" fmla="*/ 4152900 h 10972272"/>
                    <a:gd name="connsiteX20" fmla="*/ 14081760 w 27294840"/>
                    <a:gd name="connsiteY20" fmla="*/ 4343400 h 10972272"/>
                    <a:gd name="connsiteX21" fmla="*/ 13350240 w 27294840"/>
                    <a:gd name="connsiteY21" fmla="*/ 4152900 h 10972272"/>
                    <a:gd name="connsiteX22" fmla="*/ 12893040 w 27294840"/>
                    <a:gd name="connsiteY22" fmla="*/ 4229100 h 10972272"/>
                    <a:gd name="connsiteX23" fmla="*/ 11978640 w 27294840"/>
                    <a:gd name="connsiteY23" fmla="*/ 4229100 h 10972272"/>
                    <a:gd name="connsiteX24" fmla="*/ 11521440 w 27294840"/>
                    <a:gd name="connsiteY24" fmla="*/ 4343400 h 10972272"/>
                    <a:gd name="connsiteX25" fmla="*/ 10789920 w 27294840"/>
                    <a:gd name="connsiteY25" fmla="*/ 4343400 h 10972272"/>
                    <a:gd name="connsiteX26" fmla="*/ 8961120 w 27294840"/>
                    <a:gd name="connsiteY26" fmla="*/ 4343400 h 10972272"/>
                    <a:gd name="connsiteX27" fmla="*/ 8229600 w 27294840"/>
                    <a:gd name="connsiteY27" fmla="*/ 4305300 h 10972272"/>
                    <a:gd name="connsiteX28" fmla="*/ 6400800 w 27294840"/>
                    <a:gd name="connsiteY28" fmla="*/ 3962400 h 10972272"/>
                    <a:gd name="connsiteX29" fmla="*/ 5669280 w 27294840"/>
                    <a:gd name="connsiteY29" fmla="*/ 3581400 h 10972272"/>
                    <a:gd name="connsiteX30" fmla="*/ 3840480 w 27294840"/>
                    <a:gd name="connsiteY30" fmla="*/ 3581400 h 10972272"/>
                    <a:gd name="connsiteX31" fmla="*/ 3108960 w 27294840"/>
                    <a:gd name="connsiteY31" fmla="*/ 2514600 h 10972272"/>
                    <a:gd name="connsiteX32" fmla="*/ 3108960 w 27294840"/>
                    <a:gd name="connsiteY32" fmla="*/ 5105401 h 10972272"/>
                    <a:gd name="connsiteX33" fmla="*/ 1280160 w 27294840"/>
                    <a:gd name="connsiteY33" fmla="*/ 5105401 h 10972272"/>
                    <a:gd name="connsiteX34" fmla="*/ 1280160 w 27294840"/>
                    <a:gd name="connsiteY34" fmla="*/ 2819400 h 10972272"/>
                    <a:gd name="connsiteX35" fmla="*/ 0 w 27294840"/>
                    <a:gd name="connsiteY35" fmla="*/ 228600 h 10972272"/>
                    <a:gd name="connsiteX36" fmla="*/ 320040 w 27294840"/>
                    <a:gd name="connsiteY36" fmla="*/ 0 h 10972272"/>
                    <a:gd name="connsiteX37" fmla="*/ 11201400 w 27294840"/>
                    <a:gd name="connsiteY37" fmla="*/ 4114800 h 10972272"/>
                    <a:gd name="connsiteX38" fmla="*/ 16642080 w 27294840"/>
                    <a:gd name="connsiteY38" fmla="*/ 3238500 h 10972272"/>
                    <a:gd name="connsiteX39" fmla="*/ 21899880 w 27294840"/>
                    <a:gd name="connsiteY39" fmla="*/ 1333500 h 10972272"/>
                    <a:gd name="connsiteX40" fmla="*/ 27294840 w 27294840"/>
                    <a:gd name="connsiteY40" fmla="*/ 2590800 h 10972272"/>
                    <a:gd name="connsiteX41" fmla="*/ 27294840 w 27294840"/>
                    <a:gd name="connsiteY41" fmla="*/ 5410201 h 10972272"/>
                    <a:gd name="connsiteX42" fmla="*/ 26746200 w 27294840"/>
                    <a:gd name="connsiteY42" fmla="*/ 8305801 h 10972272"/>
                    <a:gd name="connsiteX43" fmla="*/ 26380441 w 27294840"/>
                    <a:gd name="connsiteY43" fmla="*/ 9372601 h 10972272"/>
                    <a:gd name="connsiteX44" fmla="*/ 24414480 w 27294840"/>
                    <a:gd name="connsiteY44" fmla="*/ 10972272 h 10972272"/>
                    <a:gd name="connsiteX45" fmla="*/ 24368760 w 27294840"/>
                    <a:gd name="connsiteY45" fmla="*/ 10972272 h 10972272"/>
                    <a:gd name="connsiteX46" fmla="*/ 24368760 w 27294840"/>
                    <a:gd name="connsiteY46" fmla="*/ 10896601 h 10972272"/>
                    <a:gd name="connsiteX47" fmla="*/ 24525446 w 27294840"/>
                    <a:gd name="connsiteY47" fmla="*/ 10896601 h 10972272"/>
                    <a:gd name="connsiteX48" fmla="*/ 25004080 w 27294840"/>
                    <a:gd name="connsiteY48" fmla="*/ 10723961 h 10972272"/>
                    <a:gd name="connsiteX49" fmla="*/ 25336024 w 27294840"/>
                    <a:gd name="connsiteY49" fmla="*/ 10411569 h 10972272"/>
                    <a:gd name="connsiteX50" fmla="*/ 26289001 w 27294840"/>
                    <a:gd name="connsiteY50" fmla="*/ 9372601 h 10972272"/>
                    <a:gd name="connsiteX51" fmla="*/ 26289000 w 27294840"/>
                    <a:gd name="connsiteY51" fmla="*/ 8610602 h 10972272"/>
                    <a:gd name="connsiteX0" fmla="*/ 26289000 w 27294840"/>
                    <a:gd name="connsiteY0" fmla="*/ 8610602 h 10972272"/>
                    <a:gd name="connsiteX1" fmla="*/ 26609040 w 27294840"/>
                    <a:gd name="connsiteY1" fmla="*/ 8305802 h 10972272"/>
                    <a:gd name="connsiteX2" fmla="*/ 26609040 w 27294840"/>
                    <a:gd name="connsiteY2" fmla="*/ 3200400 h 10972272"/>
                    <a:gd name="connsiteX3" fmla="*/ 26883360 w 27294840"/>
                    <a:gd name="connsiteY3" fmla="*/ 2857500 h 10972272"/>
                    <a:gd name="connsiteX4" fmla="*/ 26517600 w 27294840"/>
                    <a:gd name="connsiteY4" fmla="*/ 2552700 h 10972272"/>
                    <a:gd name="connsiteX5" fmla="*/ 26151840 w 27294840"/>
                    <a:gd name="connsiteY5" fmla="*/ 2819400 h 10972272"/>
                    <a:gd name="connsiteX6" fmla="*/ 25831800 w 27294840"/>
                    <a:gd name="connsiteY6" fmla="*/ 2819400 h 10972272"/>
                    <a:gd name="connsiteX7" fmla="*/ 25831800 w 27294840"/>
                    <a:gd name="connsiteY7" fmla="*/ 2628900 h 10972272"/>
                    <a:gd name="connsiteX8" fmla="*/ 25283160 w 27294840"/>
                    <a:gd name="connsiteY8" fmla="*/ 2438400 h 10972272"/>
                    <a:gd name="connsiteX9" fmla="*/ 24323040 w 27294840"/>
                    <a:gd name="connsiteY9" fmla="*/ 2438400 h 10972272"/>
                    <a:gd name="connsiteX10" fmla="*/ 24323040 w 27294840"/>
                    <a:gd name="connsiteY10" fmla="*/ 2095500 h 10972272"/>
                    <a:gd name="connsiteX11" fmla="*/ 21396960 w 27294840"/>
                    <a:gd name="connsiteY11" fmla="*/ 2095500 h 10972272"/>
                    <a:gd name="connsiteX12" fmla="*/ 21031200 w 27294840"/>
                    <a:gd name="connsiteY12" fmla="*/ 2362200 h 10972272"/>
                    <a:gd name="connsiteX13" fmla="*/ 19202400 w 27294840"/>
                    <a:gd name="connsiteY13" fmla="*/ 2362200 h 10972272"/>
                    <a:gd name="connsiteX14" fmla="*/ 18608040 w 27294840"/>
                    <a:gd name="connsiteY14" fmla="*/ 2857500 h 10972272"/>
                    <a:gd name="connsiteX15" fmla="*/ 18470880 w 27294840"/>
                    <a:gd name="connsiteY15" fmla="*/ 2971800 h 10972272"/>
                    <a:gd name="connsiteX16" fmla="*/ 18470880 w 27294840"/>
                    <a:gd name="connsiteY16" fmla="*/ 3200400 h 10972272"/>
                    <a:gd name="connsiteX17" fmla="*/ 16642080 w 27294840"/>
                    <a:gd name="connsiteY17" fmla="*/ 3733800 h 10972272"/>
                    <a:gd name="connsiteX18" fmla="*/ 15910560 w 27294840"/>
                    <a:gd name="connsiteY18" fmla="*/ 4152900 h 10972272"/>
                    <a:gd name="connsiteX19" fmla="*/ 14996160 w 27294840"/>
                    <a:gd name="connsiteY19" fmla="*/ 4152900 h 10972272"/>
                    <a:gd name="connsiteX20" fmla="*/ 14081760 w 27294840"/>
                    <a:gd name="connsiteY20" fmla="*/ 4343400 h 10972272"/>
                    <a:gd name="connsiteX21" fmla="*/ 13350240 w 27294840"/>
                    <a:gd name="connsiteY21" fmla="*/ 4152900 h 10972272"/>
                    <a:gd name="connsiteX22" fmla="*/ 12893040 w 27294840"/>
                    <a:gd name="connsiteY22" fmla="*/ 4229100 h 10972272"/>
                    <a:gd name="connsiteX23" fmla="*/ 11978640 w 27294840"/>
                    <a:gd name="connsiteY23" fmla="*/ 4229100 h 10972272"/>
                    <a:gd name="connsiteX24" fmla="*/ 11521440 w 27294840"/>
                    <a:gd name="connsiteY24" fmla="*/ 4343400 h 10972272"/>
                    <a:gd name="connsiteX25" fmla="*/ 10789920 w 27294840"/>
                    <a:gd name="connsiteY25" fmla="*/ 4343400 h 10972272"/>
                    <a:gd name="connsiteX26" fmla="*/ 8961120 w 27294840"/>
                    <a:gd name="connsiteY26" fmla="*/ 4343400 h 10972272"/>
                    <a:gd name="connsiteX27" fmla="*/ 8229600 w 27294840"/>
                    <a:gd name="connsiteY27" fmla="*/ 4305300 h 10972272"/>
                    <a:gd name="connsiteX28" fmla="*/ 6400800 w 27294840"/>
                    <a:gd name="connsiteY28" fmla="*/ 3962400 h 10972272"/>
                    <a:gd name="connsiteX29" fmla="*/ 5669280 w 27294840"/>
                    <a:gd name="connsiteY29" fmla="*/ 3581400 h 10972272"/>
                    <a:gd name="connsiteX30" fmla="*/ 3840480 w 27294840"/>
                    <a:gd name="connsiteY30" fmla="*/ 3581400 h 10972272"/>
                    <a:gd name="connsiteX31" fmla="*/ 3108960 w 27294840"/>
                    <a:gd name="connsiteY31" fmla="*/ 2514600 h 10972272"/>
                    <a:gd name="connsiteX32" fmla="*/ 3108960 w 27294840"/>
                    <a:gd name="connsiteY32" fmla="*/ 5105401 h 10972272"/>
                    <a:gd name="connsiteX33" fmla="*/ 1280160 w 27294840"/>
                    <a:gd name="connsiteY33" fmla="*/ 5105401 h 10972272"/>
                    <a:gd name="connsiteX34" fmla="*/ 1280160 w 27294840"/>
                    <a:gd name="connsiteY34" fmla="*/ 2819400 h 10972272"/>
                    <a:gd name="connsiteX35" fmla="*/ 0 w 27294840"/>
                    <a:gd name="connsiteY35" fmla="*/ 228600 h 10972272"/>
                    <a:gd name="connsiteX36" fmla="*/ 320040 w 27294840"/>
                    <a:gd name="connsiteY36" fmla="*/ 0 h 10972272"/>
                    <a:gd name="connsiteX37" fmla="*/ 11201400 w 27294840"/>
                    <a:gd name="connsiteY37" fmla="*/ 4114800 h 10972272"/>
                    <a:gd name="connsiteX38" fmla="*/ 16642080 w 27294840"/>
                    <a:gd name="connsiteY38" fmla="*/ 3238500 h 10972272"/>
                    <a:gd name="connsiteX39" fmla="*/ 21899880 w 27294840"/>
                    <a:gd name="connsiteY39" fmla="*/ 1333500 h 10972272"/>
                    <a:gd name="connsiteX40" fmla="*/ 27294840 w 27294840"/>
                    <a:gd name="connsiteY40" fmla="*/ 2590800 h 10972272"/>
                    <a:gd name="connsiteX41" fmla="*/ 27294840 w 27294840"/>
                    <a:gd name="connsiteY41" fmla="*/ 5410201 h 10972272"/>
                    <a:gd name="connsiteX42" fmla="*/ 26746200 w 27294840"/>
                    <a:gd name="connsiteY42" fmla="*/ 8305801 h 10972272"/>
                    <a:gd name="connsiteX43" fmla="*/ 26380441 w 27294840"/>
                    <a:gd name="connsiteY43" fmla="*/ 9372601 h 10972272"/>
                    <a:gd name="connsiteX44" fmla="*/ 24414480 w 27294840"/>
                    <a:gd name="connsiteY44" fmla="*/ 10972272 h 10972272"/>
                    <a:gd name="connsiteX45" fmla="*/ 24368760 w 27294840"/>
                    <a:gd name="connsiteY45" fmla="*/ 10972272 h 10972272"/>
                    <a:gd name="connsiteX46" fmla="*/ 24368760 w 27294840"/>
                    <a:gd name="connsiteY46" fmla="*/ 10896601 h 10972272"/>
                    <a:gd name="connsiteX47" fmla="*/ 24525446 w 27294840"/>
                    <a:gd name="connsiteY47" fmla="*/ 10896601 h 10972272"/>
                    <a:gd name="connsiteX48" fmla="*/ 25004080 w 27294840"/>
                    <a:gd name="connsiteY48" fmla="*/ 10723961 h 10972272"/>
                    <a:gd name="connsiteX49" fmla="*/ 25336024 w 27294840"/>
                    <a:gd name="connsiteY49" fmla="*/ 10411569 h 10972272"/>
                    <a:gd name="connsiteX50" fmla="*/ 26289001 w 27294840"/>
                    <a:gd name="connsiteY50" fmla="*/ 9372601 h 10972272"/>
                    <a:gd name="connsiteX51" fmla="*/ 26289000 w 27294840"/>
                    <a:gd name="connsiteY51" fmla="*/ 8610602 h 10972272"/>
                    <a:gd name="connsiteX0" fmla="*/ 26289000 w 27294840"/>
                    <a:gd name="connsiteY0" fmla="*/ 8610602 h 10972272"/>
                    <a:gd name="connsiteX1" fmla="*/ 26609040 w 27294840"/>
                    <a:gd name="connsiteY1" fmla="*/ 8305802 h 10972272"/>
                    <a:gd name="connsiteX2" fmla="*/ 26609040 w 27294840"/>
                    <a:gd name="connsiteY2" fmla="*/ 3200400 h 10972272"/>
                    <a:gd name="connsiteX3" fmla="*/ 26883360 w 27294840"/>
                    <a:gd name="connsiteY3" fmla="*/ 2857500 h 10972272"/>
                    <a:gd name="connsiteX4" fmla="*/ 26517600 w 27294840"/>
                    <a:gd name="connsiteY4" fmla="*/ 2552700 h 10972272"/>
                    <a:gd name="connsiteX5" fmla="*/ 26151840 w 27294840"/>
                    <a:gd name="connsiteY5" fmla="*/ 2819400 h 10972272"/>
                    <a:gd name="connsiteX6" fmla="*/ 25831800 w 27294840"/>
                    <a:gd name="connsiteY6" fmla="*/ 2819400 h 10972272"/>
                    <a:gd name="connsiteX7" fmla="*/ 25831800 w 27294840"/>
                    <a:gd name="connsiteY7" fmla="*/ 2628900 h 10972272"/>
                    <a:gd name="connsiteX8" fmla="*/ 25283160 w 27294840"/>
                    <a:gd name="connsiteY8" fmla="*/ 2438400 h 10972272"/>
                    <a:gd name="connsiteX9" fmla="*/ 24323040 w 27294840"/>
                    <a:gd name="connsiteY9" fmla="*/ 2438400 h 10972272"/>
                    <a:gd name="connsiteX10" fmla="*/ 24323040 w 27294840"/>
                    <a:gd name="connsiteY10" fmla="*/ 2095500 h 10972272"/>
                    <a:gd name="connsiteX11" fmla="*/ 21396960 w 27294840"/>
                    <a:gd name="connsiteY11" fmla="*/ 2095500 h 10972272"/>
                    <a:gd name="connsiteX12" fmla="*/ 21031200 w 27294840"/>
                    <a:gd name="connsiteY12" fmla="*/ 2362200 h 10972272"/>
                    <a:gd name="connsiteX13" fmla="*/ 19202400 w 27294840"/>
                    <a:gd name="connsiteY13" fmla="*/ 2362200 h 10972272"/>
                    <a:gd name="connsiteX14" fmla="*/ 18608040 w 27294840"/>
                    <a:gd name="connsiteY14" fmla="*/ 2857500 h 10972272"/>
                    <a:gd name="connsiteX15" fmla="*/ 18470880 w 27294840"/>
                    <a:gd name="connsiteY15" fmla="*/ 2971800 h 10972272"/>
                    <a:gd name="connsiteX16" fmla="*/ 18470880 w 27294840"/>
                    <a:gd name="connsiteY16" fmla="*/ 3200400 h 10972272"/>
                    <a:gd name="connsiteX17" fmla="*/ 16642080 w 27294840"/>
                    <a:gd name="connsiteY17" fmla="*/ 3733800 h 10972272"/>
                    <a:gd name="connsiteX18" fmla="*/ 15910560 w 27294840"/>
                    <a:gd name="connsiteY18" fmla="*/ 4152900 h 10972272"/>
                    <a:gd name="connsiteX19" fmla="*/ 14996160 w 27294840"/>
                    <a:gd name="connsiteY19" fmla="*/ 4152900 h 10972272"/>
                    <a:gd name="connsiteX20" fmla="*/ 14081760 w 27294840"/>
                    <a:gd name="connsiteY20" fmla="*/ 4343400 h 10972272"/>
                    <a:gd name="connsiteX21" fmla="*/ 13350240 w 27294840"/>
                    <a:gd name="connsiteY21" fmla="*/ 4152900 h 10972272"/>
                    <a:gd name="connsiteX22" fmla="*/ 12893040 w 27294840"/>
                    <a:gd name="connsiteY22" fmla="*/ 4229100 h 10972272"/>
                    <a:gd name="connsiteX23" fmla="*/ 11978640 w 27294840"/>
                    <a:gd name="connsiteY23" fmla="*/ 4229100 h 10972272"/>
                    <a:gd name="connsiteX24" fmla="*/ 11521440 w 27294840"/>
                    <a:gd name="connsiteY24" fmla="*/ 4343400 h 10972272"/>
                    <a:gd name="connsiteX25" fmla="*/ 10789920 w 27294840"/>
                    <a:gd name="connsiteY25" fmla="*/ 4343400 h 10972272"/>
                    <a:gd name="connsiteX26" fmla="*/ 8961120 w 27294840"/>
                    <a:gd name="connsiteY26" fmla="*/ 4343400 h 10972272"/>
                    <a:gd name="connsiteX27" fmla="*/ 8229600 w 27294840"/>
                    <a:gd name="connsiteY27" fmla="*/ 4305300 h 10972272"/>
                    <a:gd name="connsiteX28" fmla="*/ 6400800 w 27294840"/>
                    <a:gd name="connsiteY28" fmla="*/ 3962400 h 10972272"/>
                    <a:gd name="connsiteX29" fmla="*/ 5669280 w 27294840"/>
                    <a:gd name="connsiteY29" fmla="*/ 3581400 h 10972272"/>
                    <a:gd name="connsiteX30" fmla="*/ 3840480 w 27294840"/>
                    <a:gd name="connsiteY30" fmla="*/ 3581400 h 10972272"/>
                    <a:gd name="connsiteX31" fmla="*/ 3108960 w 27294840"/>
                    <a:gd name="connsiteY31" fmla="*/ 2514600 h 10972272"/>
                    <a:gd name="connsiteX32" fmla="*/ 3108960 w 27294840"/>
                    <a:gd name="connsiteY32" fmla="*/ 5105401 h 10972272"/>
                    <a:gd name="connsiteX33" fmla="*/ 1280160 w 27294840"/>
                    <a:gd name="connsiteY33" fmla="*/ 5105401 h 10972272"/>
                    <a:gd name="connsiteX34" fmla="*/ 1280160 w 27294840"/>
                    <a:gd name="connsiteY34" fmla="*/ 2819400 h 10972272"/>
                    <a:gd name="connsiteX35" fmla="*/ 0 w 27294840"/>
                    <a:gd name="connsiteY35" fmla="*/ 228600 h 10972272"/>
                    <a:gd name="connsiteX36" fmla="*/ 320040 w 27294840"/>
                    <a:gd name="connsiteY36" fmla="*/ 0 h 10972272"/>
                    <a:gd name="connsiteX37" fmla="*/ 11201400 w 27294840"/>
                    <a:gd name="connsiteY37" fmla="*/ 4114800 h 10972272"/>
                    <a:gd name="connsiteX38" fmla="*/ 16642080 w 27294840"/>
                    <a:gd name="connsiteY38" fmla="*/ 3238500 h 10972272"/>
                    <a:gd name="connsiteX39" fmla="*/ 21899880 w 27294840"/>
                    <a:gd name="connsiteY39" fmla="*/ 1333500 h 10972272"/>
                    <a:gd name="connsiteX40" fmla="*/ 27294840 w 27294840"/>
                    <a:gd name="connsiteY40" fmla="*/ 2590800 h 10972272"/>
                    <a:gd name="connsiteX41" fmla="*/ 27294840 w 27294840"/>
                    <a:gd name="connsiteY41" fmla="*/ 5410201 h 10972272"/>
                    <a:gd name="connsiteX42" fmla="*/ 26746200 w 27294840"/>
                    <a:gd name="connsiteY42" fmla="*/ 8305801 h 10972272"/>
                    <a:gd name="connsiteX43" fmla="*/ 26380441 w 27294840"/>
                    <a:gd name="connsiteY43" fmla="*/ 9372601 h 10972272"/>
                    <a:gd name="connsiteX44" fmla="*/ 24414480 w 27294840"/>
                    <a:gd name="connsiteY44" fmla="*/ 10972272 h 10972272"/>
                    <a:gd name="connsiteX45" fmla="*/ 24368760 w 27294840"/>
                    <a:gd name="connsiteY45" fmla="*/ 10972272 h 10972272"/>
                    <a:gd name="connsiteX46" fmla="*/ 24368760 w 27294840"/>
                    <a:gd name="connsiteY46" fmla="*/ 10896601 h 10972272"/>
                    <a:gd name="connsiteX47" fmla="*/ 24525446 w 27294840"/>
                    <a:gd name="connsiteY47" fmla="*/ 10896601 h 10972272"/>
                    <a:gd name="connsiteX48" fmla="*/ 25004080 w 27294840"/>
                    <a:gd name="connsiteY48" fmla="*/ 10723961 h 10972272"/>
                    <a:gd name="connsiteX49" fmla="*/ 25336024 w 27294840"/>
                    <a:gd name="connsiteY49" fmla="*/ 10411569 h 10972272"/>
                    <a:gd name="connsiteX50" fmla="*/ 26289001 w 27294840"/>
                    <a:gd name="connsiteY50" fmla="*/ 9372601 h 10972272"/>
                    <a:gd name="connsiteX51" fmla="*/ 26289000 w 27294840"/>
                    <a:gd name="connsiteY51" fmla="*/ 8610602 h 10972272"/>
                    <a:gd name="connsiteX0" fmla="*/ 26289000 w 27294840"/>
                    <a:gd name="connsiteY0" fmla="*/ 8610602 h 10972272"/>
                    <a:gd name="connsiteX1" fmla="*/ 26609040 w 27294840"/>
                    <a:gd name="connsiteY1" fmla="*/ 8305802 h 10972272"/>
                    <a:gd name="connsiteX2" fmla="*/ 26609040 w 27294840"/>
                    <a:gd name="connsiteY2" fmla="*/ 3200400 h 10972272"/>
                    <a:gd name="connsiteX3" fmla="*/ 26883360 w 27294840"/>
                    <a:gd name="connsiteY3" fmla="*/ 2857500 h 10972272"/>
                    <a:gd name="connsiteX4" fmla="*/ 26517600 w 27294840"/>
                    <a:gd name="connsiteY4" fmla="*/ 2552700 h 10972272"/>
                    <a:gd name="connsiteX5" fmla="*/ 26151840 w 27294840"/>
                    <a:gd name="connsiteY5" fmla="*/ 2819400 h 10972272"/>
                    <a:gd name="connsiteX6" fmla="*/ 25831800 w 27294840"/>
                    <a:gd name="connsiteY6" fmla="*/ 2819400 h 10972272"/>
                    <a:gd name="connsiteX7" fmla="*/ 25831800 w 27294840"/>
                    <a:gd name="connsiteY7" fmla="*/ 2628900 h 10972272"/>
                    <a:gd name="connsiteX8" fmla="*/ 25283160 w 27294840"/>
                    <a:gd name="connsiteY8" fmla="*/ 2438400 h 10972272"/>
                    <a:gd name="connsiteX9" fmla="*/ 24323040 w 27294840"/>
                    <a:gd name="connsiteY9" fmla="*/ 2438400 h 10972272"/>
                    <a:gd name="connsiteX10" fmla="*/ 24323040 w 27294840"/>
                    <a:gd name="connsiteY10" fmla="*/ 2095500 h 10972272"/>
                    <a:gd name="connsiteX11" fmla="*/ 21396960 w 27294840"/>
                    <a:gd name="connsiteY11" fmla="*/ 2095500 h 10972272"/>
                    <a:gd name="connsiteX12" fmla="*/ 21031200 w 27294840"/>
                    <a:gd name="connsiteY12" fmla="*/ 2362200 h 10972272"/>
                    <a:gd name="connsiteX13" fmla="*/ 19202400 w 27294840"/>
                    <a:gd name="connsiteY13" fmla="*/ 2362200 h 10972272"/>
                    <a:gd name="connsiteX14" fmla="*/ 18608040 w 27294840"/>
                    <a:gd name="connsiteY14" fmla="*/ 2857500 h 10972272"/>
                    <a:gd name="connsiteX15" fmla="*/ 18470880 w 27294840"/>
                    <a:gd name="connsiteY15" fmla="*/ 2971800 h 10972272"/>
                    <a:gd name="connsiteX16" fmla="*/ 18470880 w 27294840"/>
                    <a:gd name="connsiteY16" fmla="*/ 3200400 h 10972272"/>
                    <a:gd name="connsiteX17" fmla="*/ 16642080 w 27294840"/>
                    <a:gd name="connsiteY17" fmla="*/ 3733800 h 10972272"/>
                    <a:gd name="connsiteX18" fmla="*/ 15910560 w 27294840"/>
                    <a:gd name="connsiteY18" fmla="*/ 4152900 h 10972272"/>
                    <a:gd name="connsiteX19" fmla="*/ 14996160 w 27294840"/>
                    <a:gd name="connsiteY19" fmla="*/ 4152900 h 10972272"/>
                    <a:gd name="connsiteX20" fmla="*/ 14081760 w 27294840"/>
                    <a:gd name="connsiteY20" fmla="*/ 4343400 h 10972272"/>
                    <a:gd name="connsiteX21" fmla="*/ 13350240 w 27294840"/>
                    <a:gd name="connsiteY21" fmla="*/ 4152900 h 10972272"/>
                    <a:gd name="connsiteX22" fmla="*/ 12893040 w 27294840"/>
                    <a:gd name="connsiteY22" fmla="*/ 4229100 h 10972272"/>
                    <a:gd name="connsiteX23" fmla="*/ 11978640 w 27294840"/>
                    <a:gd name="connsiteY23" fmla="*/ 4229100 h 10972272"/>
                    <a:gd name="connsiteX24" fmla="*/ 11521440 w 27294840"/>
                    <a:gd name="connsiteY24" fmla="*/ 4343400 h 10972272"/>
                    <a:gd name="connsiteX25" fmla="*/ 10789920 w 27294840"/>
                    <a:gd name="connsiteY25" fmla="*/ 4343400 h 10972272"/>
                    <a:gd name="connsiteX26" fmla="*/ 8961120 w 27294840"/>
                    <a:gd name="connsiteY26" fmla="*/ 4343400 h 10972272"/>
                    <a:gd name="connsiteX27" fmla="*/ 8229600 w 27294840"/>
                    <a:gd name="connsiteY27" fmla="*/ 4305300 h 10972272"/>
                    <a:gd name="connsiteX28" fmla="*/ 6400800 w 27294840"/>
                    <a:gd name="connsiteY28" fmla="*/ 3962400 h 10972272"/>
                    <a:gd name="connsiteX29" fmla="*/ 5669280 w 27294840"/>
                    <a:gd name="connsiteY29" fmla="*/ 3581400 h 10972272"/>
                    <a:gd name="connsiteX30" fmla="*/ 3840480 w 27294840"/>
                    <a:gd name="connsiteY30" fmla="*/ 3581400 h 10972272"/>
                    <a:gd name="connsiteX31" fmla="*/ 3108960 w 27294840"/>
                    <a:gd name="connsiteY31" fmla="*/ 2514600 h 10972272"/>
                    <a:gd name="connsiteX32" fmla="*/ 3108960 w 27294840"/>
                    <a:gd name="connsiteY32" fmla="*/ 5105401 h 10972272"/>
                    <a:gd name="connsiteX33" fmla="*/ 1280160 w 27294840"/>
                    <a:gd name="connsiteY33" fmla="*/ 5105401 h 10972272"/>
                    <a:gd name="connsiteX34" fmla="*/ 1280160 w 27294840"/>
                    <a:gd name="connsiteY34" fmla="*/ 2819400 h 10972272"/>
                    <a:gd name="connsiteX35" fmla="*/ 0 w 27294840"/>
                    <a:gd name="connsiteY35" fmla="*/ 228600 h 10972272"/>
                    <a:gd name="connsiteX36" fmla="*/ 320040 w 27294840"/>
                    <a:gd name="connsiteY36" fmla="*/ 0 h 10972272"/>
                    <a:gd name="connsiteX37" fmla="*/ 11201400 w 27294840"/>
                    <a:gd name="connsiteY37" fmla="*/ 4114800 h 10972272"/>
                    <a:gd name="connsiteX38" fmla="*/ 16642080 w 27294840"/>
                    <a:gd name="connsiteY38" fmla="*/ 3238500 h 10972272"/>
                    <a:gd name="connsiteX39" fmla="*/ 21899880 w 27294840"/>
                    <a:gd name="connsiteY39" fmla="*/ 1333500 h 10972272"/>
                    <a:gd name="connsiteX40" fmla="*/ 27294840 w 27294840"/>
                    <a:gd name="connsiteY40" fmla="*/ 2590800 h 10972272"/>
                    <a:gd name="connsiteX41" fmla="*/ 27294840 w 27294840"/>
                    <a:gd name="connsiteY41" fmla="*/ 5410201 h 10972272"/>
                    <a:gd name="connsiteX42" fmla="*/ 26746200 w 27294840"/>
                    <a:gd name="connsiteY42" fmla="*/ 8305801 h 10972272"/>
                    <a:gd name="connsiteX43" fmla="*/ 26380441 w 27294840"/>
                    <a:gd name="connsiteY43" fmla="*/ 9372601 h 10972272"/>
                    <a:gd name="connsiteX44" fmla="*/ 24414480 w 27294840"/>
                    <a:gd name="connsiteY44" fmla="*/ 10972272 h 10972272"/>
                    <a:gd name="connsiteX45" fmla="*/ 24368760 w 27294840"/>
                    <a:gd name="connsiteY45" fmla="*/ 10972272 h 10972272"/>
                    <a:gd name="connsiteX46" fmla="*/ 24368760 w 27294840"/>
                    <a:gd name="connsiteY46" fmla="*/ 10896601 h 10972272"/>
                    <a:gd name="connsiteX47" fmla="*/ 24525446 w 27294840"/>
                    <a:gd name="connsiteY47" fmla="*/ 10896601 h 10972272"/>
                    <a:gd name="connsiteX48" fmla="*/ 25004080 w 27294840"/>
                    <a:gd name="connsiteY48" fmla="*/ 10723961 h 10972272"/>
                    <a:gd name="connsiteX49" fmla="*/ 25336024 w 27294840"/>
                    <a:gd name="connsiteY49" fmla="*/ 10411569 h 10972272"/>
                    <a:gd name="connsiteX50" fmla="*/ 26289001 w 27294840"/>
                    <a:gd name="connsiteY50" fmla="*/ 9372601 h 10972272"/>
                    <a:gd name="connsiteX51" fmla="*/ 26289000 w 27294840"/>
                    <a:gd name="connsiteY51" fmla="*/ 8610602 h 10972272"/>
                    <a:gd name="connsiteX0" fmla="*/ 26289000 w 27294840"/>
                    <a:gd name="connsiteY0" fmla="*/ 8610602 h 10972272"/>
                    <a:gd name="connsiteX1" fmla="*/ 26609040 w 27294840"/>
                    <a:gd name="connsiteY1" fmla="*/ 8305802 h 10972272"/>
                    <a:gd name="connsiteX2" fmla="*/ 26609040 w 27294840"/>
                    <a:gd name="connsiteY2" fmla="*/ 3200400 h 10972272"/>
                    <a:gd name="connsiteX3" fmla="*/ 26883360 w 27294840"/>
                    <a:gd name="connsiteY3" fmla="*/ 2857500 h 10972272"/>
                    <a:gd name="connsiteX4" fmla="*/ 26517600 w 27294840"/>
                    <a:gd name="connsiteY4" fmla="*/ 2552700 h 10972272"/>
                    <a:gd name="connsiteX5" fmla="*/ 26151840 w 27294840"/>
                    <a:gd name="connsiteY5" fmla="*/ 2819400 h 10972272"/>
                    <a:gd name="connsiteX6" fmla="*/ 25831800 w 27294840"/>
                    <a:gd name="connsiteY6" fmla="*/ 2819400 h 10972272"/>
                    <a:gd name="connsiteX7" fmla="*/ 25831800 w 27294840"/>
                    <a:gd name="connsiteY7" fmla="*/ 2628900 h 10972272"/>
                    <a:gd name="connsiteX8" fmla="*/ 25283160 w 27294840"/>
                    <a:gd name="connsiteY8" fmla="*/ 2438400 h 10972272"/>
                    <a:gd name="connsiteX9" fmla="*/ 24323040 w 27294840"/>
                    <a:gd name="connsiteY9" fmla="*/ 2438400 h 10972272"/>
                    <a:gd name="connsiteX10" fmla="*/ 24323040 w 27294840"/>
                    <a:gd name="connsiteY10" fmla="*/ 2171700 h 10972272"/>
                    <a:gd name="connsiteX11" fmla="*/ 24323040 w 27294840"/>
                    <a:gd name="connsiteY11" fmla="*/ 2095500 h 10972272"/>
                    <a:gd name="connsiteX12" fmla="*/ 21396960 w 27294840"/>
                    <a:gd name="connsiteY12" fmla="*/ 2095500 h 10972272"/>
                    <a:gd name="connsiteX13" fmla="*/ 21031200 w 27294840"/>
                    <a:gd name="connsiteY13" fmla="*/ 2362200 h 10972272"/>
                    <a:gd name="connsiteX14" fmla="*/ 19202400 w 27294840"/>
                    <a:gd name="connsiteY14" fmla="*/ 2362200 h 10972272"/>
                    <a:gd name="connsiteX15" fmla="*/ 18608040 w 27294840"/>
                    <a:gd name="connsiteY15" fmla="*/ 2857500 h 10972272"/>
                    <a:gd name="connsiteX16" fmla="*/ 18470880 w 27294840"/>
                    <a:gd name="connsiteY16" fmla="*/ 2971800 h 10972272"/>
                    <a:gd name="connsiteX17" fmla="*/ 18470880 w 27294840"/>
                    <a:gd name="connsiteY17" fmla="*/ 3200400 h 10972272"/>
                    <a:gd name="connsiteX18" fmla="*/ 16642080 w 27294840"/>
                    <a:gd name="connsiteY18" fmla="*/ 3733800 h 10972272"/>
                    <a:gd name="connsiteX19" fmla="*/ 15910560 w 27294840"/>
                    <a:gd name="connsiteY19" fmla="*/ 4152900 h 10972272"/>
                    <a:gd name="connsiteX20" fmla="*/ 14996160 w 27294840"/>
                    <a:gd name="connsiteY20" fmla="*/ 4152900 h 10972272"/>
                    <a:gd name="connsiteX21" fmla="*/ 14081760 w 27294840"/>
                    <a:gd name="connsiteY21" fmla="*/ 4343400 h 10972272"/>
                    <a:gd name="connsiteX22" fmla="*/ 13350240 w 27294840"/>
                    <a:gd name="connsiteY22" fmla="*/ 4152900 h 10972272"/>
                    <a:gd name="connsiteX23" fmla="*/ 12893040 w 27294840"/>
                    <a:gd name="connsiteY23" fmla="*/ 4229100 h 10972272"/>
                    <a:gd name="connsiteX24" fmla="*/ 11978640 w 27294840"/>
                    <a:gd name="connsiteY24" fmla="*/ 4229100 h 10972272"/>
                    <a:gd name="connsiteX25" fmla="*/ 11521440 w 27294840"/>
                    <a:gd name="connsiteY25" fmla="*/ 4343400 h 10972272"/>
                    <a:gd name="connsiteX26" fmla="*/ 10789920 w 27294840"/>
                    <a:gd name="connsiteY26" fmla="*/ 4343400 h 10972272"/>
                    <a:gd name="connsiteX27" fmla="*/ 8961120 w 27294840"/>
                    <a:gd name="connsiteY27" fmla="*/ 4343400 h 10972272"/>
                    <a:gd name="connsiteX28" fmla="*/ 8229600 w 27294840"/>
                    <a:gd name="connsiteY28" fmla="*/ 4305300 h 10972272"/>
                    <a:gd name="connsiteX29" fmla="*/ 6400800 w 27294840"/>
                    <a:gd name="connsiteY29" fmla="*/ 3962400 h 10972272"/>
                    <a:gd name="connsiteX30" fmla="*/ 5669280 w 27294840"/>
                    <a:gd name="connsiteY30" fmla="*/ 3581400 h 10972272"/>
                    <a:gd name="connsiteX31" fmla="*/ 3840480 w 27294840"/>
                    <a:gd name="connsiteY31" fmla="*/ 3581400 h 10972272"/>
                    <a:gd name="connsiteX32" fmla="*/ 3108960 w 27294840"/>
                    <a:gd name="connsiteY32" fmla="*/ 2514600 h 10972272"/>
                    <a:gd name="connsiteX33" fmla="*/ 3108960 w 27294840"/>
                    <a:gd name="connsiteY33" fmla="*/ 5105401 h 10972272"/>
                    <a:gd name="connsiteX34" fmla="*/ 1280160 w 27294840"/>
                    <a:gd name="connsiteY34" fmla="*/ 5105401 h 10972272"/>
                    <a:gd name="connsiteX35" fmla="*/ 1280160 w 27294840"/>
                    <a:gd name="connsiteY35" fmla="*/ 2819400 h 10972272"/>
                    <a:gd name="connsiteX36" fmla="*/ 0 w 27294840"/>
                    <a:gd name="connsiteY36" fmla="*/ 228600 h 10972272"/>
                    <a:gd name="connsiteX37" fmla="*/ 320040 w 27294840"/>
                    <a:gd name="connsiteY37" fmla="*/ 0 h 10972272"/>
                    <a:gd name="connsiteX38" fmla="*/ 11201400 w 27294840"/>
                    <a:gd name="connsiteY38" fmla="*/ 4114800 h 10972272"/>
                    <a:gd name="connsiteX39" fmla="*/ 16642080 w 27294840"/>
                    <a:gd name="connsiteY39" fmla="*/ 3238500 h 10972272"/>
                    <a:gd name="connsiteX40" fmla="*/ 21899880 w 27294840"/>
                    <a:gd name="connsiteY40" fmla="*/ 1333500 h 10972272"/>
                    <a:gd name="connsiteX41" fmla="*/ 27294840 w 27294840"/>
                    <a:gd name="connsiteY41" fmla="*/ 2590800 h 10972272"/>
                    <a:gd name="connsiteX42" fmla="*/ 27294840 w 27294840"/>
                    <a:gd name="connsiteY42" fmla="*/ 5410201 h 10972272"/>
                    <a:gd name="connsiteX43" fmla="*/ 26746200 w 27294840"/>
                    <a:gd name="connsiteY43" fmla="*/ 8305801 h 10972272"/>
                    <a:gd name="connsiteX44" fmla="*/ 26380441 w 27294840"/>
                    <a:gd name="connsiteY44" fmla="*/ 9372601 h 10972272"/>
                    <a:gd name="connsiteX45" fmla="*/ 24414480 w 27294840"/>
                    <a:gd name="connsiteY45" fmla="*/ 10972272 h 10972272"/>
                    <a:gd name="connsiteX46" fmla="*/ 24368760 w 27294840"/>
                    <a:gd name="connsiteY46" fmla="*/ 10972272 h 10972272"/>
                    <a:gd name="connsiteX47" fmla="*/ 24368760 w 27294840"/>
                    <a:gd name="connsiteY47" fmla="*/ 10896601 h 10972272"/>
                    <a:gd name="connsiteX48" fmla="*/ 24525446 w 27294840"/>
                    <a:gd name="connsiteY48" fmla="*/ 10896601 h 10972272"/>
                    <a:gd name="connsiteX49" fmla="*/ 25004080 w 27294840"/>
                    <a:gd name="connsiteY49" fmla="*/ 10723961 h 10972272"/>
                    <a:gd name="connsiteX50" fmla="*/ 25336024 w 27294840"/>
                    <a:gd name="connsiteY50" fmla="*/ 10411569 h 10972272"/>
                    <a:gd name="connsiteX51" fmla="*/ 26289001 w 27294840"/>
                    <a:gd name="connsiteY51" fmla="*/ 9372601 h 10972272"/>
                    <a:gd name="connsiteX52" fmla="*/ 26289000 w 27294840"/>
                    <a:gd name="connsiteY52" fmla="*/ 8610602 h 10972272"/>
                    <a:gd name="connsiteX0" fmla="*/ 26289000 w 27294840"/>
                    <a:gd name="connsiteY0" fmla="*/ 8610602 h 10972272"/>
                    <a:gd name="connsiteX1" fmla="*/ 26609040 w 27294840"/>
                    <a:gd name="connsiteY1" fmla="*/ 8305802 h 10972272"/>
                    <a:gd name="connsiteX2" fmla="*/ 26609040 w 27294840"/>
                    <a:gd name="connsiteY2" fmla="*/ 3200400 h 10972272"/>
                    <a:gd name="connsiteX3" fmla="*/ 26883360 w 27294840"/>
                    <a:gd name="connsiteY3" fmla="*/ 2857500 h 10972272"/>
                    <a:gd name="connsiteX4" fmla="*/ 26517600 w 27294840"/>
                    <a:gd name="connsiteY4" fmla="*/ 2552700 h 10972272"/>
                    <a:gd name="connsiteX5" fmla="*/ 26151840 w 27294840"/>
                    <a:gd name="connsiteY5" fmla="*/ 2819400 h 10972272"/>
                    <a:gd name="connsiteX6" fmla="*/ 25831800 w 27294840"/>
                    <a:gd name="connsiteY6" fmla="*/ 2819400 h 10972272"/>
                    <a:gd name="connsiteX7" fmla="*/ 25831800 w 27294840"/>
                    <a:gd name="connsiteY7" fmla="*/ 2628900 h 10972272"/>
                    <a:gd name="connsiteX8" fmla="*/ 25283160 w 27294840"/>
                    <a:gd name="connsiteY8" fmla="*/ 2438400 h 10972272"/>
                    <a:gd name="connsiteX9" fmla="*/ 24323040 w 27294840"/>
                    <a:gd name="connsiteY9" fmla="*/ 2438400 h 10972272"/>
                    <a:gd name="connsiteX10" fmla="*/ 24323040 w 27294840"/>
                    <a:gd name="connsiteY10" fmla="*/ 2209800 h 10972272"/>
                    <a:gd name="connsiteX11" fmla="*/ 24323040 w 27294840"/>
                    <a:gd name="connsiteY11" fmla="*/ 2095500 h 10972272"/>
                    <a:gd name="connsiteX12" fmla="*/ 21396960 w 27294840"/>
                    <a:gd name="connsiteY12" fmla="*/ 2095500 h 10972272"/>
                    <a:gd name="connsiteX13" fmla="*/ 21031200 w 27294840"/>
                    <a:gd name="connsiteY13" fmla="*/ 2362200 h 10972272"/>
                    <a:gd name="connsiteX14" fmla="*/ 19202400 w 27294840"/>
                    <a:gd name="connsiteY14" fmla="*/ 2362200 h 10972272"/>
                    <a:gd name="connsiteX15" fmla="*/ 18608040 w 27294840"/>
                    <a:gd name="connsiteY15" fmla="*/ 2857500 h 10972272"/>
                    <a:gd name="connsiteX16" fmla="*/ 18470880 w 27294840"/>
                    <a:gd name="connsiteY16" fmla="*/ 2971800 h 10972272"/>
                    <a:gd name="connsiteX17" fmla="*/ 18470880 w 27294840"/>
                    <a:gd name="connsiteY17" fmla="*/ 3200400 h 10972272"/>
                    <a:gd name="connsiteX18" fmla="*/ 16642080 w 27294840"/>
                    <a:gd name="connsiteY18" fmla="*/ 3733800 h 10972272"/>
                    <a:gd name="connsiteX19" fmla="*/ 15910560 w 27294840"/>
                    <a:gd name="connsiteY19" fmla="*/ 4152900 h 10972272"/>
                    <a:gd name="connsiteX20" fmla="*/ 14996160 w 27294840"/>
                    <a:gd name="connsiteY20" fmla="*/ 4152900 h 10972272"/>
                    <a:gd name="connsiteX21" fmla="*/ 14081760 w 27294840"/>
                    <a:gd name="connsiteY21" fmla="*/ 4343400 h 10972272"/>
                    <a:gd name="connsiteX22" fmla="*/ 13350240 w 27294840"/>
                    <a:gd name="connsiteY22" fmla="*/ 4152900 h 10972272"/>
                    <a:gd name="connsiteX23" fmla="*/ 12893040 w 27294840"/>
                    <a:gd name="connsiteY23" fmla="*/ 4229100 h 10972272"/>
                    <a:gd name="connsiteX24" fmla="*/ 11978640 w 27294840"/>
                    <a:gd name="connsiteY24" fmla="*/ 4229100 h 10972272"/>
                    <a:gd name="connsiteX25" fmla="*/ 11521440 w 27294840"/>
                    <a:gd name="connsiteY25" fmla="*/ 4343400 h 10972272"/>
                    <a:gd name="connsiteX26" fmla="*/ 10789920 w 27294840"/>
                    <a:gd name="connsiteY26" fmla="*/ 4343400 h 10972272"/>
                    <a:gd name="connsiteX27" fmla="*/ 8961120 w 27294840"/>
                    <a:gd name="connsiteY27" fmla="*/ 4343400 h 10972272"/>
                    <a:gd name="connsiteX28" fmla="*/ 8229600 w 27294840"/>
                    <a:gd name="connsiteY28" fmla="*/ 4305300 h 10972272"/>
                    <a:gd name="connsiteX29" fmla="*/ 6400800 w 27294840"/>
                    <a:gd name="connsiteY29" fmla="*/ 3962400 h 10972272"/>
                    <a:gd name="connsiteX30" fmla="*/ 5669280 w 27294840"/>
                    <a:gd name="connsiteY30" fmla="*/ 3581400 h 10972272"/>
                    <a:gd name="connsiteX31" fmla="*/ 3840480 w 27294840"/>
                    <a:gd name="connsiteY31" fmla="*/ 3581400 h 10972272"/>
                    <a:gd name="connsiteX32" fmla="*/ 3108960 w 27294840"/>
                    <a:gd name="connsiteY32" fmla="*/ 2514600 h 10972272"/>
                    <a:gd name="connsiteX33" fmla="*/ 3108960 w 27294840"/>
                    <a:gd name="connsiteY33" fmla="*/ 5105401 h 10972272"/>
                    <a:gd name="connsiteX34" fmla="*/ 1280160 w 27294840"/>
                    <a:gd name="connsiteY34" fmla="*/ 5105401 h 10972272"/>
                    <a:gd name="connsiteX35" fmla="*/ 1280160 w 27294840"/>
                    <a:gd name="connsiteY35" fmla="*/ 2819400 h 10972272"/>
                    <a:gd name="connsiteX36" fmla="*/ 0 w 27294840"/>
                    <a:gd name="connsiteY36" fmla="*/ 228600 h 10972272"/>
                    <a:gd name="connsiteX37" fmla="*/ 320040 w 27294840"/>
                    <a:gd name="connsiteY37" fmla="*/ 0 h 10972272"/>
                    <a:gd name="connsiteX38" fmla="*/ 11201400 w 27294840"/>
                    <a:gd name="connsiteY38" fmla="*/ 4114800 h 10972272"/>
                    <a:gd name="connsiteX39" fmla="*/ 16642080 w 27294840"/>
                    <a:gd name="connsiteY39" fmla="*/ 3238500 h 10972272"/>
                    <a:gd name="connsiteX40" fmla="*/ 21899880 w 27294840"/>
                    <a:gd name="connsiteY40" fmla="*/ 1333500 h 10972272"/>
                    <a:gd name="connsiteX41" fmla="*/ 27294840 w 27294840"/>
                    <a:gd name="connsiteY41" fmla="*/ 2590800 h 10972272"/>
                    <a:gd name="connsiteX42" fmla="*/ 27294840 w 27294840"/>
                    <a:gd name="connsiteY42" fmla="*/ 5410201 h 10972272"/>
                    <a:gd name="connsiteX43" fmla="*/ 26746200 w 27294840"/>
                    <a:gd name="connsiteY43" fmla="*/ 8305801 h 10972272"/>
                    <a:gd name="connsiteX44" fmla="*/ 26380441 w 27294840"/>
                    <a:gd name="connsiteY44" fmla="*/ 9372601 h 10972272"/>
                    <a:gd name="connsiteX45" fmla="*/ 24414480 w 27294840"/>
                    <a:gd name="connsiteY45" fmla="*/ 10972272 h 10972272"/>
                    <a:gd name="connsiteX46" fmla="*/ 24368760 w 27294840"/>
                    <a:gd name="connsiteY46" fmla="*/ 10972272 h 10972272"/>
                    <a:gd name="connsiteX47" fmla="*/ 24368760 w 27294840"/>
                    <a:gd name="connsiteY47" fmla="*/ 10896601 h 10972272"/>
                    <a:gd name="connsiteX48" fmla="*/ 24525446 w 27294840"/>
                    <a:gd name="connsiteY48" fmla="*/ 10896601 h 10972272"/>
                    <a:gd name="connsiteX49" fmla="*/ 25004080 w 27294840"/>
                    <a:gd name="connsiteY49" fmla="*/ 10723961 h 10972272"/>
                    <a:gd name="connsiteX50" fmla="*/ 25336024 w 27294840"/>
                    <a:gd name="connsiteY50" fmla="*/ 10411569 h 10972272"/>
                    <a:gd name="connsiteX51" fmla="*/ 26289001 w 27294840"/>
                    <a:gd name="connsiteY51" fmla="*/ 9372601 h 10972272"/>
                    <a:gd name="connsiteX52" fmla="*/ 26289000 w 27294840"/>
                    <a:gd name="connsiteY52" fmla="*/ 8610602 h 10972272"/>
                    <a:gd name="connsiteX0" fmla="*/ 26289000 w 27294840"/>
                    <a:gd name="connsiteY0" fmla="*/ 8610602 h 10972272"/>
                    <a:gd name="connsiteX1" fmla="*/ 26609040 w 27294840"/>
                    <a:gd name="connsiteY1" fmla="*/ 8305802 h 10972272"/>
                    <a:gd name="connsiteX2" fmla="*/ 26609040 w 27294840"/>
                    <a:gd name="connsiteY2" fmla="*/ 3200400 h 10972272"/>
                    <a:gd name="connsiteX3" fmla="*/ 26883360 w 27294840"/>
                    <a:gd name="connsiteY3" fmla="*/ 2857500 h 10972272"/>
                    <a:gd name="connsiteX4" fmla="*/ 26517600 w 27294840"/>
                    <a:gd name="connsiteY4" fmla="*/ 2552700 h 10972272"/>
                    <a:gd name="connsiteX5" fmla="*/ 26151840 w 27294840"/>
                    <a:gd name="connsiteY5" fmla="*/ 2819400 h 10972272"/>
                    <a:gd name="connsiteX6" fmla="*/ 25831800 w 27294840"/>
                    <a:gd name="connsiteY6" fmla="*/ 2819400 h 10972272"/>
                    <a:gd name="connsiteX7" fmla="*/ 25831800 w 27294840"/>
                    <a:gd name="connsiteY7" fmla="*/ 2628900 h 10972272"/>
                    <a:gd name="connsiteX8" fmla="*/ 25283160 w 27294840"/>
                    <a:gd name="connsiteY8" fmla="*/ 2438400 h 10972272"/>
                    <a:gd name="connsiteX9" fmla="*/ 24323040 w 27294840"/>
                    <a:gd name="connsiteY9" fmla="*/ 2438400 h 10972272"/>
                    <a:gd name="connsiteX10" fmla="*/ 24323040 w 27294840"/>
                    <a:gd name="connsiteY10" fmla="*/ 2209800 h 10972272"/>
                    <a:gd name="connsiteX11" fmla="*/ 24185880 w 27294840"/>
                    <a:gd name="connsiteY11" fmla="*/ 2095500 h 10972272"/>
                    <a:gd name="connsiteX12" fmla="*/ 21396960 w 27294840"/>
                    <a:gd name="connsiteY12" fmla="*/ 2095500 h 10972272"/>
                    <a:gd name="connsiteX13" fmla="*/ 21031200 w 27294840"/>
                    <a:gd name="connsiteY13" fmla="*/ 2362200 h 10972272"/>
                    <a:gd name="connsiteX14" fmla="*/ 19202400 w 27294840"/>
                    <a:gd name="connsiteY14" fmla="*/ 2362200 h 10972272"/>
                    <a:gd name="connsiteX15" fmla="*/ 18608040 w 27294840"/>
                    <a:gd name="connsiteY15" fmla="*/ 2857500 h 10972272"/>
                    <a:gd name="connsiteX16" fmla="*/ 18470880 w 27294840"/>
                    <a:gd name="connsiteY16" fmla="*/ 2971800 h 10972272"/>
                    <a:gd name="connsiteX17" fmla="*/ 18470880 w 27294840"/>
                    <a:gd name="connsiteY17" fmla="*/ 3200400 h 10972272"/>
                    <a:gd name="connsiteX18" fmla="*/ 16642080 w 27294840"/>
                    <a:gd name="connsiteY18" fmla="*/ 3733800 h 10972272"/>
                    <a:gd name="connsiteX19" fmla="*/ 15910560 w 27294840"/>
                    <a:gd name="connsiteY19" fmla="*/ 4152900 h 10972272"/>
                    <a:gd name="connsiteX20" fmla="*/ 14996160 w 27294840"/>
                    <a:gd name="connsiteY20" fmla="*/ 4152900 h 10972272"/>
                    <a:gd name="connsiteX21" fmla="*/ 14081760 w 27294840"/>
                    <a:gd name="connsiteY21" fmla="*/ 4343400 h 10972272"/>
                    <a:gd name="connsiteX22" fmla="*/ 13350240 w 27294840"/>
                    <a:gd name="connsiteY22" fmla="*/ 4152900 h 10972272"/>
                    <a:gd name="connsiteX23" fmla="*/ 12893040 w 27294840"/>
                    <a:gd name="connsiteY23" fmla="*/ 4229100 h 10972272"/>
                    <a:gd name="connsiteX24" fmla="*/ 11978640 w 27294840"/>
                    <a:gd name="connsiteY24" fmla="*/ 4229100 h 10972272"/>
                    <a:gd name="connsiteX25" fmla="*/ 11521440 w 27294840"/>
                    <a:gd name="connsiteY25" fmla="*/ 4343400 h 10972272"/>
                    <a:gd name="connsiteX26" fmla="*/ 10789920 w 27294840"/>
                    <a:gd name="connsiteY26" fmla="*/ 4343400 h 10972272"/>
                    <a:gd name="connsiteX27" fmla="*/ 8961120 w 27294840"/>
                    <a:gd name="connsiteY27" fmla="*/ 4343400 h 10972272"/>
                    <a:gd name="connsiteX28" fmla="*/ 8229600 w 27294840"/>
                    <a:gd name="connsiteY28" fmla="*/ 4305300 h 10972272"/>
                    <a:gd name="connsiteX29" fmla="*/ 6400800 w 27294840"/>
                    <a:gd name="connsiteY29" fmla="*/ 3962400 h 10972272"/>
                    <a:gd name="connsiteX30" fmla="*/ 5669280 w 27294840"/>
                    <a:gd name="connsiteY30" fmla="*/ 3581400 h 10972272"/>
                    <a:gd name="connsiteX31" fmla="*/ 3840480 w 27294840"/>
                    <a:gd name="connsiteY31" fmla="*/ 3581400 h 10972272"/>
                    <a:gd name="connsiteX32" fmla="*/ 3108960 w 27294840"/>
                    <a:gd name="connsiteY32" fmla="*/ 2514600 h 10972272"/>
                    <a:gd name="connsiteX33" fmla="*/ 3108960 w 27294840"/>
                    <a:gd name="connsiteY33" fmla="*/ 5105401 h 10972272"/>
                    <a:gd name="connsiteX34" fmla="*/ 1280160 w 27294840"/>
                    <a:gd name="connsiteY34" fmla="*/ 5105401 h 10972272"/>
                    <a:gd name="connsiteX35" fmla="*/ 1280160 w 27294840"/>
                    <a:gd name="connsiteY35" fmla="*/ 2819400 h 10972272"/>
                    <a:gd name="connsiteX36" fmla="*/ 0 w 27294840"/>
                    <a:gd name="connsiteY36" fmla="*/ 228600 h 10972272"/>
                    <a:gd name="connsiteX37" fmla="*/ 320040 w 27294840"/>
                    <a:gd name="connsiteY37" fmla="*/ 0 h 10972272"/>
                    <a:gd name="connsiteX38" fmla="*/ 11201400 w 27294840"/>
                    <a:gd name="connsiteY38" fmla="*/ 4114800 h 10972272"/>
                    <a:gd name="connsiteX39" fmla="*/ 16642080 w 27294840"/>
                    <a:gd name="connsiteY39" fmla="*/ 3238500 h 10972272"/>
                    <a:gd name="connsiteX40" fmla="*/ 21899880 w 27294840"/>
                    <a:gd name="connsiteY40" fmla="*/ 1333500 h 10972272"/>
                    <a:gd name="connsiteX41" fmla="*/ 27294840 w 27294840"/>
                    <a:gd name="connsiteY41" fmla="*/ 2590800 h 10972272"/>
                    <a:gd name="connsiteX42" fmla="*/ 27294840 w 27294840"/>
                    <a:gd name="connsiteY42" fmla="*/ 5410201 h 10972272"/>
                    <a:gd name="connsiteX43" fmla="*/ 26746200 w 27294840"/>
                    <a:gd name="connsiteY43" fmla="*/ 8305801 h 10972272"/>
                    <a:gd name="connsiteX44" fmla="*/ 26380441 w 27294840"/>
                    <a:gd name="connsiteY44" fmla="*/ 9372601 h 10972272"/>
                    <a:gd name="connsiteX45" fmla="*/ 24414480 w 27294840"/>
                    <a:gd name="connsiteY45" fmla="*/ 10972272 h 10972272"/>
                    <a:gd name="connsiteX46" fmla="*/ 24368760 w 27294840"/>
                    <a:gd name="connsiteY46" fmla="*/ 10972272 h 10972272"/>
                    <a:gd name="connsiteX47" fmla="*/ 24368760 w 27294840"/>
                    <a:gd name="connsiteY47" fmla="*/ 10896601 h 10972272"/>
                    <a:gd name="connsiteX48" fmla="*/ 24525446 w 27294840"/>
                    <a:gd name="connsiteY48" fmla="*/ 10896601 h 10972272"/>
                    <a:gd name="connsiteX49" fmla="*/ 25004080 w 27294840"/>
                    <a:gd name="connsiteY49" fmla="*/ 10723961 h 10972272"/>
                    <a:gd name="connsiteX50" fmla="*/ 25336024 w 27294840"/>
                    <a:gd name="connsiteY50" fmla="*/ 10411569 h 10972272"/>
                    <a:gd name="connsiteX51" fmla="*/ 26289001 w 27294840"/>
                    <a:gd name="connsiteY51" fmla="*/ 9372601 h 10972272"/>
                    <a:gd name="connsiteX52" fmla="*/ 26289000 w 27294840"/>
                    <a:gd name="connsiteY52" fmla="*/ 8610602 h 109722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</a:cxnLst>
                  <a:rect l="l" t="t" r="r" b="b"/>
                  <a:pathLst>
                    <a:path w="27294840" h="10972272">
                      <a:moveTo>
                        <a:pt x="26289000" y="8610602"/>
                      </a:moveTo>
                      <a:cubicBezTo>
                        <a:pt x="26363775" y="8605840"/>
                        <a:pt x="26611428" y="8528054"/>
                        <a:pt x="26609040" y="8305802"/>
                      </a:cubicBezTo>
                      <a:lnTo>
                        <a:pt x="26609040" y="3200400"/>
                      </a:lnTo>
                      <a:cubicBezTo>
                        <a:pt x="26700480" y="3086100"/>
                        <a:pt x="26852880" y="3099595"/>
                        <a:pt x="26883360" y="2857500"/>
                      </a:cubicBezTo>
                      <a:cubicBezTo>
                        <a:pt x="26882408" y="2782888"/>
                        <a:pt x="26804303" y="2553494"/>
                        <a:pt x="26517600" y="2552700"/>
                      </a:cubicBezTo>
                      <a:cubicBezTo>
                        <a:pt x="26257567" y="2555082"/>
                        <a:pt x="26158509" y="2732088"/>
                        <a:pt x="26151840" y="2819400"/>
                      </a:cubicBezTo>
                      <a:lnTo>
                        <a:pt x="25831800" y="2819400"/>
                      </a:lnTo>
                      <a:lnTo>
                        <a:pt x="25831800" y="2628900"/>
                      </a:lnTo>
                      <a:cubicBezTo>
                        <a:pt x="25843230" y="2489200"/>
                        <a:pt x="25611773" y="2230439"/>
                        <a:pt x="25283160" y="2438400"/>
                      </a:cubicBezTo>
                      <a:lnTo>
                        <a:pt x="24323040" y="2438400"/>
                      </a:lnTo>
                      <a:cubicBezTo>
                        <a:pt x="24323887" y="2345267"/>
                        <a:pt x="24322193" y="2302933"/>
                        <a:pt x="24323040" y="2209800"/>
                      </a:cubicBezTo>
                      <a:lnTo>
                        <a:pt x="24185880" y="2095500"/>
                      </a:lnTo>
                      <a:lnTo>
                        <a:pt x="21396960" y="2095500"/>
                      </a:lnTo>
                      <a:lnTo>
                        <a:pt x="21031200" y="2362200"/>
                      </a:lnTo>
                      <a:lnTo>
                        <a:pt x="19202400" y="2362200"/>
                      </a:lnTo>
                      <a:cubicBezTo>
                        <a:pt x="18868390" y="2365375"/>
                        <a:pt x="18619470" y="2572809"/>
                        <a:pt x="18608040" y="2857500"/>
                      </a:cubicBezTo>
                      <a:lnTo>
                        <a:pt x="18470880" y="2971800"/>
                      </a:lnTo>
                      <a:lnTo>
                        <a:pt x="18470880" y="3200400"/>
                      </a:lnTo>
                      <a:lnTo>
                        <a:pt x="16642080" y="3733800"/>
                      </a:lnTo>
                      <a:lnTo>
                        <a:pt x="15910560" y="4152900"/>
                      </a:lnTo>
                      <a:lnTo>
                        <a:pt x="14996160" y="4152900"/>
                      </a:lnTo>
                      <a:lnTo>
                        <a:pt x="14081760" y="4343400"/>
                      </a:lnTo>
                      <a:lnTo>
                        <a:pt x="13350240" y="4152900"/>
                      </a:lnTo>
                      <a:lnTo>
                        <a:pt x="12893040" y="4229100"/>
                      </a:lnTo>
                      <a:lnTo>
                        <a:pt x="11978640" y="4229100"/>
                      </a:lnTo>
                      <a:lnTo>
                        <a:pt x="11521440" y="4343400"/>
                      </a:lnTo>
                      <a:lnTo>
                        <a:pt x="10789920" y="4343400"/>
                      </a:lnTo>
                      <a:lnTo>
                        <a:pt x="8961120" y="4343400"/>
                      </a:lnTo>
                      <a:lnTo>
                        <a:pt x="8229600" y="4305300"/>
                      </a:lnTo>
                      <a:lnTo>
                        <a:pt x="6400800" y="3962400"/>
                      </a:lnTo>
                      <a:lnTo>
                        <a:pt x="5669280" y="3581400"/>
                      </a:lnTo>
                      <a:lnTo>
                        <a:pt x="3840480" y="3581400"/>
                      </a:lnTo>
                      <a:lnTo>
                        <a:pt x="3108960" y="2514600"/>
                      </a:lnTo>
                      <a:lnTo>
                        <a:pt x="3108960" y="5105401"/>
                      </a:lnTo>
                      <a:lnTo>
                        <a:pt x="1280160" y="5105401"/>
                      </a:lnTo>
                      <a:lnTo>
                        <a:pt x="1280160" y="2819400"/>
                      </a:lnTo>
                      <a:cubicBezTo>
                        <a:pt x="1043940" y="1968500"/>
                        <a:pt x="487680" y="996950"/>
                        <a:pt x="0" y="228600"/>
                      </a:cubicBezTo>
                      <a:lnTo>
                        <a:pt x="320040" y="0"/>
                      </a:lnTo>
                      <a:cubicBezTo>
                        <a:pt x="4279232" y="3715755"/>
                        <a:pt x="8950693" y="4068679"/>
                        <a:pt x="11201400" y="4114800"/>
                      </a:cubicBezTo>
                      <a:cubicBezTo>
                        <a:pt x="13912516" y="4089400"/>
                        <a:pt x="15194280" y="3628858"/>
                        <a:pt x="16642080" y="3238500"/>
                      </a:cubicBezTo>
                      <a:lnTo>
                        <a:pt x="21899880" y="1333500"/>
                      </a:lnTo>
                      <a:cubicBezTo>
                        <a:pt x="25194533" y="1477963"/>
                        <a:pt x="26226685" y="1688572"/>
                        <a:pt x="27294840" y="2590800"/>
                      </a:cubicBezTo>
                      <a:lnTo>
                        <a:pt x="27294840" y="5410201"/>
                      </a:lnTo>
                      <a:cubicBezTo>
                        <a:pt x="27289760" y="6601885"/>
                        <a:pt x="26877857" y="7694437"/>
                        <a:pt x="26746200" y="8305801"/>
                      </a:cubicBezTo>
                      <a:lnTo>
                        <a:pt x="26380441" y="9372601"/>
                      </a:lnTo>
                      <a:cubicBezTo>
                        <a:pt x="26203910" y="9898161"/>
                        <a:pt x="25576531" y="10884115"/>
                        <a:pt x="24414480" y="10972272"/>
                      </a:cubicBezTo>
                      <a:lnTo>
                        <a:pt x="24368760" y="10972272"/>
                      </a:lnTo>
                      <a:lnTo>
                        <a:pt x="24368760" y="10896601"/>
                      </a:lnTo>
                      <a:lnTo>
                        <a:pt x="24525446" y="10896601"/>
                      </a:lnTo>
                      <a:lnTo>
                        <a:pt x="25004080" y="10723961"/>
                      </a:lnTo>
                      <a:lnTo>
                        <a:pt x="25336024" y="10411569"/>
                      </a:lnTo>
                      <a:lnTo>
                        <a:pt x="26289001" y="9372601"/>
                      </a:lnTo>
                      <a:cubicBezTo>
                        <a:pt x="26289001" y="9118601"/>
                        <a:pt x="26289000" y="8864602"/>
                        <a:pt x="26289000" y="8610602"/>
                      </a:cubicBez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8" name="Freeform 7"/>
              <p:cNvSpPr/>
              <p:nvPr/>
            </p:nvSpPr>
            <p:spPr>
              <a:xfrm>
                <a:off x="3031597" y="549272"/>
                <a:ext cx="52731" cy="251096"/>
              </a:xfrm>
              <a:custGeom>
                <a:avLst/>
                <a:gdLst>
                  <a:gd name="connsiteX0" fmla="*/ 406400 w 1168400"/>
                  <a:gd name="connsiteY0" fmla="*/ 0 h 2209800"/>
                  <a:gd name="connsiteX1" fmla="*/ 1168400 w 1168400"/>
                  <a:gd name="connsiteY1" fmla="*/ 25400 h 2209800"/>
                  <a:gd name="connsiteX2" fmla="*/ 901700 w 1168400"/>
                  <a:gd name="connsiteY2" fmla="*/ 2209800 h 2209800"/>
                  <a:gd name="connsiteX3" fmla="*/ 0 w 1168400"/>
                  <a:gd name="connsiteY3" fmla="*/ 2044700 h 2209800"/>
                  <a:gd name="connsiteX4" fmla="*/ 406400 w 1168400"/>
                  <a:gd name="connsiteY4" fmla="*/ 0 h 2209800"/>
                  <a:gd name="connsiteX0" fmla="*/ 589280 w 1351280"/>
                  <a:gd name="connsiteY0" fmla="*/ 0 h 2423160"/>
                  <a:gd name="connsiteX1" fmla="*/ 1351280 w 1351280"/>
                  <a:gd name="connsiteY1" fmla="*/ 25400 h 2423160"/>
                  <a:gd name="connsiteX2" fmla="*/ 1084580 w 1351280"/>
                  <a:gd name="connsiteY2" fmla="*/ 2209800 h 2423160"/>
                  <a:gd name="connsiteX3" fmla="*/ 0 w 1351280"/>
                  <a:gd name="connsiteY3" fmla="*/ 2423160 h 2423160"/>
                  <a:gd name="connsiteX4" fmla="*/ 589280 w 1351280"/>
                  <a:gd name="connsiteY4" fmla="*/ 0 h 2423160"/>
                  <a:gd name="connsiteX0" fmla="*/ 589280 w 1351280"/>
                  <a:gd name="connsiteY0" fmla="*/ 0 h 2423160"/>
                  <a:gd name="connsiteX1" fmla="*/ 1351280 w 1351280"/>
                  <a:gd name="connsiteY1" fmla="*/ 25400 h 2423160"/>
                  <a:gd name="connsiteX2" fmla="*/ 502920 w 1351280"/>
                  <a:gd name="connsiteY2" fmla="*/ 2423160 h 2423160"/>
                  <a:gd name="connsiteX3" fmla="*/ 0 w 1351280"/>
                  <a:gd name="connsiteY3" fmla="*/ 2423160 h 2423160"/>
                  <a:gd name="connsiteX4" fmla="*/ 589280 w 1351280"/>
                  <a:gd name="connsiteY4" fmla="*/ 0 h 2423160"/>
                  <a:gd name="connsiteX0" fmla="*/ 0 w 1351280"/>
                  <a:gd name="connsiteY0" fmla="*/ 111760 h 2397760"/>
                  <a:gd name="connsiteX1" fmla="*/ 1351280 w 1351280"/>
                  <a:gd name="connsiteY1" fmla="*/ 0 h 2397760"/>
                  <a:gd name="connsiteX2" fmla="*/ 502920 w 1351280"/>
                  <a:gd name="connsiteY2" fmla="*/ 2397760 h 2397760"/>
                  <a:gd name="connsiteX3" fmla="*/ 0 w 1351280"/>
                  <a:gd name="connsiteY3" fmla="*/ 2397760 h 2397760"/>
                  <a:gd name="connsiteX4" fmla="*/ 0 w 1351280"/>
                  <a:gd name="connsiteY4" fmla="*/ 111760 h 2397760"/>
                  <a:gd name="connsiteX0" fmla="*/ 0 w 502920"/>
                  <a:gd name="connsiteY0" fmla="*/ 0 h 2286000"/>
                  <a:gd name="connsiteX1" fmla="*/ 228600 w 502920"/>
                  <a:gd name="connsiteY1" fmla="*/ 0 h 2286000"/>
                  <a:gd name="connsiteX2" fmla="*/ 502920 w 502920"/>
                  <a:gd name="connsiteY2" fmla="*/ 2286000 h 2286000"/>
                  <a:gd name="connsiteX3" fmla="*/ 0 w 502920"/>
                  <a:gd name="connsiteY3" fmla="*/ 2286000 h 2286000"/>
                  <a:gd name="connsiteX4" fmla="*/ 0 w 502920"/>
                  <a:gd name="connsiteY4" fmla="*/ 0 h 2286000"/>
                  <a:gd name="connsiteX0" fmla="*/ 0 w 502920"/>
                  <a:gd name="connsiteY0" fmla="*/ 0 h 2286000"/>
                  <a:gd name="connsiteX1" fmla="*/ 256032 w 502920"/>
                  <a:gd name="connsiteY1" fmla="*/ 0 h 2286000"/>
                  <a:gd name="connsiteX2" fmla="*/ 502920 w 502920"/>
                  <a:gd name="connsiteY2" fmla="*/ 2286000 h 2286000"/>
                  <a:gd name="connsiteX3" fmla="*/ 0 w 502920"/>
                  <a:gd name="connsiteY3" fmla="*/ 2286000 h 2286000"/>
                  <a:gd name="connsiteX4" fmla="*/ 0 w 502920"/>
                  <a:gd name="connsiteY4" fmla="*/ 0 h 2286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2920" h="2286000">
                    <a:moveTo>
                      <a:pt x="0" y="0"/>
                    </a:moveTo>
                    <a:lnTo>
                      <a:pt x="256032" y="0"/>
                    </a:lnTo>
                    <a:lnTo>
                      <a:pt x="502920" y="2286000"/>
                    </a:lnTo>
                    <a:lnTo>
                      <a:pt x="0" y="22860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0"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" name="Group 3"/>
              <p:cNvGrpSpPr/>
              <p:nvPr/>
            </p:nvGrpSpPr>
            <p:grpSpPr>
              <a:xfrm>
                <a:off x="3272880" y="1919275"/>
                <a:ext cx="2577573" cy="362689"/>
                <a:chOff x="3579581" y="5240207"/>
                <a:chExt cx="2577573" cy="362689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 rot="16200000">
                  <a:off x="3479480" y="5342120"/>
                  <a:ext cx="329719" cy="1295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/>
                    <a:t>1</a:t>
                  </a:r>
                  <a:r>
                    <a:rPr lang="en-US" sz="1200" b="1" baseline="30000" dirty="0"/>
                    <a:t>st</a:t>
                  </a:r>
                  <a:r>
                    <a:rPr lang="en-US" sz="1200" b="1" dirty="0"/>
                    <a:t>  AVE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 rot="16200000">
                  <a:off x="3689776" y="5352567"/>
                  <a:ext cx="346279" cy="1295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/>
                    <a:t>2</a:t>
                  </a:r>
                  <a:r>
                    <a:rPr lang="en-US" sz="1200" b="1" baseline="30000" dirty="0"/>
                    <a:t>nd</a:t>
                  </a:r>
                  <a:r>
                    <a:rPr lang="en-US" sz="1200" b="1" dirty="0"/>
                    <a:t>  AVE</a:t>
                  </a: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 rot="16200000">
                  <a:off x="3984550" y="5346645"/>
                  <a:ext cx="336848" cy="1295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/>
                    <a:t>3</a:t>
                  </a:r>
                  <a:r>
                    <a:rPr lang="en-US" sz="1200" b="1" baseline="30000" dirty="0"/>
                    <a:t>rd</a:t>
                  </a:r>
                  <a:r>
                    <a:rPr lang="en-US" sz="1200" b="1" dirty="0"/>
                    <a:t>  AVE</a:t>
                  </a:r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 rot="16200000">
                  <a:off x="4219156" y="5346590"/>
                  <a:ext cx="336688" cy="1295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/>
                    <a:t>4</a:t>
                  </a:r>
                  <a:r>
                    <a:rPr lang="en-US" sz="1200" b="1" baseline="30000" dirty="0"/>
                    <a:t>th</a:t>
                  </a:r>
                  <a:r>
                    <a:rPr lang="en-US" sz="1200" b="1" dirty="0"/>
                    <a:t>  AVE</a:t>
                  </a: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 rot="16200000">
                  <a:off x="4471488" y="5346590"/>
                  <a:ext cx="342283" cy="1295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/>
                    <a:t>5th AVE</a:t>
                  </a: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 rot="16200000">
                  <a:off x="4702887" y="5346590"/>
                  <a:ext cx="336688" cy="1295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/>
                    <a:t>6</a:t>
                  </a:r>
                  <a:r>
                    <a:rPr lang="en-US" sz="1200" b="1" baseline="30000" dirty="0"/>
                    <a:t>th</a:t>
                  </a:r>
                  <a:r>
                    <a:rPr lang="en-US" sz="1200" b="1" dirty="0"/>
                    <a:t>  AVE</a:t>
                  </a: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 rot="16200000">
                  <a:off x="4959400" y="5346590"/>
                  <a:ext cx="336688" cy="1295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/>
                    <a:t>7</a:t>
                  </a:r>
                  <a:r>
                    <a:rPr lang="en-US" sz="1200" b="1" baseline="30000" dirty="0"/>
                    <a:t>th</a:t>
                  </a:r>
                  <a:r>
                    <a:rPr lang="en-US" sz="1200" b="1" dirty="0"/>
                    <a:t>  AVE</a:t>
                  </a: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 rot="16200000">
                  <a:off x="5229893" y="5353487"/>
                  <a:ext cx="349476" cy="1295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/>
                    <a:t>8</a:t>
                  </a:r>
                  <a:r>
                    <a:rPr lang="en-US" sz="1200" b="1" baseline="30000" dirty="0"/>
                    <a:t>tTH</a:t>
                  </a:r>
                  <a:r>
                    <a:rPr lang="en-US" sz="1200" b="1" dirty="0"/>
                    <a:t> AVE</a:t>
                  </a: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 rot="16200000">
                  <a:off x="5499358" y="5336474"/>
                  <a:ext cx="319106" cy="1295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/>
                    <a:t>9</a:t>
                  </a:r>
                  <a:r>
                    <a:rPr lang="en-US" sz="1200" b="1" baseline="30000" dirty="0"/>
                    <a:t>th</a:t>
                  </a:r>
                  <a:r>
                    <a:rPr lang="en-US" sz="1200" b="1" dirty="0"/>
                    <a:t> AVE</a:t>
                  </a: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 rot="16200000">
                  <a:off x="5738400" y="5359004"/>
                  <a:ext cx="358267" cy="1295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/>
                    <a:t>10</a:t>
                  </a:r>
                  <a:r>
                    <a:rPr lang="en-US" sz="1200" b="1" baseline="30000" dirty="0"/>
                    <a:t>th</a:t>
                  </a:r>
                  <a:r>
                    <a:rPr lang="en-US" sz="1200" b="1" dirty="0"/>
                    <a:t> AVE</a:t>
                  </a: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 rot="16200000">
                  <a:off x="5913261" y="5359004"/>
                  <a:ext cx="358267" cy="1295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/>
                    <a:t>11</a:t>
                  </a:r>
                  <a:r>
                    <a:rPr lang="en-US" sz="1200" b="1" baseline="30000" dirty="0"/>
                    <a:t>th</a:t>
                  </a:r>
                  <a:r>
                    <a:rPr lang="en-US" sz="1200" b="1" dirty="0"/>
                    <a:t> AVE</a:t>
                  </a:r>
                </a:p>
              </p:txBody>
            </p:sp>
          </p:grpSp>
          <p:sp>
            <p:nvSpPr>
              <p:cNvPr id="10" name="Freeform 9"/>
              <p:cNvSpPr/>
              <p:nvPr/>
            </p:nvSpPr>
            <p:spPr>
              <a:xfrm>
                <a:off x="2903670" y="270491"/>
                <a:ext cx="594425" cy="602632"/>
              </a:xfrm>
              <a:custGeom>
                <a:avLst/>
                <a:gdLst>
                  <a:gd name="connsiteX0" fmla="*/ 406400 w 1168400"/>
                  <a:gd name="connsiteY0" fmla="*/ 0 h 2209800"/>
                  <a:gd name="connsiteX1" fmla="*/ 1168400 w 1168400"/>
                  <a:gd name="connsiteY1" fmla="*/ 25400 h 2209800"/>
                  <a:gd name="connsiteX2" fmla="*/ 901700 w 1168400"/>
                  <a:gd name="connsiteY2" fmla="*/ 2209800 h 2209800"/>
                  <a:gd name="connsiteX3" fmla="*/ 0 w 1168400"/>
                  <a:gd name="connsiteY3" fmla="*/ 2044700 h 2209800"/>
                  <a:gd name="connsiteX4" fmla="*/ 406400 w 1168400"/>
                  <a:gd name="connsiteY4" fmla="*/ 0 h 2209800"/>
                  <a:gd name="connsiteX0" fmla="*/ 589280 w 1351280"/>
                  <a:gd name="connsiteY0" fmla="*/ 0 h 2423160"/>
                  <a:gd name="connsiteX1" fmla="*/ 1351280 w 1351280"/>
                  <a:gd name="connsiteY1" fmla="*/ 25400 h 2423160"/>
                  <a:gd name="connsiteX2" fmla="*/ 1084580 w 1351280"/>
                  <a:gd name="connsiteY2" fmla="*/ 2209800 h 2423160"/>
                  <a:gd name="connsiteX3" fmla="*/ 0 w 1351280"/>
                  <a:gd name="connsiteY3" fmla="*/ 2423160 h 2423160"/>
                  <a:gd name="connsiteX4" fmla="*/ 589280 w 1351280"/>
                  <a:gd name="connsiteY4" fmla="*/ 0 h 2423160"/>
                  <a:gd name="connsiteX0" fmla="*/ 589280 w 1351280"/>
                  <a:gd name="connsiteY0" fmla="*/ 0 h 2423160"/>
                  <a:gd name="connsiteX1" fmla="*/ 1351280 w 1351280"/>
                  <a:gd name="connsiteY1" fmla="*/ 25400 h 2423160"/>
                  <a:gd name="connsiteX2" fmla="*/ 502920 w 1351280"/>
                  <a:gd name="connsiteY2" fmla="*/ 2423160 h 2423160"/>
                  <a:gd name="connsiteX3" fmla="*/ 0 w 1351280"/>
                  <a:gd name="connsiteY3" fmla="*/ 2423160 h 2423160"/>
                  <a:gd name="connsiteX4" fmla="*/ 589280 w 1351280"/>
                  <a:gd name="connsiteY4" fmla="*/ 0 h 2423160"/>
                  <a:gd name="connsiteX0" fmla="*/ 0 w 1351280"/>
                  <a:gd name="connsiteY0" fmla="*/ 111760 h 2397760"/>
                  <a:gd name="connsiteX1" fmla="*/ 1351280 w 1351280"/>
                  <a:gd name="connsiteY1" fmla="*/ 0 h 2397760"/>
                  <a:gd name="connsiteX2" fmla="*/ 502920 w 1351280"/>
                  <a:gd name="connsiteY2" fmla="*/ 2397760 h 2397760"/>
                  <a:gd name="connsiteX3" fmla="*/ 0 w 1351280"/>
                  <a:gd name="connsiteY3" fmla="*/ 2397760 h 2397760"/>
                  <a:gd name="connsiteX4" fmla="*/ 0 w 1351280"/>
                  <a:gd name="connsiteY4" fmla="*/ 111760 h 2397760"/>
                  <a:gd name="connsiteX0" fmla="*/ 0 w 502920"/>
                  <a:gd name="connsiteY0" fmla="*/ 0 h 2286000"/>
                  <a:gd name="connsiteX1" fmla="*/ 228600 w 502920"/>
                  <a:gd name="connsiteY1" fmla="*/ 0 h 2286000"/>
                  <a:gd name="connsiteX2" fmla="*/ 502920 w 502920"/>
                  <a:gd name="connsiteY2" fmla="*/ 2286000 h 2286000"/>
                  <a:gd name="connsiteX3" fmla="*/ 0 w 502920"/>
                  <a:gd name="connsiteY3" fmla="*/ 2286000 h 2286000"/>
                  <a:gd name="connsiteX4" fmla="*/ 0 w 502920"/>
                  <a:gd name="connsiteY4" fmla="*/ 0 h 2286000"/>
                  <a:gd name="connsiteX0" fmla="*/ 0 w 502920"/>
                  <a:gd name="connsiteY0" fmla="*/ 0 h 2286000"/>
                  <a:gd name="connsiteX1" fmla="*/ 256032 w 502920"/>
                  <a:gd name="connsiteY1" fmla="*/ 0 h 2286000"/>
                  <a:gd name="connsiteX2" fmla="*/ 502920 w 502920"/>
                  <a:gd name="connsiteY2" fmla="*/ 2286000 h 2286000"/>
                  <a:gd name="connsiteX3" fmla="*/ 0 w 502920"/>
                  <a:gd name="connsiteY3" fmla="*/ 2286000 h 2286000"/>
                  <a:gd name="connsiteX4" fmla="*/ 0 w 502920"/>
                  <a:gd name="connsiteY4" fmla="*/ 0 h 2286000"/>
                  <a:gd name="connsiteX0" fmla="*/ 0 w 914400"/>
                  <a:gd name="connsiteY0" fmla="*/ 0 h 2286000"/>
                  <a:gd name="connsiteX1" fmla="*/ 256032 w 914400"/>
                  <a:gd name="connsiteY1" fmla="*/ 0 h 2286000"/>
                  <a:gd name="connsiteX2" fmla="*/ 914400 w 914400"/>
                  <a:gd name="connsiteY2" fmla="*/ 2286000 h 2286000"/>
                  <a:gd name="connsiteX3" fmla="*/ 0 w 914400"/>
                  <a:gd name="connsiteY3" fmla="*/ 2286000 h 2286000"/>
                  <a:gd name="connsiteX4" fmla="*/ 0 w 914400"/>
                  <a:gd name="connsiteY4" fmla="*/ 0 h 2286000"/>
                  <a:gd name="connsiteX0" fmla="*/ 0 w 914400"/>
                  <a:gd name="connsiteY0" fmla="*/ 0 h 2286000"/>
                  <a:gd name="connsiteX1" fmla="*/ 914400 w 914400"/>
                  <a:gd name="connsiteY1" fmla="*/ 2019300 h 2286000"/>
                  <a:gd name="connsiteX2" fmla="*/ 914400 w 914400"/>
                  <a:gd name="connsiteY2" fmla="*/ 2286000 h 2286000"/>
                  <a:gd name="connsiteX3" fmla="*/ 0 w 914400"/>
                  <a:gd name="connsiteY3" fmla="*/ 2286000 h 2286000"/>
                  <a:gd name="connsiteX4" fmla="*/ 0 w 914400"/>
                  <a:gd name="connsiteY4" fmla="*/ 0 h 2286000"/>
                  <a:gd name="connsiteX0" fmla="*/ 0 w 914400"/>
                  <a:gd name="connsiteY0" fmla="*/ 0 h 2286000"/>
                  <a:gd name="connsiteX1" fmla="*/ 914400 w 914400"/>
                  <a:gd name="connsiteY1" fmla="*/ 2095500 h 2286000"/>
                  <a:gd name="connsiteX2" fmla="*/ 914400 w 914400"/>
                  <a:gd name="connsiteY2" fmla="*/ 2286000 h 2286000"/>
                  <a:gd name="connsiteX3" fmla="*/ 0 w 914400"/>
                  <a:gd name="connsiteY3" fmla="*/ 2286000 h 2286000"/>
                  <a:gd name="connsiteX4" fmla="*/ 0 w 914400"/>
                  <a:gd name="connsiteY4" fmla="*/ 0 h 2286000"/>
                  <a:gd name="connsiteX0" fmla="*/ 0 w 914400"/>
                  <a:gd name="connsiteY0" fmla="*/ 0 h 190500"/>
                  <a:gd name="connsiteX1" fmla="*/ 914400 w 914400"/>
                  <a:gd name="connsiteY1" fmla="*/ 0 h 190500"/>
                  <a:gd name="connsiteX2" fmla="*/ 914400 w 914400"/>
                  <a:gd name="connsiteY2" fmla="*/ 190500 h 190500"/>
                  <a:gd name="connsiteX3" fmla="*/ 0 w 914400"/>
                  <a:gd name="connsiteY3" fmla="*/ 190500 h 190500"/>
                  <a:gd name="connsiteX4" fmla="*/ 0 w 914400"/>
                  <a:gd name="connsiteY4" fmla="*/ 0 h 190500"/>
                  <a:gd name="connsiteX0" fmla="*/ 1280160 w 2194560"/>
                  <a:gd name="connsiteY0" fmla="*/ 0 h 190500"/>
                  <a:gd name="connsiteX1" fmla="*/ 2194560 w 2194560"/>
                  <a:gd name="connsiteY1" fmla="*/ 0 h 190500"/>
                  <a:gd name="connsiteX2" fmla="*/ 2194560 w 2194560"/>
                  <a:gd name="connsiteY2" fmla="*/ 190500 h 190500"/>
                  <a:gd name="connsiteX3" fmla="*/ 1280160 w 2194560"/>
                  <a:gd name="connsiteY3" fmla="*/ 190500 h 190500"/>
                  <a:gd name="connsiteX4" fmla="*/ 0 w 2194560"/>
                  <a:gd name="connsiteY4" fmla="*/ 152400 h 190500"/>
                  <a:gd name="connsiteX5" fmla="*/ 1280160 w 2194560"/>
                  <a:gd name="connsiteY5" fmla="*/ 0 h 190500"/>
                  <a:gd name="connsiteX0" fmla="*/ 2240280 w 3154680"/>
                  <a:gd name="connsiteY0" fmla="*/ 1371600 h 1562100"/>
                  <a:gd name="connsiteX1" fmla="*/ 3154680 w 3154680"/>
                  <a:gd name="connsiteY1" fmla="*/ 1371600 h 1562100"/>
                  <a:gd name="connsiteX2" fmla="*/ 3154680 w 3154680"/>
                  <a:gd name="connsiteY2" fmla="*/ 1562100 h 1562100"/>
                  <a:gd name="connsiteX3" fmla="*/ 2240280 w 3154680"/>
                  <a:gd name="connsiteY3" fmla="*/ 1562100 h 1562100"/>
                  <a:gd name="connsiteX4" fmla="*/ 960120 w 3154680"/>
                  <a:gd name="connsiteY4" fmla="*/ 1524000 h 1562100"/>
                  <a:gd name="connsiteX5" fmla="*/ 0 w 3154680"/>
                  <a:gd name="connsiteY5" fmla="*/ 0 h 1562100"/>
                  <a:gd name="connsiteX6" fmla="*/ 2240280 w 3154680"/>
                  <a:gd name="connsiteY6" fmla="*/ 1371600 h 1562100"/>
                  <a:gd name="connsiteX0" fmla="*/ 2514600 w 3429000"/>
                  <a:gd name="connsiteY0" fmla="*/ 1371600 h 1562100"/>
                  <a:gd name="connsiteX1" fmla="*/ 3429000 w 3429000"/>
                  <a:gd name="connsiteY1" fmla="*/ 1371600 h 1562100"/>
                  <a:gd name="connsiteX2" fmla="*/ 3429000 w 3429000"/>
                  <a:gd name="connsiteY2" fmla="*/ 1562100 h 1562100"/>
                  <a:gd name="connsiteX3" fmla="*/ 2514600 w 3429000"/>
                  <a:gd name="connsiteY3" fmla="*/ 1562100 h 1562100"/>
                  <a:gd name="connsiteX4" fmla="*/ 0 w 3429000"/>
                  <a:gd name="connsiteY4" fmla="*/ 76200 h 1562100"/>
                  <a:gd name="connsiteX5" fmla="*/ 274320 w 3429000"/>
                  <a:gd name="connsiteY5" fmla="*/ 0 h 1562100"/>
                  <a:gd name="connsiteX6" fmla="*/ 2514600 w 3429000"/>
                  <a:gd name="connsiteY6" fmla="*/ 1371600 h 1562100"/>
                  <a:gd name="connsiteX0" fmla="*/ 2468880 w 3383280"/>
                  <a:gd name="connsiteY0" fmla="*/ 1371600 h 1562100"/>
                  <a:gd name="connsiteX1" fmla="*/ 3383280 w 3383280"/>
                  <a:gd name="connsiteY1" fmla="*/ 1371600 h 1562100"/>
                  <a:gd name="connsiteX2" fmla="*/ 3383280 w 3383280"/>
                  <a:gd name="connsiteY2" fmla="*/ 1562100 h 1562100"/>
                  <a:gd name="connsiteX3" fmla="*/ 2468880 w 3383280"/>
                  <a:gd name="connsiteY3" fmla="*/ 1562100 h 1562100"/>
                  <a:gd name="connsiteX4" fmla="*/ 0 w 3383280"/>
                  <a:gd name="connsiteY4" fmla="*/ 76200 h 1562100"/>
                  <a:gd name="connsiteX5" fmla="*/ 228600 w 3383280"/>
                  <a:gd name="connsiteY5" fmla="*/ 0 h 1562100"/>
                  <a:gd name="connsiteX6" fmla="*/ 2468880 w 3383280"/>
                  <a:gd name="connsiteY6" fmla="*/ 1371600 h 1562100"/>
                  <a:gd name="connsiteX0" fmla="*/ 2468880 w 3383280"/>
                  <a:gd name="connsiteY0" fmla="*/ 1333500 h 1524000"/>
                  <a:gd name="connsiteX1" fmla="*/ 3383280 w 3383280"/>
                  <a:gd name="connsiteY1" fmla="*/ 1333500 h 1524000"/>
                  <a:gd name="connsiteX2" fmla="*/ 3383280 w 3383280"/>
                  <a:gd name="connsiteY2" fmla="*/ 1524000 h 1524000"/>
                  <a:gd name="connsiteX3" fmla="*/ 2468880 w 3383280"/>
                  <a:gd name="connsiteY3" fmla="*/ 1524000 h 1524000"/>
                  <a:gd name="connsiteX4" fmla="*/ 0 w 3383280"/>
                  <a:gd name="connsiteY4" fmla="*/ 38100 h 1524000"/>
                  <a:gd name="connsiteX5" fmla="*/ 228600 w 3383280"/>
                  <a:gd name="connsiteY5" fmla="*/ 0 h 1524000"/>
                  <a:gd name="connsiteX6" fmla="*/ 2468880 w 3383280"/>
                  <a:gd name="connsiteY6" fmla="*/ 1333500 h 1524000"/>
                  <a:gd name="connsiteX0" fmla="*/ 2468880 w 3383280"/>
                  <a:gd name="connsiteY0" fmla="*/ 1333500 h 1524000"/>
                  <a:gd name="connsiteX1" fmla="*/ 3383280 w 3383280"/>
                  <a:gd name="connsiteY1" fmla="*/ 1333500 h 1524000"/>
                  <a:gd name="connsiteX2" fmla="*/ 3383280 w 3383280"/>
                  <a:gd name="connsiteY2" fmla="*/ 1524000 h 1524000"/>
                  <a:gd name="connsiteX3" fmla="*/ 2468880 w 3383280"/>
                  <a:gd name="connsiteY3" fmla="*/ 1524000 h 1524000"/>
                  <a:gd name="connsiteX4" fmla="*/ 0 w 3383280"/>
                  <a:gd name="connsiteY4" fmla="*/ 38100 h 1524000"/>
                  <a:gd name="connsiteX5" fmla="*/ 228600 w 3383280"/>
                  <a:gd name="connsiteY5" fmla="*/ 0 h 1524000"/>
                  <a:gd name="connsiteX6" fmla="*/ 2468880 w 3383280"/>
                  <a:gd name="connsiteY6" fmla="*/ 1333500 h 1524000"/>
                  <a:gd name="connsiteX0" fmla="*/ 2468880 w 3383280"/>
                  <a:gd name="connsiteY0" fmla="*/ 1333500 h 1524000"/>
                  <a:gd name="connsiteX1" fmla="*/ 3383280 w 3383280"/>
                  <a:gd name="connsiteY1" fmla="*/ 1333500 h 1524000"/>
                  <a:gd name="connsiteX2" fmla="*/ 3383280 w 3383280"/>
                  <a:gd name="connsiteY2" fmla="*/ 1524000 h 1524000"/>
                  <a:gd name="connsiteX3" fmla="*/ 2468880 w 3383280"/>
                  <a:gd name="connsiteY3" fmla="*/ 1524000 h 1524000"/>
                  <a:gd name="connsiteX4" fmla="*/ 0 w 3383280"/>
                  <a:gd name="connsiteY4" fmla="*/ 38100 h 1524000"/>
                  <a:gd name="connsiteX5" fmla="*/ 228600 w 3383280"/>
                  <a:gd name="connsiteY5" fmla="*/ 0 h 1524000"/>
                  <a:gd name="connsiteX6" fmla="*/ 2468880 w 3383280"/>
                  <a:gd name="connsiteY6" fmla="*/ 1333500 h 1524000"/>
                  <a:gd name="connsiteX0" fmla="*/ 2468880 w 3383280"/>
                  <a:gd name="connsiteY0" fmla="*/ 1333500 h 1524000"/>
                  <a:gd name="connsiteX1" fmla="*/ 3383280 w 3383280"/>
                  <a:gd name="connsiteY1" fmla="*/ 1333500 h 1524000"/>
                  <a:gd name="connsiteX2" fmla="*/ 3383280 w 3383280"/>
                  <a:gd name="connsiteY2" fmla="*/ 1524000 h 1524000"/>
                  <a:gd name="connsiteX3" fmla="*/ 2468880 w 3383280"/>
                  <a:gd name="connsiteY3" fmla="*/ 1524000 h 1524000"/>
                  <a:gd name="connsiteX4" fmla="*/ 0 w 3383280"/>
                  <a:gd name="connsiteY4" fmla="*/ 38100 h 1524000"/>
                  <a:gd name="connsiteX5" fmla="*/ 228600 w 3383280"/>
                  <a:gd name="connsiteY5" fmla="*/ 0 h 1524000"/>
                  <a:gd name="connsiteX6" fmla="*/ 2468880 w 3383280"/>
                  <a:gd name="connsiteY6" fmla="*/ 1333500 h 1524000"/>
                  <a:gd name="connsiteX0" fmla="*/ 2468880 w 3383280"/>
                  <a:gd name="connsiteY0" fmla="*/ 1333500 h 1524000"/>
                  <a:gd name="connsiteX1" fmla="*/ 3383280 w 3383280"/>
                  <a:gd name="connsiteY1" fmla="*/ 1333500 h 1524000"/>
                  <a:gd name="connsiteX2" fmla="*/ 3383280 w 3383280"/>
                  <a:gd name="connsiteY2" fmla="*/ 1524000 h 1524000"/>
                  <a:gd name="connsiteX3" fmla="*/ 2468880 w 3383280"/>
                  <a:gd name="connsiteY3" fmla="*/ 1524000 h 1524000"/>
                  <a:gd name="connsiteX4" fmla="*/ 0 w 3383280"/>
                  <a:gd name="connsiteY4" fmla="*/ 24225 h 1524000"/>
                  <a:gd name="connsiteX5" fmla="*/ 228600 w 3383280"/>
                  <a:gd name="connsiteY5" fmla="*/ 0 h 1524000"/>
                  <a:gd name="connsiteX6" fmla="*/ 2468880 w 3383280"/>
                  <a:gd name="connsiteY6" fmla="*/ 1333500 h 1524000"/>
                  <a:gd name="connsiteX0" fmla="*/ 2468880 w 3383280"/>
                  <a:gd name="connsiteY0" fmla="*/ 1333500 h 1524000"/>
                  <a:gd name="connsiteX1" fmla="*/ 3383280 w 3383280"/>
                  <a:gd name="connsiteY1" fmla="*/ 1333500 h 1524000"/>
                  <a:gd name="connsiteX2" fmla="*/ 3383280 w 3383280"/>
                  <a:gd name="connsiteY2" fmla="*/ 1524000 h 1524000"/>
                  <a:gd name="connsiteX3" fmla="*/ 2468880 w 3383280"/>
                  <a:gd name="connsiteY3" fmla="*/ 1524000 h 1524000"/>
                  <a:gd name="connsiteX4" fmla="*/ 0 w 3383280"/>
                  <a:gd name="connsiteY4" fmla="*/ 24225 h 1524000"/>
                  <a:gd name="connsiteX5" fmla="*/ 209369 w 3383280"/>
                  <a:gd name="connsiteY5" fmla="*/ 0 h 1524000"/>
                  <a:gd name="connsiteX6" fmla="*/ 2468880 w 3383280"/>
                  <a:gd name="connsiteY6" fmla="*/ 1333500 h 1524000"/>
                  <a:gd name="connsiteX0" fmla="*/ 2468880 w 3383280"/>
                  <a:gd name="connsiteY0" fmla="*/ 1333500 h 1524000"/>
                  <a:gd name="connsiteX1" fmla="*/ 3383280 w 3383280"/>
                  <a:gd name="connsiteY1" fmla="*/ 1333500 h 1524000"/>
                  <a:gd name="connsiteX2" fmla="*/ 3383280 w 3383280"/>
                  <a:gd name="connsiteY2" fmla="*/ 1524000 h 1524000"/>
                  <a:gd name="connsiteX3" fmla="*/ 2468880 w 3383280"/>
                  <a:gd name="connsiteY3" fmla="*/ 1524000 h 1524000"/>
                  <a:gd name="connsiteX4" fmla="*/ 0 w 3383280"/>
                  <a:gd name="connsiteY4" fmla="*/ 24225 h 1524000"/>
                  <a:gd name="connsiteX5" fmla="*/ 209369 w 3383280"/>
                  <a:gd name="connsiteY5" fmla="*/ 0 h 1524000"/>
                  <a:gd name="connsiteX6" fmla="*/ 2468880 w 3383280"/>
                  <a:gd name="connsiteY6" fmla="*/ 1333500 h 1524000"/>
                  <a:gd name="connsiteX0" fmla="*/ 2468880 w 3383280"/>
                  <a:gd name="connsiteY0" fmla="*/ 1333500 h 1528504"/>
                  <a:gd name="connsiteX1" fmla="*/ 3383280 w 3383280"/>
                  <a:gd name="connsiteY1" fmla="*/ 1333500 h 1528504"/>
                  <a:gd name="connsiteX2" fmla="*/ 3383280 w 3383280"/>
                  <a:gd name="connsiteY2" fmla="*/ 1524000 h 1528504"/>
                  <a:gd name="connsiteX3" fmla="*/ 2468880 w 3383280"/>
                  <a:gd name="connsiteY3" fmla="*/ 1524000 h 1528504"/>
                  <a:gd name="connsiteX4" fmla="*/ 0 w 3383280"/>
                  <a:gd name="connsiteY4" fmla="*/ 24225 h 1528504"/>
                  <a:gd name="connsiteX5" fmla="*/ 209369 w 3383280"/>
                  <a:gd name="connsiteY5" fmla="*/ 0 h 1528504"/>
                  <a:gd name="connsiteX6" fmla="*/ 2468880 w 3383280"/>
                  <a:gd name="connsiteY6" fmla="*/ 1333500 h 1528504"/>
                  <a:gd name="connsiteX0" fmla="*/ 2468880 w 3383280"/>
                  <a:gd name="connsiteY0" fmla="*/ 1333500 h 1525191"/>
                  <a:gd name="connsiteX1" fmla="*/ 3383280 w 3383280"/>
                  <a:gd name="connsiteY1" fmla="*/ 1333500 h 1525191"/>
                  <a:gd name="connsiteX2" fmla="*/ 3383280 w 3383280"/>
                  <a:gd name="connsiteY2" fmla="*/ 1524000 h 1525191"/>
                  <a:gd name="connsiteX3" fmla="*/ 2468880 w 3383280"/>
                  <a:gd name="connsiteY3" fmla="*/ 1524000 h 1525191"/>
                  <a:gd name="connsiteX4" fmla="*/ 0 w 3383280"/>
                  <a:gd name="connsiteY4" fmla="*/ 24225 h 1525191"/>
                  <a:gd name="connsiteX5" fmla="*/ 209369 w 3383280"/>
                  <a:gd name="connsiteY5" fmla="*/ 0 h 1525191"/>
                  <a:gd name="connsiteX6" fmla="*/ 2468880 w 3383280"/>
                  <a:gd name="connsiteY6" fmla="*/ 1333500 h 1525191"/>
                  <a:gd name="connsiteX0" fmla="*/ 2468880 w 3383280"/>
                  <a:gd name="connsiteY0" fmla="*/ 1333500 h 1525191"/>
                  <a:gd name="connsiteX1" fmla="*/ 3383280 w 3383280"/>
                  <a:gd name="connsiteY1" fmla="*/ 1333500 h 1525191"/>
                  <a:gd name="connsiteX2" fmla="*/ 3383280 w 3383280"/>
                  <a:gd name="connsiteY2" fmla="*/ 1524000 h 1525191"/>
                  <a:gd name="connsiteX3" fmla="*/ 2468880 w 3383280"/>
                  <a:gd name="connsiteY3" fmla="*/ 1524000 h 1525191"/>
                  <a:gd name="connsiteX4" fmla="*/ 0 w 3383280"/>
                  <a:gd name="connsiteY4" fmla="*/ 24225 h 1525191"/>
                  <a:gd name="connsiteX5" fmla="*/ 209369 w 3383280"/>
                  <a:gd name="connsiteY5" fmla="*/ 0 h 1525191"/>
                  <a:gd name="connsiteX6" fmla="*/ 2468880 w 3383280"/>
                  <a:gd name="connsiteY6" fmla="*/ 1333500 h 1525191"/>
                  <a:gd name="connsiteX0" fmla="*/ 2468880 w 3383280"/>
                  <a:gd name="connsiteY0" fmla="*/ 1333500 h 1524000"/>
                  <a:gd name="connsiteX1" fmla="*/ 3383280 w 3383280"/>
                  <a:gd name="connsiteY1" fmla="*/ 1333500 h 1524000"/>
                  <a:gd name="connsiteX2" fmla="*/ 3383280 w 3383280"/>
                  <a:gd name="connsiteY2" fmla="*/ 1524000 h 1524000"/>
                  <a:gd name="connsiteX3" fmla="*/ 2468880 w 3383280"/>
                  <a:gd name="connsiteY3" fmla="*/ 1524000 h 1524000"/>
                  <a:gd name="connsiteX4" fmla="*/ 0 w 3383280"/>
                  <a:gd name="connsiteY4" fmla="*/ 24225 h 1524000"/>
                  <a:gd name="connsiteX5" fmla="*/ 209369 w 3383280"/>
                  <a:gd name="connsiteY5" fmla="*/ 0 h 1524000"/>
                  <a:gd name="connsiteX6" fmla="*/ 2468880 w 3383280"/>
                  <a:gd name="connsiteY6" fmla="*/ 1333500 h 1524000"/>
                  <a:gd name="connsiteX0" fmla="*/ 2468880 w 3383280"/>
                  <a:gd name="connsiteY0" fmla="*/ 1333500 h 1524000"/>
                  <a:gd name="connsiteX1" fmla="*/ 3383280 w 3383280"/>
                  <a:gd name="connsiteY1" fmla="*/ 1333500 h 1524000"/>
                  <a:gd name="connsiteX2" fmla="*/ 3383280 w 3383280"/>
                  <a:gd name="connsiteY2" fmla="*/ 1524000 h 1524000"/>
                  <a:gd name="connsiteX3" fmla="*/ 2468880 w 3383280"/>
                  <a:gd name="connsiteY3" fmla="*/ 1524000 h 1524000"/>
                  <a:gd name="connsiteX4" fmla="*/ 0 w 3383280"/>
                  <a:gd name="connsiteY4" fmla="*/ 24225 h 1524000"/>
                  <a:gd name="connsiteX5" fmla="*/ 209369 w 3383280"/>
                  <a:gd name="connsiteY5" fmla="*/ 0 h 1524000"/>
                  <a:gd name="connsiteX6" fmla="*/ 2468880 w 3383280"/>
                  <a:gd name="connsiteY6" fmla="*/ 1333500 h 1524000"/>
                  <a:gd name="connsiteX0" fmla="*/ 2468880 w 3383280"/>
                  <a:gd name="connsiteY0" fmla="*/ 1333500 h 1524000"/>
                  <a:gd name="connsiteX1" fmla="*/ 3383280 w 3383280"/>
                  <a:gd name="connsiteY1" fmla="*/ 1333500 h 1524000"/>
                  <a:gd name="connsiteX2" fmla="*/ 3383280 w 3383280"/>
                  <a:gd name="connsiteY2" fmla="*/ 1524000 h 1524000"/>
                  <a:gd name="connsiteX3" fmla="*/ 2468880 w 3383280"/>
                  <a:gd name="connsiteY3" fmla="*/ 1524000 h 1524000"/>
                  <a:gd name="connsiteX4" fmla="*/ 0 w 3383280"/>
                  <a:gd name="connsiteY4" fmla="*/ 24225 h 1524000"/>
                  <a:gd name="connsiteX5" fmla="*/ 209369 w 3383280"/>
                  <a:gd name="connsiteY5" fmla="*/ 0 h 1524000"/>
                  <a:gd name="connsiteX6" fmla="*/ 2468880 w 3383280"/>
                  <a:gd name="connsiteY6" fmla="*/ 1333500 h 1524000"/>
                  <a:gd name="connsiteX0" fmla="*/ 2468880 w 3383280"/>
                  <a:gd name="connsiteY0" fmla="*/ 1333500 h 1524000"/>
                  <a:gd name="connsiteX1" fmla="*/ 3383280 w 3383280"/>
                  <a:gd name="connsiteY1" fmla="*/ 1333500 h 1524000"/>
                  <a:gd name="connsiteX2" fmla="*/ 3383280 w 3383280"/>
                  <a:gd name="connsiteY2" fmla="*/ 1524000 h 1524000"/>
                  <a:gd name="connsiteX3" fmla="*/ 2468880 w 3383280"/>
                  <a:gd name="connsiteY3" fmla="*/ 1524000 h 1524000"/>
                  <a:gd name="connsiteX4" fmla="*/ 0 w 3383280"/>
                  <a:gd name="connsiteY4" fmla="*/ 24225 h 1524000"/>
                  <a:gd name="connsiteX5" fmla="*/ 209369 w 3383280"/>
                  <a:gd name="connsiteY5" fmla="*/ 0 h 1524000"/>
                  <a:gd name="connsiteX6" fmla="*/ 2468880 w 3383280"/>
                  <a:gd name="connsiteY6" fmla="*/ 1333500 h 1524000"/>
                  <a:gd name="connsiteX0" fmla="*/ 2468880 w 3383280"/>
                  <a:gd name="connsiteY0" fmla="*/ 1333500 h 1524003"/>
                  <a:gd name="connsiteX1" fmla="*/ 3383280 w 3383280"/>
                  <a:gd name="connsiteY1" fmla="*/ 1333500 h 1524003"/>
                  <a:gd name="connsiteX2" fmla="*/ 3383280 w 3383280"/>
                  <a:gd name="connsiteY2" fmla="*/ 1524000 h 1524003"/>
                  <a:gd name="connsiteX3" fmla="*/ 2468880 w 3383280"/>
                  <a:gd name="connsiteY3" fmla="*/ 1524000 h 1524003"/>
                  <a:gd name="connsiteX4" fmla="*/ 0 w 3383280"/>
                  <a:gd name="connsiteY4" fmla="*/ 24225 h 1524003"/>
                  <a:gd name="connsiteX5" fmla="*/ 209369 w 3383280"/>
                  <a:gd name="connsiteY5" fmla="*/ 0 h 1524003"/>
                  <a:gd name="connsiteX6" fmla="*/ 2468880 w 3383280"/>
                  <a:gd name="connsiteY6" fmla="*/ 1333500 h 1524003"/>
                  <a:gd name="connsiteX0" fmla="*/ 2743200 w 3657600"/>
                  <a:gd name="connsiteY0" fmla="*/ 1905000 h 2095503"/>
                  <a:gd name="connsiteX1" fmla="*/ 3657600 w 3657600"/>
                  <a:gd name="connsiteY1" fmla="*/ 1905000 h 2095503"/>
                  <a:gd name="connsiteX2" fmla="*/ 3657600 w 3657600"/>
                  <a:gd name="connsiteY2" fmla="*/ 2095500 h 2095503"/>
                  <a:gd name="connsiteX3" fmla="*/ 2743200 w 3657600"/>
                  <a:gd name="connsiteY3" fmla="*/ 2095500 h 2095503"/>
                  <a:gd name="connsiteX4" fmla="*/ 274320 w 3657600"/>
                  <a:gd name="connsiteY4" fmla="*/ 595725 h 2095503"/>
                  <a:gd name="connsiteX5" fmla="*/ 0 w 3657600"/>
                  <a:gd name="connsiteY5" fmla="*/ 0 h 2095503"/>
                  <a:gd name="connsiteX6" fmla="*/ 483689 w 3657600"/>
                  <a:gd name="connsiteY6" fmla="*/ 571500 h 2095503"/>
                  <a:gd name="connsiteX7" fmla="*/ 2743200 w 3657600"/>
                  <a:gd name="connsiteY7" fmla="*/ 1905000 h 20955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74320 w 3657600"/>
                  <a:gd name="connsiteY4" fmla="*/ 710025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858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74320 w 3657600"/>
                  <a:gd name="connsiteY4" fmla="*/ 710025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858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74320 w 3657600"/>
                  <a:gd name="connsiteY4" fmla="*/ 710025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3017520 w 3931920"/>
                  <a:gd name="connsiteY0" fmla="*/ 2857500 h 3048003"/>
                  <a:gd name="connsiteX1" fmla="*/ 3931920 w 3931920"/>
                  <a:gd name="connsiteY1" fmla="*/ 2857500 h 3048003"/>
                  <a:gd name="connsiteX2" fmla="*/ 3931920 w 3931920"/>
                  <a:gd name="connsiteY2" fmla="*/ 3048000 h 3048003"/>
                  <a:gd name="connsiteX3" fmla="*/ 3017520 w 3931920"/>
                  <a:gd name="connsiteY3" fmla="*/ 3048000 h 3048003"/>
                  <a:gd name="connsiteX4" fmla="*/ 502920 w 3931920"/>
                  <a:gd name="connsiteY4" fmla="*/ 1447800 h 3048003"/>
                  <a:gd name="connsiteX5" fmla="*/ 0 w 3931920"/>
                  <a:gd name="connsiteY5" fmla="*/ 0 h 3048003"/>
                  <a:gd name="connsiteX6" fmla="*/ 822960 w 3931920"/>
                  <a:gd name="connsiteY6" fmla="*/ 838200 h 3048003"/>
                  <a:gd name="connsiteX7" fmla="*/ 758009 w 3931920"/>
                  <a:gd name="connsiteY7" fmla="*/ 1485900 h 3048003"/>
                  <a:gd name="connsiteX8" fmla="*/ 3017520 w 3931920"/>
                  <a:gd name="connsiteY8" fmla="*/ 2857500 h 3048003"/>
                  <a:gd name="connsiteX0" fmla="*/ 3017520 w 3931920"/>
                  <a:gd name="connsiteY0" fmla="*/ 2895600 h 3086103"/>
                  <a:gd name="connsiteX1" fmla="*/ 3931920 w 3931920"/>
                  <a:gd name="connsiteY1" fmla="*/ 2895600 h 3086103"/>
                  <a:gd name="connsiteX2" fmla="*/ 3931920 w 3931920"/>
                  <a:gd name="connsiteY2" fmla="*/ 3086100 h 3086103"/>
                  <a:gd name="connsiteX3" fmla="*/ 3017520 w 3931920"/>
                  <a:gd name="connsiteY3" fmla="*/ 3086100 h 3086103"/>
                  <a:gd name="connsiteX4" fmla="*/ 502920 w 3931920"/>
                  <a:gd name="connsiteY4" fmla="*/ 1485900 h 3086103"/>
                  <a:gd name="connsiteX5" fmla="*/ 0 w 3931920"/>
                  <a:gd name="connsiteY5" fmla="*/ 38100 h 3086103"/>
                  <a:gd name="connsiteX6" fmla="*/ 228600 w 3931920"/>
                  <a:gd name="connsiteY6" fmla="*/ 0 h 3086103"/>
                  <a:gd name="connsiteX7" fmla="*/ 758009 w 3931920"/>
                  <a:gd name="connsiteY7" fmla="*/ 1524000 h 3086103"/>
                  <a:gd name="connsiteX8" fmla="*/ 3017520 w 3931920"/>
                  <a:gd name="connsiteY8" fmla="*/ 2895600 h 3086103"/>
                  <a:gd name="connsiteX0" fmla="*/ 3611880 w 4526280"/>
                  <a:gd name="connsiteY0" fmla="*/ 3429000 h 3619503"/>
                  <a:gd name="connsiteX1" fmla="*/ 4526280 w 4526280"/>
                  <a:gd name="connsiteY1" fmla="*/ 3429000 h 3619503"/>
                  <a:gd name="connsiteX2" fmla="*/ 4526280 w 4526280"/>
                  <a:gd name="connsiteY2" fmla="*/ 3619500 h 3619503"/>
                  <a:gd name="connsiteX3" fmla="*/ 3611880 w 4526280"/>
                  <a:gd name="connsiteY3" fmla="*/ 3619500 h 3619503"/>
                  <a:gd name="connsiteX4" fmla="*/ 1097280 w 4526280"/>
                  <a:gd name="connsiteY4" fmla="*/ 2019300 h 3619503"/>
                  <a:gd name="connsiteX5" fmla="*/ 594360 w 4526280"/>
                  <a:gd name="connsiteY5" fmla="*/ 571500 h 3619503"/>
                  <a:gd name="connsiteX6" fmla="*/ 0 w 4526280"/>
                  <a:gd name="connsiteY6" fmla="*/ 0 h 3619503"/>
                  <a:gd name="connsiteX7" fmla="*/ 822960 w 4526280"/>
                  <a:gd name="connsiteY7" fmla="*/ 533400 h 3619503"/>
                  <a:gd name="connsiteX8" fmla="*/ 1352369 w 4526280"/>
                  <a:gd name="connsiteY8" fmla="*/ 2057400 h 3619503"/>
                  <a:gd name="connsiteX9" fmla="*/ 3611880 w 4526280"/>
                  <a:gd name="connsiteY9" fmla="*/ 3429000 h 3619503"/>
                  <a:gd name="connsiteX0" fmla="*/ 3611880 w 4526280"/>
                  <a:gd name="connsiteY0" fmla="*/ 3467100 h 3657603"/>
                  <a:gd name="connsiteX1" fmla="*/ 4526280 w 4526280"/>
                  <a:gd name="connsiteY1" fmla="*/ 3467100 h 3657603"/>
                  <a:gd name="connsiteX2" fmla="*/ 4526280 w 4526280"/>
                  <a:gd name="connsiteY2" fmla="*/ 3657600 h 3657603"/>
                  <a:gd name="connsiteX3" fmla="*/ 3611880 w 4526280"/>
                  <a:gd name="connsiteY3" fmla="*/ 3657600 h 3657603"/>
                  <a:gd name="connsiteX4" fmla="*/ 1097280 w 4526280"/>
                  <a:gd name="connsiteY4" fmla="*/ 2057400 h 3657603"/>
                  <a:gd name="connsiteX5" fmla="*/ 594360 w 4526280"/>
                  <a:gd name="connsiteY5" fmla="*/ 609600 h 3657603"/>
                  <a:gd name="connsiteX6" fmla="*/ 0 w 4526280"/>
                  <a:gd name="connsiteY6" fmla="*/ 38100 h 3657603"/>
                  <a:gd name="connsiteX7" fmla="*/ 594360 w 4526280"/>
                  <a:gd name="connsiteY7" fmla="*/ 0 h 3657603"/>
                  <a:gd name="connsiteX8" fmla="*/ 822960 w 4526280"/>
                  <a:gd name="connsiteY8" fmla="*/ 571500 h 3657603"/>
                  <a:gd name="connsiteX9" fmla="*/ 1352369 w 4526280"/>
                  <a:gd name="connsiteY9" fmla="*/ 2095500 h 3657603"/>
                  <a:gd name="connsiteX10" fmla="*/ 3611880 w 4526280"/>
                  <a:gd name="connsiteY10" fmla="*/ 3467100 h 3657603"/>
                  <a:gd name="connsiteX0" fmla="*/ 3611880 w 4526280"/>
                  <a:gd name="connsiteY0" fmla="*/ 3467100 h 3657603"/>
                  <a:gd name="connsiteX1" fmla="*/ 4526280 w 4526280"/>
                  <a:gd name="connsiteY1" fmla="*/ 3467100 h 3657603"/>
                  <a:gd name="connsiteX2" fmla="*/ 4526280 w 4526280"/>
                  <a:gd name="connsiteY2" fmla="*/ 3657600 h 3657603"/>
                  <a:gd name="connsiteX3" fmla="*/ 3611880 w 4526280"/>
                  <a:gd name="connsiteY3" fmla="*/ 3657600 h 3657603"/>
                  <a:gd name="connsiteX4" fmla="*/ 1097280 w 4526280"/>
                  <a:gd name="connsiteY4" fmla="*/ 2057400 h 3657603"/>
                  <a:gd name="connsiteX5" fmla="*/ 640080 w 4526280"/>
                  <a:gd name="connsiteY5" fmla="*/ 685800 h 3657603"/>
                  <a:gd name="connsiteX6" fmla="*/ 0 w 4526280"/>
                  <a:gd name="connsiteY6" fmla="*/ 38100 h 3657603"/>
                  <a:gd name="connsiteX7" fmla="*/ 594360 w 4526280"/>
                  <a:gd name="connsiteY7" fmla="*/ 0 h 3657603"/>
                  <a:gd name="connsiteX8" fmla="*/ 822960 w 4526280"/>
                  <a:gd name="connsiteY8" fmla="*/ 571500 h 3657603"/>
                  <a:gd name="connsiteX9" fmla="*/ 1352369 w 4526280"/>
                  <a:gd name="connsiteY9" fmla="*/ 2095500 h 3657603"/>
                  <a:gd name="connsiteX10" fmla="*/ 3611880 w 4526280"/>
                  <a:gd name="connsiteY10" fmla="*/ 3467100 h 3657603"/>
                  <a:gd name="connsiteX0" fmla="*/ 3611880 w 4526280"/>
                  <a:gd name="connsiteY0" fmla="*/ 3467100 h 3657603"/>
                  <a:gd name="connsiteX1" fmla="*/ 4526280 w 4526280"/>
                  <a:gd name="connsiteY1" fmla="*/ 3467100 h 3657603"/>
                  <a:gd name="connsiteX2" fmla="*/ 4526280 w 4526280"/>
                  <a:gd name="connsiteY2" fmla="*/ 3657600 h 3657603"/>
                  <a:gd name="connsiteX3" fmla="*/ 3611880 w 4526280"/>
                  <a:gd name="connsiteY3" fmla="*/ 3657600 h 3657603"/>
                  <a:gd name="connsiteX4" fmla="*/ 1097280 w 4526280"/>
                  <a:gd name="connsiteY4" fmla="*/ 2057400 h 3657603"/>
                  <a:gd name="connsiteX5" fmla="*/ 640080 w 4526280"/>
                  <a:gd name="connsiteY5" fmla="*/ 685800 h 3657603"/>
                  <a:gd name="connsiteX6" fmla="*/ 0 w 4526280"/>
                  <a:gd name="connsiteY6" fmla="*/ 38100 h 3657603"/>
                  <a:gd name="connsiteX7" fmla="*/ 594360 w 4526280"/>
                  <a:gd name="connsiteY7" fmla="*/ 0 h 3657603"/>
                  <a:gd name="connsiteX8" fmla="*/ 822960 w 4526280"/>
                  <a:gd name="connsiteY8" fmla="*/ 571500 h 3657603"/>
                  <a:gd name="connsiteX9" fmla="*/ 1352369 w 4526280"/>
                  <a:gd name="connsiteY9" fmla="*/ 2095500 h 3657603"/>
                  <a:gd name="connsiteX10" fmla="*/ 3611880 w 4526280"/>
                  <a:gd name="connsiteY10" fmla="*/ 3467100 h 3657603"/>
                  <a:gd name="connsiteX0" fmla="*/ 3611880 w 4526280"/>
                  <a:gd name="connsiteY0" fmla="*/ 3467100 h 3657603"/>
                  <a:gd name="connsiteX1" fmla="*/ 4526280 w 4526280"/>
                  <a:gd name="connsiteY1" fmla="*/ 3467100 h 3657603"/>
                  <a:gd name="connsiteX2" fmla="*/ 4526280 w 4526280"/>
                  <a:gd name="connsiteY2" fmla="*/ 3657600 h 3657603"/>
                  <a:gd name="connsiteX3" fmla="*/ 3611880 w 4526280"/>
                  <a:gd name="connsiteY3" fmla="*/ 3657600 h 3657603"/>
                  <a:gd name="connsiteX4" fmla="*/ 1097280 w 4526280"/>
                  <a:gd name="connsiteY4" fmla="*/ 2057400 h 3657603"/>
                  <a:gd name="connsiteX5" fmla="*/ 594360 w 4526280"/>
                  <a:gd name="connsiteY5" fmla="*/ 609600 h 3657603"/>
                  <a:gd name="connsiteX6" fmla="*/ 0 w 4526280"/>
                  <a:gd name="connsiteY6" fmla="*/ 38100 h 3657603"/>
                  <a:gd name="connsiteX7" fmla="*/ 594360 w 4526280"/>
                  <a:gd name="connsiteY7" fmla="*/ 0 h 3657603"/>
                  <a:gd name="connsiteX8" fmla="*/ 822960 w 4526280"/>
                  <a:gd name="connsiteY8" fmla="*/ 571500 h 3657603"/>
                  <a:gd name="connsiteX9" fmla="*/ 1352369 w 4526280"/>
                  <a:gd name="connsiteY9" fmla="*/ 2095500 h 3657603"/>
                  <a:gd name="connsiteX10" fmla="*/ 3611880 w 4526280"/>
                  <a:gd name="connsiteY10" fmla="*/ 3467100 h 3657603"/>
                  <a:gd name="connsiteX0" fmla="*/ 3474722 w 4389122"/>
                  <a:gd name="connsiteY0" fmla="*/ 3654735 h 3845238"/>
                  <a:gd name="connsiteX1" fmla="*/ 4389122 w 4389122"/>
                  <a:gd name="connsiteY1" fmla="*/ 3654735 h 3845238"/>
                  <a:gd name="connsiteX2" fmla="*/ 4389122 w 4389122"/>
                  <a:gd name="connsiteY2" fmla="*/ 3845235 h 3845238"/>
                  <a:gd name="connsiteX3" fmla="*/ 3474722 w 4389122"/>
                  <a:gd name="connsiteY3" fmla="*/ 3845235 h 3845238"/>
                  <a:gd name="connsiteX4" fmla="*/ 960122 w 4389122"/>
                  <a:gd name="connsiteY4" fmla="*/ 2245035 h 3845238"/>
                  <a:gd name="connsiteX5" fmla="*/ 457202 w 4389122"/>
                  <a:gd name="connsiteY5" fmla="*/ 797235 h 3845238"/>
                  <a:gd name="connsiteX6" fmla="*/ 0 w 4389122"/>
                  <a:gd name="connsiteY6" fmla="*/ 0 h 3845238"/>
                  <a:gd name="connsiteX7" fmla="*/ 457202 w 4389122"/>
                  <a:gd name="connsiteY7" fmla="*/ 187635 h 3845238"/>
                  <a:gd name="connsiteX8" fmla="*/ 685802 w 4389122"/>
                  <a:gd name="connsiteY8" fmla="*/ 759135 h 3845238"/>
                  <a:gd name="connsiteX9" fmla="*/ 1215211 w 4389122"/>
                  <a:gd name="connsiteY9" fmla="*/ 2283135 h 3845238"/>
                  <a:gd name="connsiteX10" fmla="*/ 3474722 w 4389122"/>
                  <a:gd name="connsiteY10" fmla="*/ 3654735 h 3845238"/>
                  <a:gd name="connsiteX0" fmla="*/ 3474722 w 4389122"/>
                  <a:gd name="connsiteY0" fmla="*/ 3771900 h 3962403"/>
                  <a:gd name="connsiteX1" fmla="*/ 4389122 w 4389122"/>
                  <a:gd name="connsiteY1" fmla="*/ 3771900 h 3962403"/>
                  <a:gd name="connsiteX2" fmla="*/ 4389122 w 4389122"/>
                  <a:gd name="connsiteY2" fmla="*/ 3962400 h 3962403"/>
                  <a:gd name="connsiteX3" fmla="*/ 3474722 w 4389122"/>
                  <a:gd name="connsiteY3" fmla="*/ 3962400 h 3962403"/>
                  <a:gd name="connsiteX4" fmla="*/ 960122 w 4389122"/>
                  <a:gd name="connsiteY4" fmla="*/ 2362200 h 3962403"/>
                  <a:gd name="connsiteX5" fmla="*/ 457202 w 4389122"/>
                  <a:gd name="connsiteY5" fmla="*/ 914400 h 3962403"/>
                  <a:gd name="connsiteX6" fmla="*/ 0 w 4389122"/>
                  <a:gd name="connsiteY6" fmla="*/ 117165 h 3962403"/>
                  <a:gd name="connsiteX7" fmla="*/ 182882 w 4389122"/>
                  <a:gd name="connsiteY7" fmla="*/ 0 h 3962403"/>
                  <a:gd name="connsiteX8" fmla="*/ 685802 w 4389122"/>
                  <a:gd name="connsiteY8" fmla="*/ 876300 h 3962403"/>
                  <a:gd name="connsiteX9" fmla="*/ 1215211 w 4389122"/>
                  <a:gd name="connsiteY9" fmla="*/ 2400300 h 3962403"/>
                  <a:gd name="connsiteX10" fmla="*/ 3474722 w 4389122"/>
                  <a:gd name="connsiteY10" fmla="*/ 3771900 h 3962403"/>
                  <a:gd name="connsiteX0" fmla="*/ 3931920 w 4846320"/>
                  <a:gd name="connsiteY0" fmla="*/ 3934102 h 4124605"/>
                  <a:gd name="connsiteX1" fmla="*/ 4846320 w 4846320"/>
                  <a:gd name="connsiteY1" fmla="*/ 3934102 h 4124605"/>
                  <a:gd name="connsiteX2" fmla="*/ 4846320 w 4846320"/>
                  <a:gd name="connsiteY2" fmla="*/ 4124602 h 4124605"/>
                  <a:gd name="connsiteX3" fmla="*/ 3931920 w 4846320"/>
                  <a:gd name="connsiteY3" fmla="*/ 4124602 h 4124605"/>
                  <a:gd name="connsiteX4" fmla="*/ 1417320 w 4846320"/>
                  <a:gd name="connsiteY4" fmla="*/ 2524402 h 4124605"/>
                  <a:gd name="connsiteX5" fmla="*/ 914400 w 4846320"/>
                  <a:gd name="connsiteY5" fmla="*/ 1076602 h 4124605"/>
                  <a:gd name="connsiteX6" fmla="*/ 457198 w 4846320"/>
                  <a:gd name="connsiteY6" fmla="*/ 279367 h 4124605"/>
                  <a:gd name="connsiteX7" fmla="*/ 0 w 4846320"/>
                  <a:gd name="connsiteY7" fmla="*/ 0 h 4124605"/>
                  <a:gd name="connsiteX8" fmla="*/ 640080 w 4846320"/>
                  <a:gd name="connsiteY8" fmla="*/ 162202 h 4124605"/>
                  <a:gd name="connsiteX9" fmla="*/ 1143000 w 4846320"/>
                  <a:gd name="connsiteY9" fmla="*/ 1038502 h 4124605"/>
                  <a:gd name="connsiteX10" fmla="*/ 1672409 w 4846320"/>
                  <a:gd name="connsiteY10" fmla="*/ 2562502 h 4124605"/>
                  <a:gd name="connsiteX11" fmla="*/ 3931920 w 4846320"/>
                  <a:gd name="connsiteY11" fmla="*/ 3934102 h 4124605"/>
                  <a:gd name="connsiteX0" fmla="*/ 3931920 w 4846320"/>
                  <a:gd name="connsiteY0" fmla="*/ 4251340 h 4441843"/>
                  <a:gd name="connsiteX1" fmla="*/ 4846320 w 4846320"/>
                  <a:gd name="connsiteY1" fmla="*/ 4251340 h 4441843"/>
                  <a:gd name="connsiteX2" fmla="*/ 4846320 w 4846320"/>
                  <a:gd name="connsiteY2" fmla="*/ 4441840 h 4441843"/>
                  <a:gd name="connsiteX3" fmla="*/ 3931920 w 4846320"/>
                  <a:gd name="connsiteY3" fmla="*/ 4441840 h 4441843"/>
                  <a:gd name="connsiteX4" fmla="*/ 1417320 w 4846320"/>
                  <a:gd name="connsiteY4" fmla="*/ 2841640 h 4441843"/>
                  <a:gd name="connsiteX5" fmla="*/ 914400 w 4846320"/>
                  <a:gd name="connsiteY5" fmla="*/ 1393840 h 4441843"/>
                  <a:gd name="connsiteX6" fmla="*/ 457198 w 4846320"/>
                  <a:gd name="connsiteY6" fmla="*/ 596605 h 4441843"/>
                  <a:gd name="connsiteX7" fmla="*/ 0 w 4846320"/>
                  <a:gd name="connsiteY7" fmla="*/ 317238 h 4441843"/>
                  <a:gd name="connsiteX8" fmla="*/ 594360 w 4846320"/>
                  <a:gd name="connsiteY8" fmla="*/ 0 h 4441843"/>
                  <a:gd name="connsiteX9" fmla="*/ 640080 w 4846320"/>
                  <a:gd name="connsiteY9" fmla="*/ 479440 h 4441843"/>
                  <a:gd name="connsiteX10" fmla="*/ 1143000 w 4846320"/>
                  <a:gd name="connsiteY10" fmla="*/ 1355740 h 4441843"/>
                  <a:gd name="connsiteX11" fmla="*/ 1672409 w 4846320"/>
                  <a:gd name="connsiteY11" fmla="*/ 2879740 h 4441843"/>
                  <a:gd name="connsiteX12" fmla="*/ 3931920 w 4846320"/>
                  <a:gd name="connsiteY12" fmla="*/ 4251340 h 4441843"/>
                  <a:gd name="connsiteX0" fmla="*/ 3931920 w 4846320"/>
                  <a:gd name="connsiteY0" fmla="*/ 4251340 h 4441843"/>
                  <a:gd name="connsiteX1" fmla="*/ 4846320 w 4846320"/>
                  <a:gd name="connsiteY1" fmla="*/ 4251340 h 4441843"/>
                  <a:gd name="connsiteX2" fmla="*/ 4846320 w 4846320"/>
                  <a:gd name="connsiteY2" fmla="*/ 4441840 h 4441843"/>
                  <a:gd name="connsiteX3" fmla="*/ 3931920 w 4846320"/>
                  <a:gd name="connsiteY3" fmla="*/ 4441840 h 4441843"/>
                  <a:gd name="connsiteX4" fmla="*/ 1417320 w 4846320"/>
                  <a:gd name="connsiteY4" fmla="*/ 2841640 h 4441843"/>
                  <a:gd name="connsiteX5" fmla="*/ 914400 w 4846320"/>
                  <a:gd name="connsiteY5" fmla="*/ 1393840 h 4441843"/>
                  <a:gd name="connsiteX6" fmla="*/ 457198 w 4846320"/>
                  <a:gd name="connsiteY6" fmla="*/ 596605 h 4441843"/>
                  <a:gd name="connsiteX7" fmla="*/ 0 w 4846320"/>
                  <a:gd name="connsiteY7" fmla="*/ 317238 h 4441843"/>
                  <a:gd name="connsiteX8" fmla="*/ 594360 w 4846320"/>
                  <a:gd name="connsiteY8" fmla="*/ 0 h 4441843"/>
                  <a:gd name="connsiteX9" fmla="*/ 640080 w 4846320"/>
                  <a:gd name="connsiteY9" fmla="*/ 479440 h 4441843"/>
                  <a:gd name="connsiteX10" fmla="*/ 1143000 w 4846320"/>
                  <a:gd name="connsiteY10" fmla="*/ 1355740 h 4441843"/>
                  <a:gd name="connsiteX11" fmla="*/ 1672409 w 4846320"/>
                  <a:gd name="connsiteY11" fmla="*/ 2879740 h 4441843"/>
                  <a:gd name="connsiteX12" fmla="*/ 3931920 w 4846320"/>
                  <a:gd name="connsiteY12" fmla="*/ 4251340 h 4441843"/>
                  <a:gd name="connsiteX0" fmla="*/ 3931920 w 4846320"/>
                  <a:gd name="connsiteY0" fmla="*/ 4251340 h 4441843"/>
                  <a:gd name="connsiteX1" fmla="*/ 4846320 w 4846320"/>
                  <a:gd name="connsiteY1" fmla="*/ 4251340 h 4441843"/>
                  <a:gd name="connsiteX2" fmla="*/ 4846320 w 4846320"/>
                  <a:gd name="connsiteY2" fmla="*/ 4441840 h 4441843"/>
                  <a:gd name="connsiteX3" fmla="*/ 3931920 w 4846320"/>
                  <a:gd name="connsiteY3" fmla="*/ 4441840 h 4441843"/>
                  <a:gd name="connsiteX4" fmla="*/ 1417320 w 4846320"/>
                  <a:gd name="connsiteY4" fmla="*/ 2841640 h 4441843"/>
                  <a:gd name="connsiteX5" fmla="*/ 914400 w 4846320"/>
                  <a:gd name="connsiteY5" fmla="*/ 1393840 h 4441843"/>
                  <a:gd name="connsiteX6" fmla="*/ 457198 w 4846320"/>
                  <a:gd name="connsiteY6" fmla="*/ 596605 h 4441843"/>
                  <a:gd name="connsiteX7" fmla="*/ 0 w 4846320"/>
                  <a:gd name="connsiteY7" fmla="*/ 317238 h 4441843"/>
                  <a:gd name="connsiteX8" fmla="*/ 594360 w 4846320"/>
                  <a:gd name="connsiteY8" fmla="*/ 0 h 4441843"/>
                  <a:gd name="connsiteX9" fmla="*/ 640080 w 4846320"/>
                  <a:gd name="connsiteY9" fmla="*/ 479440 h 4441843"/>
                  <a:gd name="connsiteX10" fmla="*/ 1143000 w 4846320"/>
                  <a:gd name="connsiteY10" fmla="*/ 1355740 h 4441843"/>
                  <a:gd name="connsiteX11" fmla="*/ 1672409 w 4846320"/>
                  <a:gd name="connsiteY11" fmla="*/ 2879740 h 4441843"/>
                  <a:gd name="connsiteX12" fmla="*/ 3931920 w 4846320"/>
                  <a:gd name="connsiteY12" fmla="*/ 4251340 h 4441843"/>
                  <a:gd name="connsiteX0" fmla="*/ 3931920 w 4846320"/>
                  <a:gd name="connsiteY0" fmla="*/ 4251340 h 4441843"/>
                  <a:gd name="connsiteX1" fmla="*/ 4846320 w 4846320"/>
                  <a:gd name="connsiteY1" fmla="*/ 4251340 h 4441843"/>
                  <a:gd name="connsiteX2" fmla="*/ 4846320 w 4846320"/>
                  <a:gd name="connsiteY2" fmla="*/ 4441840 h 4441843"/>
                  <a:gd name="connsiteX3" fmla="*/ 3931920 w 4846320"/>
                  <a:gd name="connsiteY3" fmla="*/ 4441840 h 4441843"/>
                  <a:gd name="connsiteX4" fmla="*/ 1417320 w 4846320"/>
                  <a:gd name="connsiteY4" fmla="*/ 2841640 h 4441843"/>
                  <a:gd name="connsiteX5" fmla="*/ 914400 w 4846320"/>
                  <a:gd name="connsiteY5" fmla="*/ 1393840 h 4441843"/>
                  <a:gd name="connsiteX6" fmla="*/ 457198 w 4846320"/>
                  <a:gd name="connsiteY6" fmla="*/ 596605 h 4441843"/>
                  <a:gd name="connsiteX7" fmla="*/ 0 w 4846320"/>
                  <a:gd name="connsiteY7" fmla="*/ 317238 h 4441843"/>
                  <a:gd name="connsiteX8" fmla="*/ 594360 w 4846320"/>
                  <a:gd name="connsiteY8" fmla="*/ 0 h 4441843"/>
                  <a:gd name="connsiteX9" fmla="*/ 640080 w 4846320"/>
                  <a:gd name="connsiteY9" fmla="*/ 479440 h 4441843"/>
                  <a:gd name="connsiteX10" fmla="*/ 1143000 w 4846320"/>
                  <a:gd name="connsiteY10" fmla="*/ 1355740 h 4441843"/>
                  <a:gd name="connsiteX11" fmla="*/ 1672409 w 4846320"/>
                  <a:gd name="connsiteY11" fmla="*/ 2879740 h 4441843"/>
                  <a:gd name="connsiteX12" fmla="*/ 3931920 w 4846320"/>
                  <a:gd name="connsiteY12" fmla="*/ 4251340 h 4441843"/>
                  <a:gd name="connsiteX0" fmla="*/ 3931920 w 4846320"/>
                  <a:gd name="connsiteY0" fmla="*/ 4251340 h 4441843"/>
                  <a:gd name="connsiteX1" fmla="*/ 4846320 w 4846320"/>
                  <a:gd name="connsiteY1" fmla="*/ 4251340 h 4441843"/>
                  <a:gd name="connsiteX2" fmla="*/ 4846320 w 4846320"/>
                  <a:gd name="connsiteY2" fmla="*/ 4441840 h 4441843"/>
                  <a:gd name="connsiteX3" fmla="*/ 3931920 w 4846320"/>
                  <a:gd name="connsiteY3" fmla="*/ 4441840 h 4441843"/>
                  <a:gd name="connsiteX4" fmla="*/ 1417320 w 4846320"/>
                  <a:gd name="connsiteY4" fmla="*/ 2841640 h 4441843"/>
                  <a:gd name="connsiteX5" fmla="*/ 914400 w 4846320"/>
                  <a:gd name="connsiteY5" fmla="*/ 1393840 h 4441843"/>
                  <a:gd name="connsiteX6" fmla="*/ 457198 w 4846320"/>
                  <a:gd name="connsiteY6" fmla="*/ 596605 h 4441843"/>
                  <a:gd name="connsiteX7" fmla="*/ 0 w 4846320"/>
                  <a:gd name="connsiteY7" fmla="*/ 317238 h 4441843"/>
                  <a:gd name="connsiteX8" fmla="*/ 594360 w 4846320"/>
                  <a:gd name="connsiteY8" fmla="*/ 0 h 4441843"/>
                  <a:gd name="connsiteX9" fmla="*/ 640080 w 4846320"/>
                  <a:gd name="connsiteY9" fmla="*/ 479440 h 4441843"/>
                  <a:gd name="connsiteX10" fmla="*/ 1143000 w 4846320"/>
                  <a:gd name="connsiteY10" fmla="*/ 1355740 h 4441843"/>
                  <a:gd name="connsiteX11" fmla="*/ 1672409 w 4846320"/>
                  <a:gd name="connsiteY11" fmla="*/ 2879740 h 4441843"/>
                  <a:gd name="connsiteX12" fmla="*/ 3931920 w 4846320"/>
                  <a:gd name="connsiteY12" fmla="*/ 4251340 h 4441843"/>
                  <a:gd name="connsiteX0" fmla="*/ 3931920 w 4846320"/>
                  <a:gd name="connsiteY0" fmla="*/ 4251340 h 4441843"/>
                  <a:gd name="connsiteX1" fmla="*/ 4846320 w 4846320"/>
                  <a:gd name="connsiteY1" fmla="*/ 4251340 h 4441843"/>
                  <a:gd name="connsiteX2" fmla="*/ 4846320 w 4846320"/>
                  <a:gd name="connsiteY2" fmla="*/ 4441840 h 4441843"/>
                  <a:gd name="connsiteX3" fmla="*/ 3931920 w 4846320"/>
                  <a:gd name="connsiteY3" fmla="*/ 4441840 h 4441843"/>
                  <a:gd name="connsiteX4" fmla="*/ 1417320 w 4846320"/>
                  <a:gd name="connsiteY4" fmla="*/ 2841640 h 4441843"/>
                  <a:gd name="connsiteX5" fmla="*/ 914400 w 4846320"/>
                  <a:gd name="connsiteY5" fmla="*/ 1393840 h 4441843"/>
                  <a:gd name="connsiteX6" fmla="*/ 457198 w 4846320"/>
                  <a:gd name="connsiteY6" fmla="*/ 596605 h 4441843"/>
                  <a:gd name="connsiteX7" fmla="*/ 0 w 4846320"/>
                  <a:gd name="connsiteY7" fmla="*/ 317238 h 4441843"/>
                  <a:gd name="connsiteX8" fmla="*/ 594360 w 4846320"/>
                  <a:gd name="connsiteY8" fmla="*/ 0 h 4441843"/>
                  <a:gd name="connsiteX9" fmla="*/ 640080 w 4846320"/>
                  <a:gd name="connsiteY9" fmla="*/ 479440 h 4441843"/>
                  <a:gd name="connsiteX10" fmla="*/ 1143000 w 4846320"/>
                  <a:gd name="connsiteY10" fmla="*/ 1355740 h 4441843"/>
                  <a:gd name="connsiteX11" fmla="*/ 1672409 w 4846320"/>
                  <a:gd name="connsiteY11" fmla="*/ 2879740 h 4441843"/>
                  <a:gd name="connsiteX12" fmla="*/ 3931920 w 4846320"/>
                  <a:gd name="connsiteY12" fmla="*/ 4251340 h 4441843"/>
                  <a:gd name="connsiteX0" fmla="*/ 3931920 w 4846320"/>
                  <a:gd name="connsiteY0" fmla="*/ 4251340 h 4441843"/>
                  <a:gd name="connsiteX1" fmla="*/ 4846320 w 4846320"/>
                  <a:gd name="connsiteY1" fmla="*/ 4251340 h 4441843"/>
                  <a:gd name="connsiteX2" fmla="*/ 4846320 w 4846320"/>
                  <a:gd name="connsiteY2" fmla="*/ 4441840 h 4441843"/>
                  <a:gd name="connsiteX3" fmla="*/ 3931920 w 4846320"/>
                  <a:gd name="connsiteY3" fmla="*/ 4441840 h 4441843"/>
                  <a:gd name="connsiteX4" fmla="*/ 1417320 w 4846320"/>
                  <a:gd name="connsiteY4" fmla="*/ 2841640 h 4441843"/>
                  <a:gd name="connsiteX5" fmla="*/ 914400 w 4846320"/>
                  <a:gd name="connsiteY5" fmla="*/ 1393840 h 4441843"/>
                  <a:gd name="connsiteX6" fmla="*/ 457198 w 4846320"/>
                  <a:gd name="connsiteY6" fmla="*/ 596605 h 4441843"/>
                  <a:gd name="connsiteX7" fmla="*/ 0 w 4846320"/>
                  <a:gd name="connsiteY7" fmla="*/ 317238 h 4441843"/>
                  <a:gd name="connsiteX8" fmla="*/ 594360 w 4846320"/>
                  <a:gd name="connsiteY8" fmla="*/ 0 h 4441843"/>
                  <a:gd name="connsiteX9" fmla="*/ 640080 w 4846320"/>
                  <a:gd name="connsiteY9" fmla="*/ 479440 h 4441843"/>
                  <a:gd name="connsiteX10" fmla="*/ 1143000 w 4846320"/>
                  <a:gd name="connsiteY10" fmla="*/ 1355740 h 4441843"/>
                  <a:gd name="connsiteX11" fmla="*/ 1672409 w 4846320"/>
                  <a:gd name="connsiteY11" fmla="*/ 2879740 h 4441843"/>
                  <a:gd name="connsiteX12" fmla="*/ 3931920 w 4846320"/>
                  <a:gd name="connsiteY12" fmla="*/ 4251340 h 4441843"/>
                  <a:gd name="connsiteX0" fmla="*/ 3931920 w 4846320"/>
                  <a:gd name="connsiteY0" fmla="*/ 4251340 h 4441843"/>
                  <a:gd name="connsiteX1" fmla="*/ 4846320 w 4846320"/>
                  <a:gd name="connsiteY1" fmla="*/ 4251340 h 4441843"/>
                  <a:gd name="connsiteX2" fmla="*/ 4846320 w 4846320"/>
                  <a:gd name="connsiteY2" fmla="*/ 4441840 h 4441843"/>
                  <a:gd name="connsiteX3" fmla="*/ 3931920 w 4846320"/>
                  <a:gd name="connsiteY3" fmla="*/ 4441840 h 4441843"/>
                  <a:gd name="connsiteX4" fmla="*/ 1417320 w 4846320"/>
                  <a:gd name="connsiteY4" fmla="*/ 2841640 h 4441843"/>
                  <a:gd name="connsiteX5" fmla="*/ 914400 w 4846320"/>
                  <a:gd name="connsiteY5" fmla="*/ 1393840 h 4441843"/>
                  <a:gd name="connsiteX6" fmla="*/ 457198 w 4846320"/>
                  <a:gd name="connsiteY6" fmla="*/ 596605 h 4441843"/>
                  <a:gd name="connsiteX7" fmla="*/ 0 w 4846320"/>
                  <a:gd name="connsiteY7" fmla="*/ 317238 h 4441843"/>
                  <a:gd name="connsiteX8" fmla="*/ 594360 w 4846320"/>
                  <a:gd name="connsiteY8" fmla="*/ 0 h 4441843"/>
                  <a:gd name="connsiteX9" fmla="*/ 640080 w 4846320"/>
                  <a:gd name="connsiteY9" fmla="*/ 479440 h 4441843"/>
                  <a:gd name="connsiteX10" fmla="*/ 1143000 w 4846320"/>
                  <a:gd name="connsiteY10" fmla="*/ 1355740 h 4441843"/>
                  <a:gd name="connsiteX11" fmla="*/ 1672409 w 4846320"/>
                  <a:gd name="connsiteY11" fmla="*/ 2879740 h 4441843"/>
                  <a:gd name="connsiteX12" fmla="*/ 3931920 w 4846320"/>
                  <a:gd name="connsiteY12" fmla="*/ 4251340 h 4441843"/>
                  <a:gd name="connsiteX0" fmla="*/ 3931920 w 4846320"/>
                  <a:gd name="connsiteY0" fmla="*/ 4251340 h 4441843"/>
                  <a:gd name="connsiteX1" fmla="*/ 4846320 w 4846320"/>
                  <a:gd name="connsiteY1" fmla="*/ 4251340 h 4441843"/>
                  <a:gd name="connsiteX2" fmla="*/ 4846320 w 4846320"/>
                  <a:gd name="connsiteY2" fmla="*/ 4441840 h 4441843"/>
                  <a:gd name="connsiteX3" fmla="*/ 3931920 w 4846320"/>
                  <a:gd name="connsiteY3" fmla="*/ 4441840 h 4441843"/>
                  <a:gd name="connsiteX4" fmla="*/ 1417320 w 4846320"/>
                  <a:gd name="connsiteY4" fmla="*/ 2841640 h 4441843"/>
                  <a:gd name="connsiteX5" fmla="*/ 914400 w 4846320"/>
                  <a:gd name="connsiteY5" fmla="*/ 1393840 h 4441843"/>
                  <a:gd name="connsiteX6" fmla="*/ 457198 w 4846320"/>
                  <a:gd name="connsiteY6" fmla="*/ 596605 h 4441843"/>
                  <a:gd name="connsiteX7" fmla="*/ 0 w 4846320"/>
                  <a:gd name="connsiteY7" fmla="*/ 317238 h 4441843"/>
                  <a:gd name="connsiteX8" fmla="*/ 594360 w 4846320"/>
                  <a:gd name="connsiteY8" fmla="*/ 0 h 4441843"/>
                  <a:gd name="connsiteX9" fmla="*/ 640080 w 4846320"/>
                  <a:gd name="connsiteY9" fmla="*/ 479440 h 4441843"/>
                  <a:gd name="connsiteX10" fmla="*/ 1143000 w 4846320"/>
                  <a:gd name="connsiteY10" fmla="*/ 1355740 h 4441843"/>
                  <a:gd name="connsiteX11" fmla="*/ 1672409 w 4846320"/>
                  <a:gd name="connsiteY11" fmla="*/ 2879740 h 4441843"/>
                  <a:gd name="connsiteX12" fmla="*/ 3931920 w 4846320"/>
                  <a:gd name="connsiteY12" fmla="*/ 4251340 h 4441843"/>
                  <a:gd name="connsiteX0" fmla="*/ 3931920 w 4846320"/>
                  <a:gd name="connsiteY0" fmla="*/ 4251340 h 4441843"/>
                  <a:gd name="connsiteX1" fmla="*/ 4846320 w 4846320"/>
                  <a:gd name="connsiteY1" fmla="*/ 4251340 h 4441843"/>
                  <a:gd name="connsiteX2" fmla="*/ 4846320 w 4846320"/>
                  <a:gd name="connsiteY2" fmla="*/ 4441840 h 4441843"/>
                  <a:gd name="connsiteX3" fmla="*/ 3931920 w 4846320"/>
                  <a:gd name="connsiteY3" fmla="*/ 4441840 h 4441843"/>
                  <a:gd name="connsiteX4" fmla="*/ 1417320 w 4846320"/>
                  <a:gd name="connsiteY4" fmla="*/ 2841640 h 4441843"/>
                  <a:gd name="connsiteX5" fmla="*/ 914400 w 4846320"/>
                  <a:gd name="connsiteY5" fmla="*/ 1393840 h 4441843"/>
                  <a:gd name="connsiteX6" fmla="*/ 457198 w 4846320"/>
                  <a:gd name="connsiteY6" fmla="*/ 596605 h 4441843"/>
                  <a:gd name="connsiteX7" fmla="*/ 0 w 4846320"/>
                  <a:gd name="connsiteY7" fmla="*/ 317238 h 4441843"/>
                  <a:gd name="connsiteX8" fmla="*/ 594360 w 4846320"/>
                  <a:gd name="connsiteY8" fmla="*/ 0 h 4441843"/>
                  <a:gd name="connsiteX9" fmla="*/ 640080 w 4846320"/>
                  <a:gd name="connsiteY9" fmla="*/ 479440 h 4441843"/>
                  <a:gd name="connsiteX10" fmla="*/ 1143000 w 4846320"/>
                  <a:gd name="connsiteY10" fmla="*/ 1355740 h 4441843"/>
                  <a:gd name="connsiteX11" fmla="*/ 1672409 w 4846320"/>
                  <a:gd name="connsiteY11" fmla="*/ 2879740 h 4441843"/>
                  <a:gd name="connsiteX12" fmla="*/ 3931920 w 4846320"/>
                  <a:gd name="connsiteY12" fmla="*/ 4251340 h 4441843"/>
                  <a:gd name="connsiteX0" fmla="*/ 3931920 w 4846320"/>
                  <a:gd name="connsiteY0" fmla="*/ 4251340 h 4441843"/>
                  <a:gd name="connsiteX1" fmla="*/ 4846320 w 4846320"/>
                  <a:gd name="connsiteY1" fmla="*/ 4251340 h 4441843"/>
                  <a:gd name="connsiteX2" fmla="*/ 4846320 w 4846320"/>
                  <a:gd name="connsiteY2" fmla="*/ 4441840 h 4441843"/>
                  <a:gd name="connsiteX3" fmla="*/ 3931920 w 4846320"/>
                  <a:gd name="connsiteY3" fmla="*/ 4441840 h 4441843"/>
                  <a:gd name="connsiteX4" fmla="*/ 1417320 w 4846320"/>
                  <a:gd name="connsiteY4" fmla="*/ 2841640 h 4441843"/>
                  <a:gd name="connsiteX5" fmla="*/ 914400 w 4846320"/>
                  <a:gd name="connsiteY5" fmla="*/ 1393840 h 4441843"/>
                  <a:gd name="connsiteX6" fmla="*/ 457198 w 4846320"/>
                  <a:gd name="connsiteY6" fmla="*/ 596605 h 4441843"/>
                  <a:gd name="connsiteX7" fmla="*/ 0 w 4846320"/>
                  <a:gd name="connsiteY7" fmla="*/ 317238 h 4441843"/>
                  <a:gd name="connsiteX8" fmla="*/ 594360 w 4846320"/>
                  <a:gd name="connsiteY8" fmla="*/ 0 h 4441843"/>
                  <a:gd name="connsiteX9" fmla="*/ 640080 w 4846320"/>
                  <a:gd name="connsiteY9" fmla="*/ 479440 h 4441843"/>
                  <a:gd name="connsiteX10" fmla="*/ 1143000 w 4846320"/>
                  <a:gd name="connsiteY10" fmla="*/ 1355740 h 4441843"/>
                  <a:gd name="connsiteX11" fmla="*/ 1672409 w 4846320"/>
                  <a:gd name="connsiteY11" fmla="*/ 2879740 h 4441843"/>
                  <a:gd name="connsiteX12" fmla="*/ 3931920 w 4846320"/>
                  <a:gd name="connsiteY12" fmla="*/ 4251340 h 4441843"/>
                  <a:gd name="connsiteX0" fmla="*/ 4434840 w 5349240"/>
                  <a:gd name="connsiteY0" fmla="*/ 4838700 h 5029203"/>
                  <a:gd name="connsiteX1" fmla="*/ 5349240 w 5349240"/>
                  <a:gd name="connsiteY1" fmla="*/ 4838700 h 5029203"/>
                  <a:gd name="connsiteX2" fmla="*/ 5349240 w 5349240"/>
                  <a:gd name="connsiteY2" fmla="*/ 5029200 h 5029203"/>
                  <a:gd name="connsiteX3" fmla="*/ 4434840 w 5349240"/>
                  <a:gd name="connsiteY3" fmla="*/ 5029200 h 5029203"/>
                  <a:gd name="connsiteX4" fmla="*/ 1920240 w 5349240"/>
                  <a:gd name="connsiteY4" fmla="*/ 3429000 h 5029203"/>
                  <a:gd name="connsiteX5" fmla="*/ 1417320 w 5349240"/>
                  <a:gd name="connsiteY5" fmla="*/ 1981200 h 5029203"/>
                  <a:gd name="connsiteX6" fmla="*/ 960118 w 5349240"/>
                  <a:gd name="connsiteY6" fmla="*/ 1183965 h 5029203"/>
                  <a:gd name="connsiteX7" fmla="*/ 0 w 5349240"/>
                  <a:gd name="connsiteY7" fmla="*/ 0 h 5029203"/>
                  <a:gd name="connsiteX8" fmla="*/ 1097280 w 5349240"/>
                  <a:gd name="connsiteY8" fmla="*/ 587360 h 5029203"/>
                  <a:gd name="connsiteX9" fmla="*/ 1143000 w 5349240"/>
                  <a:gd name="connsiteY9" fmla="*/ 1066800 h 5029203"/>
                  <a:gd name="connsiteX10" fmla="*/ 1645920 w 5349240"/>
                  <a:gd name="connsiteY10" fmla="*/ 1943100 h 5029203"/>
                  <a:gd name="connsiteX11" fmla="*/ 2175329 w 5349240"/>
                  <a:gd name="connsiteY11" fmla="*/ 3467100 h 5029203"/>
                  <a:gd name="connsiteX12" fmla="*/ 4434840 w 5349240"/>
                  <a:gd name="connsiteY12" fmla="*/ 4838700 h 5029203"/>
                  <a:gd name="connsiteX0" fmla="*/ 0 w 5349240"/>
                  <a:gd name="connsiteY0" fmla="*/ 0 h 5029203"/>
                  <a:gd name="connsiteX1" fmla="*/ 1097280 w 5349240"/>
                  <a:gd name="connsiteY1" fmla="*/ 587360 h 5029203"/>
                  <a:gd name="connsiteX2" fmla="*/ 1143000 w 5349240"/>
                  <a:gd name="connsiteY2" fmla="*/ 1066800 h 5029203"/>
                  <a:gd name="connsiteX3" fmla="*/ 1645920 w 5349240"/>
                  <a:gd name="connsiteY3" fmla="*/ 1943100 h 5029203"/>
                  <a:gd name="connsiteX4" fmla="*/ 2175329 w 5349240"/>
                  <a:gd name="connsiteY4" fmla="*/ 3467100 h 5029203"/>
                  <a:gd name="connsiteX5" fmla="*/ 4434840 w 5349240"/>
                  <a:gd name="connsiteY5" fmla="*/ 4838700 h 5029203"/>
                  <a:gd name="connsiteX6" fmla="*/ 5349240 w 5349240"/>
                  <a:gd name="connsiteY6" fmla="*/ 4838700 h 5029203"/>
                  <a:gd name="connsiteX7" fmla="*/ 5349240 w 5349240"/>
                  <a:gd name="connsiteY7" fmla="*/ 5029200 h 5029203"/>
                  <a:gd name="connsiteX8" fmla="*/ 4434840 w 5349240"/>
                  <a:gd name="connsiteY8" fmla="*/ 5029200 h 5029203"/>
                  <a:gd name="connsiteX9" fmla="*/ 1920240 w 5349240"/>
                  <a:gd name="connsiteY9" fmla="*/ 3429000 h 5029203"/>
                  <a:gd name="connsiteX10" fmla="*/ 1417320 w 5349240"/>
                  <a:gd name="connsiteY10" fmla="*/ 1981200 h 5029203"/>
                  <a:gd name="connsiteX11" fmla="*/ 960118 w 5349240"/>
                  <a:gd name="connsiteY11" fmla="*/ 1183965 h 5029203"/>
                  <a:gd name="connsiteX12" fmla="*/ 91440 w 5349240"/>
                  <a:gd name="connsiteY12" fmla="*/ 76200 h 5029203"/>
                  <a:gd name="connsiteX0" fmla="*/ 1005840 w 5257800"/>
                  <a:gd name="connsiteY0" fmla="*/ 511160 h 4953003"/>
                  <a:gd name="connsiteX1" fmla="*/ 1051560 w 5257800"/>
                  <a:gd name="connsiteY1" fmla="*/ 990600 h 4953003"/>
                  <a:gd name="connsiteX2" fmla="*/ 1554480 w 5257800"/>
                  <a:gd name="connsiteY2" fmla="*/ 1866900 h 4953003"/>
                  <a:gd name="connsiteX3" fmla="*/ 2083889 w 5257800"/>
                  <a:gd name="connsiteY3" fmla="*/ 3390900 h 4953003"/>
                  <a:gd name="connsiteX4" fmla="*/ 4343400 w 5257800"/>
                  <a:gd name="connsiteY4" fmla="*/ 4762500 h 4953003"/>
                  <a:gd name="connsiteX5" fmla="*/ 5257800 w 5257800"/>
                  <a:gd name="connsiteY5" fmla="*/ 4762500 h 4953003"/>
                  <a:gd name="connsiteX6" fmla="*/ 5257800 w 5257800"/>
                  <a:gd name="connsiteY6" fmla="*/ 4953000 h 4953003"/>
                  <a:gd name="connsiteX7" fmla="*/ 4343400 w 5257800"/>
                  <a:gd name="connsiteY7" fmla="*/ 4953000 h 4953003"/>
                  <a:gd name="connsiteX8" fmla="*/ 1828800 w 5257800"/>
                  <a:gd name="connsiteY8" fmla="*/ 3352800 h 4953003"/>
                  <a:gd name="connsiteX9" fmla="*/ 1325880 w 5257800"/>
                  <a:gd name="connsiteY9" fmla="*/ 1905000 h 4953003"/>
                  <a:gd name="connsiteX10" fmla="*/ 868678 w 5257800"/>
                  <a:gd name="connsiteY10" fmla="*/ 1107765 h 4953003"/>
                  <a:gd name="connsiteX11" fmla="*/ 0 w 5257800"/>
                  <a:gd name="connsiteY11" fmla="*/ 0 h 4953003"/>
                  <a:gd name="connsiteX0" fmla="*/ 1417320 w 5669280"/>
                  <a:gd name="connsiteY0" fmla="*/ 930260 h 5372103"/>
                  <a:gd name="connsiteX1" fmla="*/ 1463040 w 5669280"/>
                  <a:gd name="connsiteY1" fmla="*/ 1409700 h 5372103"/>
                  <a:gd name="connsiteX2" fmla="*/ 1965960 w 5669280"/>
                  <a:gd name="connsiteY2" fmla="*/ 2286000 h 5372103"/>
                  <a:gd name="connsiteX3" fmla="*/ 2495369 w 5669280"/>
                  <a:gd name="connsiteY3" fmla="*/ 3810000 h 5372103"/>
                  <a:gd name="connsiteX4" fmla="*/ 4754880 w 5669280"/>
                  <a:gd name="connsiteY4" fmla="*/ 5181600 h 5372103"/>
                  <a:gd name="connsiteX5" fmla="*/ 5669280 w 5669280"/>
                  <a:gd name="connsiteY5" fmla="*/ 5181600 h 5372103"/>
                  <a:gd name="connsiteX6" fmla="*/ 5669280 w 5669280"/>
                  <a:gd name="connsiteY6" fmla="*/ 5372100 h 5372103"/>
                  <a:gd name="connsiteX7" fmla="*/ 4754880 w 5669280"/>
                  <a:gd name="connsiteY7" fmla="*/ 5372100 h 5372103"/>
                  <a:gd name="connsiteX8" fmla="*/ 2240280 w 5669280"/>
                  <a:gd name="connsiteY8" fmla="*/ 3771900 h 5372103"/>
                  <a:gd name="connsiteX9" fmla="*/ 1737360 w 5669280"/>
                  <a:gd name="connsiteY9" fmla="*/ 2324100 h 5372103"/>
                  <a:gd name="connsiteX10" fmla="*/ 1280158 w 5669280"/>
                  <a:gd name="connsiteY10" fmla="*/ 1526865 h 5372103"/>
                  <a:gd name="connsiteX11" fmla="*/ 0 w 5669280"/>
                  <a:gd name="connsiteY11" fmla="*/ 0 h 5372103"/>
                  <a:gd name="connsiteX0" fmla="*/ 320040 w 5669280"/>
                  <a:gd name="connsiteY0" fmla="*/ 190500 h 5372103"/>
                  <a:gd name="connsiteX1" fmla="*/ 1463040 w 5669280"/>
                  <a:gd name="connsiteY1" fmla="*/ 1409700 h 5372103"/>
                  <a:gd name="connsiteX2" fmla="*/ 1965960 w 5669280"/>
                  <a:gd name="connsiteY2" fmla="*/ 2286000 h 5372103"/>
                  <a:gd name="connsiteX3" fmla="*/ 2495369 w 5669280"/>
                  <a:gd name="connsiteY3" fmla="*/ 3810000 h 5372103"/>
                  <a:gd name="connsiteX4" fmla="*/ 4754880 w 5669280"/>
                  <a:gd name="connsiteY4" fmla="*/ 5181600 h 5372103"/>
                  <a:gd name="connsiteX5" fmla="*/ 5669280 w 5669280"/>
                  <a:gd name="connsiteY5" fmla="*/ 5181600 h 5372103"/>
                  <a:gd name="connsiteX6" fmla="*/ 5669280 w 5669280"/>
                  <a:gd name="connsiteY6" fmla="*/ 5372100 h 5372103"/>
                  <a:gd name="connsiteX7" fmla="*/ 4754880 w 5669280"/>
                  <a:gd name="connsiteY7" fmla="*/ 5372100 h 5372103"/>
                  <a:gd name="connsiteX8" fmla="*/ 2240280 w 5669280"/>
                  <a:gd name="connsiteY8" fmla="*/ 3771900 h 5372103"/>
                  <a:gd name="connsiteX9" fmla="*/ 1737360 w 5669280"/>
                  <a:gd name="connsiteY9" fmla="*/ 2324100 h 5372103"/>
                  <a:gd name="connsiteX10" fmla="*/ 1280158 w 5669280"/>
                  <a:gd name="connsiteY10" fmla="*/ 1526865 h 5372103"/>
                  <a:gd name="connsiteX11" fmla="*/ 0 w 5669280"/>
                  <a:gd name="connsiteY11" fmla="*/ 0 h 5372103"/>
                  <a:gd name="connsiteX0" fmla="*/ 228600 w 5669280"/>
                  <a:gd name="connsiteY0" fmla="*/ 0 h 5448303"/>
                  <a:gd name="connsiteX1" fmla="*/ 1463040 w 5669280"/>
                  <a:gd name="connsiteY1" fmla="*/ 1485900 h 5448303"/>
                  <a:gd name="connsiteX2" fmla="*/ 1965960 w 5669280"/>
                  <a:gd name="connsiteY2" fmla="*/ 2362200 h 5448303"/>
                  <a:gd name="connsiteX3" fmla="*/ 2495369 w 5669280"/>
                  <a:gd name="connsiteY3" fmla="*/ 3886200 h 5448303"/>
                  <a:gd name="connsiteX4" fmla="*/ 4754880 w 5669280"/>
                  <a:gd name="connsiteY4" fmla="*/ 5257800 h 5448303"/>
                  <a:gd name="connsiteX5" fmla="*/ 5669280 w 5669280"/>
                  <a:gd name="connsiteY5" fmla="*/ 5257800 h 5448303"/>
                  <a:gd name="connsiteX6" fmla="*/ 5669280 w 5669280"/>
                  <a:gd name="connsiteY6" fmla="*/ 5448300 h 5448303"/>
                  <a:gd name="connsiteX7" fmla="*/ 4754880 w 5669280"/>
                  <a:gd name="connsiteY7" fmla="*/ 5448300 h 5448303"/>
                  <a:gd name="connsiteX8" fmla="*/ 2240280 w 5669280"/>
                  <a:gd name="connsiteY8" fmla="*/ 3848100 h 5448303"/>
                  <a:gd name="connsiteX9" fmla="*/ 1737360 w 5669280"/>
                  <a:gd name="connsiteY9" fmla="*/ 2400300 h 5448303"/>
                  <a:gd name="connsiteX10" fmla="*/ 1280158 w 5669280"/>
                  <a:gd name="connsiteY10" fmla="*/ 1603065 h 5448303"/>
                  <a:gd name="connsiteX11" fmla="*/ 0 w 5669280"/>
                  <a:gd name="connsiteY11" fmla="*/ 76200 h 5448303"/>
                  <a:gd name="connsiteX0" fmla="*/ 228600 w 5669280"/>
                  <a:gd name="connsiteY0" fmla="*/ 0 h 5448303"/>
                  <a:gd name="connsiteX1" fmla="*/ 1463040 w 5669280"/>
                  <a:gd name="connsiteY1" fmla="*/ 1485900 h 5448303"/>
                  <a:gd name="connsiteX2" fmla="*/ 1965960 w 5669280"/>
                  <a:gd name="connsiteY2" fmla="*/ 2362200 h 5448303"/>
                  <a:gd name="connsiteX3" fmla="*/ 2495369 w 5669280"/>
                  <a:gd name="connsiteY3" fmla="*/ 3886200 h 5448303"/>
                  <a:gd name="connsiteX4" fmla="*/ 4754880 w 5669280"/>
                  <a:gd name="connsiteY4" fmla="*/ 5257800 h 5448303"/>
                  <a:gd name="connsiteX5" fmla="*/ 5669280 w 5669280"/>
                  <a:gd name="connsiteY5" fmla="*/ 5257800 h 5448303"/>
                  <a:gd name="connsiteX6" fmla="*/ 5669280 w 5669280"/>
                  <a:gd name="connsiteY6" fmla="*/ 5448300 h 5448303"/>
                  <a:gd name="connsiteX7" fmla="*/ 4754880 w 5669280"/>
                  <a:gd name="connsiteY7" fmla="*/ 5448300 h 5448303"/>
                  <a:gd name="connsiteX8" fmla="*/ 2240280 w 5669280"/>
                  <a:gd name="connsiteY8" fmla="*/ 3848100 h 5448303"/>
                  <a:gd name="connsiteX9" fmla="*/ 1737360 w 5669280"/>
                  <a:gd name="connsiteY9" fmla="*/ 2400300 h 5448303"/>
                  <a:gd name="connsiteX10" fmla="*/ 1280158 w 5669280"/>
                  <a:gd name="connsiteY10" fmla="*/ 1603065 h 5448303"/>
                  <a:gd name="connsiteX11" fmla="*/ 0 w 5669280"/>
                  <a:gd name="connsiteY11" fmla="*/ 76200 h 5448303"/>
                  <a:gd name="connsiteX0" fmla="*/ 228600 w 5669280"/>
                  <a:gd name="connsiteY0" fmla="*/ 0 h 5448303"/>
                  <a:gd name="connsiteX1" fmla="*/ 1463040 w 5669280"/>
                  <a:gd name="connsiteY1" fmla="*/ 1485900 h 5448303"/>
                  <a:gd name="connsiteX2" fmla="*/ 1965960 w 5669280"/>
                  <a:gd name="connsiteY2" fmla="*/ 2362200 h 5448303"/>
                  <a:gd name="connsiteX3" fmla="*/ 2495369 w 5669280"/>
                  <a:gd name="connsiteY3" fmla="*/ 3886200 h 5448303"/>
                  <a:gd name="connsiteX4" fmla="*/ 4754880 w 5669280"/>
                  <a:gd name="connsiteY4" fmla="*/ 5257800 h 5448303"/>
                  <a:gd name="connsiteX5" fmla="*/ 5669280 w 5669280"/>
                  <a:gd name="connsiteY5" fmla="*/ 5257800 h 5448303"/>
                  <a:gd name="connsiteX6" fmla="*/ 5669280 w 5669280"/>
                  <a:gd name="connsiteY6" fmla="*/ 5448300 h 5448303"/>
                  <a:gd name="connsiteX7" fmla="*/ 4754880 w 5669280"/>
                  <a:gd name="connsiteY7" fmla="*/ 5448300 h 5448303"/>
                  <a:gd name="connsiteX8" fmla="*/ 2240280 w 5669280"/>
                  <a:gd name="connsiteY8" fmla="*/ 3848100 h 5448303"/>
                  <a:gd name="connsiteX9" fmla="*/ 1737360 w 5669280"/>
                  <a:gd name="connsiteY9" fmla="*/ 2400300 h 5448303"/>
                  <a:gd name="connsiteX10" fmla="*/ 1280158 w 5669280"/>
                  <a:gd name="connsiteY10" fmla="*/ 1603065 h 5448303"/>
                  <a:gd name="connsiteX11" fmla="*/ 0 w 5669280"/>
                  <a:gd name="connsiteY11" fmla="*/ 76200 h 5448303"/>
                  <a:gd name="connsiteX0" fmla="*/ 228600 w 5669280"/>
                  <a:gd name="connsiteY0" fmla="*/ 0 h 5448303"/>
                  <a:gd name="connsiteX1" fmla="*/ 1463040 w 5669280"/>
                  <a:gd name="connsiteY1" fmla="*/ 1485900 h 5448303"/>
                  <a:gd name="connsiteX2" fmla="*/ 1965960 w 5669280"/>
                  <a:gd name="connsiteY2" fmla="*/ 2362200 h 5448303"/>
                  <a:gd name="connsiteX3" fmla="*/ 2495369 w 5669280"/>
                  <a:gd name="connsiteY3" fmla="*/ 3886200 h 5448303"/>
                  <a:gd name="connsiteX4" fmla="*/ 4754880 w 5669280"/>
                  <a:gd name="connsiteY4" fmla="*/ 5257800 h 5448303"/>
                  <a:gd name="connsiteX5" fmla="*/ 5669280 w 5669280"/>
                  <a:gd name="connsiteY5" fmla="*/ 5257800 h 5448303"/>
                  <a:gd name="connsiteX6" fmla="*/ 5669280 w 5669280"/>
                  <a:gd name="connsiteY6" fmla="*/ 5448300 h 5448303"/>
                  <a:gd name="connsiteX7" fmla="*/ 4754880 w 5669280"/>
                  <a:gd name="connsiteY7" fmla="*/ 5448300 h 5448303"/>
                  <a:gd name="connsiteX8" fmla="*/ 2240280 w 5669280"/>
                  <a:gd name="connsiteY8" fmla="*/ 3848100 h 5448303"/>
                  <a:gd name="connsiteX9" fmla="*/ 1737360 w 5669280"/>
                  <a:gd name="connsiteY9" fmla="*/ 2400300 h 5448303"/>
                  <a:gd name="connsiteX10" fmla="*/ 1280158 w 5669280"/>
                  <a:gd name="connsiteY10" fmla="*/ 1603065 h 5448303"/>
                  <a:gd name="connsiteX11" fmla="*/ 0 w 5669280"/>
                  <a:gd name="connsiteY11" fmla="*/ 76200 h 5448303"/>
                  <a:gd name="connsiteX0" fmla="*/ 228600 w 5669280"/>
                  <a:gd name="connsiteY0" fmla="*/ 0 h 5448303"/>
                  <a:gd name="connsiteX1" fmla="*/ 1463040 w 5669280"/>
                  <a:gd name="connsiteY1" fmla="*/ 1485900 h 5448303"/>
                  <a:gd name="connsiteX2" fmla="*/ 1965960 w 5669280"/>
                  <a:gd name="connsiteY2" fmla="*/ 2362200 h 5448303"/>
                  <a:gd name="connsiteX3" fmla="*/ 2495369 w 5669280"/>
                  <a:gd name="connsiteY3" fmla="*/ 3886200 h 5448303"/>
                  <a:gd name="connsiteX4" fmla="*/ 4754880 w 5669280"/>
                  <a:gd name="connsiteY4" fmla="*/ 5257800 h 5448303"/>
                  <a:gd name="connsiteX5" fmla="*/ 5669280 w 5669280"/>
                  <a:gd name="connsiteY5" fmla="*/ 5257800 h 5448303"/>
                  <a:gd name="connsiteX6" fmla="*/ 5669280 w 5669280"/>
                  <a:gd name="connsiteY6" fmla="*/ 5448300 h 5448303"/>
                  <a:gd name="connsiteX7" fmla="*/ 4754880 w 5669280"/>
                  <a:gd name="connsiteY7" fmla="*/ 5448300 h 5448303"/>
                  <a:gd name="connsiteX8" fmla="*/ 2240280 w 5669280"/>
                  <a:gd name="connsiteY8" fmla="*/ 3848100 h 5448303"/>
                  <a:gd name="connsiteX9" fmla="*/ 1737360 w 5669280"/>
                  <a:gd name="connsiteY9" fmla="*/ 2400300 h 5448303"/>
                  <a:gd name="connsiteX10" fmla="*/ 1280158 w 5669280"/>
                  <a:gd name="connsiteY10" fmla="*/ 1603065 h 5448303"/>
                  <a:gd name="connsiteX11" fmla="*/ 0 w 5669280"/>
                  <a:gd name="connsiteY11" fmla="*/ 76200 h 5448303"/>
                  <a:gd name="connsiteX0" fmla="*/ 182880 w 5669280"/>
                  <a:gd name="connsiteY0" fmla="*/ 0 h 5486403"/>
                  <a:gd name="connsiteX1" fmla="*/ 1463040 w 5669280"/>
                  <a:gd name="connsiteY1" fmla="*/ 1524000 h 5486403"/>
                  <a:gd name="connsiteX2" fmla="*/ 1965960 w 5669280"/>
                  <a:gd name="connsiteY2" fmla="*/ 2400300 h 5486403"/>
                  <a:gd name="connsiteX3" fmla="*/ 2495369 w 5669280"/>
                  <a:gd name="connsiteY3" fmla="*/ 3924300 h 5486403"/>
                  <a:gd name="connsiteX4" fmla="*/ 4754880 w 5669280"/>
                  <a:gd name="connsiteY4" fmla="*/ 5295900 h 5486403"/>
                  <a:gd name="connsiteX5" fmla="*/ 5669280 w 5669280"/>
                  <a:gd name="connsiteY5" fmla="*/ 5295900 h 5486403"/>
                  <a:gd name="connsiteX6" fmla="*/ 5669280 w 5669280"/>
                  <a:gd name="connsiteY6" fmla="*/ 5486400 h 5486403"/>
                  <a:gd name="connsiteX7" fmla="*/ 4754880 w 5669280"/>
                  <a:gd name="connsiteY7" fmla="*/ 5486400 h 5486403"/>
                  <a:gd name="connsiteX8" fmla="*/ 2240280 w 5669280"/>
                  <a:gd name="connsiteY8" fmla="*/ 3886200 h 5486403"/>
                  <a:gd name="connsiteX9" fmla="*/ 1737360 w 5669280"/>
                  <a:gd name="connsiteY9" fmla="*/ 2438400 h 5486403"/>
                  <a:gd name="connsiteX10" fmla="*/ 1280158 w 5669280"/>
                  <a:gd name="connsiteY10" fmla="*/ 1641165 h 5486403"/>
                  <a:gd name="connsiteX11" fmla="*/ 0 w 5669280"/>
                  <a:gd name="connsiteY11" fmla="*/ 114300 h 5486403"/>
                  <a:gd name="connsiteX0" fmla="*/ 182880 w 5669280"/>
                  <a:gd name="connsiteY0" fmla="*/ 0 h 5486403"/>
                  <a:gd name="connsiteX1" fmla="*/ 1463040 w 5669280"/>
                  <a:gd name="connsiteY1" fmla="*/ 1524000 h 5486403"/>
                  <a:gd name="connsiteX2" fmla="*/ 1965960 w 5669280"/>
                  <a:gd name="connsiteY2" fmla="*/ 2400300 h 5486403"/>
                  <a:gd name="connsiteX3" fmla="*/ 2495369 w 5669280"/>
                  <a:gd name="connsiteY3" fmla="*/ 3924300 h 5486403"/>
                  <a:gd name="connsiteX4" fmla="*/ 4754880 w 5669280"/>
                  <a:gd name="connsiteY4" fmla="*/ 5295900 h 5486403"/>
                  <a:gd name="connsiteX5" fmla="*/ 5669280 w 5669280"/>
                  <a:gd name="connsiteY5" fmla="*/ 5295900 h 5486403"/>
                  <a:gd name="connsiteX6" fmla="*/ 5669280 w 5669280"/>
                  <a:gd name="connsiteY6" fmla="*/ 5486400 h 5486403"/>
                  <a:gd name="connsiteX7" fmla="*/ 4754880 w 5669280"/>
                  <a:gd name="connsiteY7" fmla="*/ 5486400 h 5486403"/>
                  <a:gd name="connsiteX8" fmla="*/ 2240280 w 5669280"/>
                  <a:gd name="connsiteY8" fmla="*/ 3886200 h 5486403"/>
                  <a:gd name="connsiteX9" fmla="*/ 1737360 w 5669280"/>
                  <a:gd name="connsiteY9" fmla="*/ 2438400 h 5486403"/>
                  <a:gd name="connsiteX10" fmla="*/ 1280158 w 5669280"/>
                  <a:gd name="connsiteY10" fmla="*/ 1641165 h 5486403"/>
                  <a:gd name="connsiteX11" fmla="*/ 0 w 5669280"/>
                  <a:gd name="connsiteY11" fmla="*/ 114300 h 54864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669280" h="5486403">
                    <a:moveTo>
                      <a:pt x="182880" y="0"/>
                    </a:moveTo>
                    <a:lnTo>
                      <a:pt x="1463040" y="1524000"/>
                    </a:lnTo>
                    <a:cubicBezTo>
                      <a:pt x="1728860" y="1874042"/>
                      <a:pt x="1860233" y="2136775"/>
                      <a:pt x="1965960" y="2400300"/>
                    </a:cubicBezTo>
                    <a:lnTo>
                      <a:pt x="2495369" y="3924300"/>
                    </a:lnTo>
                    <a:cubicBezTo>
                      <a:pt x="2868493" y="4868465"/>
                      <a:pt x="3879417" y="5298683"/>
                      <a:pt x="4754880" y="5295900"/>
                    </a:cubicBezTo>
                    <a:lnTo>
                      <a:pt x="5669280" y="5295900"/>
                    </a:lnTo>
                    <a:lnTo>
                      <a:pt x="5669280" y="5486400"/>
                    </a:lnTo>
                    <a:lnTo>
                      <a:pt x="4754880" y="5486400"/>
                    </a:lnTo>
                    <a:cubicBezTo>
                      <a:pt x="3598071" y="5486403"/>
                      <a:pt x="2571752" y="4858804"/>
                      <a:pt x="2240280" y="3886200"/>
                    </a:cubicBezTo>
                    <a:lnTo>
                      <a:pt x="1737360" y="2438400"/>
                    </a:lnTo>
                    <a:cubicBezTo>
                      <a:pt x="1610677" y="2101217"/>
                      <a:pt x="1461611" y="1891033"/>
                      <a:pt x="1280158" y="1641165"/>
                    </a:cubicBezTo>
                    <a:cubicBezTo>
                      <a:pt x="960119" y="1246510"/>
                      <a:pt x="0" y="114300"/>
                      <a:pt x="0" y="114300"/>
                    </a:cubicBez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" name="Group 486"/>
              <p:cNvGrpSpPr/>
              <p:nvPr/>
            </p:nvGrpSpPr>
            <p:grpSpPr>
              <a:xfrm>
                <a:off x="2628505" y="446788"/>
                <a:ext cx="417520" cy="1444576"/>
                <a:chOff x="4157497" y="483771"/>
                <a:chExt cx="417520" cy="1444576"/>
              </a:xfrm>
            </p:grpSpPr>
            <p:sp>
              <p:nvSpPr>
                <p:cNvPr id="12" name="TextBox 11"/>
                <p:cNvSpPr txBox="1"/>
                <p:nvPr/>
              </p:nvSpPr>
              <p:spPr>
                <a:xfrm>
                  <a:off x="4157497" y="1790245"/>
                  <a:ext cx="224258" cy="1381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/>
                    <a:t>A St.</a:t>
                  </a: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4327549" y="1425163"/>
                  <a:ext cx="209268" cy="1381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/>
                    <a:t>ASH</a:t>
                  </a: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4288507" y="1100762"/>
                  <a:ext cx="280174" cy="1381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/>
                    <a:t>BEECH</a:t>
                  </a: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4318173" y="483771"/>
                  <a:ext cx="239429" cy="1381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/>
                    <a:t>DATE</a:t>
                  </a: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4287228" y="814398"/>
                  <a:ext cx="287789" cy="1381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/>
                    <a:t>CEDAR</a:t>
                  </a:r>
                </a:p>
              </p:txBody>
            </p:sp>
          </p:grpSp>
        </p:grpSp>
        <p:sp>
          <p:nvSpPr>
            <p:cNvPr id="4" name="TextBox 3"/>
            <p:cNvSpPr txBox="1"/>
            <p:nvPr/>
          </p:nvSpPr>
          <p:spPr>
            <a:xfrm rot="16200000">
              <a:off x="1648446" y="4918718"/>
              <a:ext cx="540909" cy="2257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FRONT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 rot="16200000">
              <a:off x="1234826" y="4923463"/>
              <a:ext cx="550549" cy="2257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UNION</a:t>
              </a:r>
            </a:p>
          </p:txBody>
        </p:sp>
      </p:grpSp>
      <p:sp>
        <p:nvSpPr>
          <p:cNvPr id="88" name="Rectangle 87"/>
          <p:cNvSpPr/>
          <p:nvPr/>
        </p:nvSpPr>
        <p:spPr>
          <a:xfrm>
            <a:off x="4196490" y="2832756"/>
            <a:ext cx="4684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M</a:t>
            </a:r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4543249" y="3046724"/>
            <a:ext cx="450182" cy="3324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6346295" y="2853842"/>
            <a:ext cx="478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W</a:t>
            </a:r>
          </a:p>
        </p:txBody>
      </p:sp>
      <p:cxnSp>
        <p:nvCxnSpPr>
          <p:cNvPr id="91" name="Straight Arrow Connector 90"/>
          <p:cNvCxnSpPr/>
          <p:nvPr/>
        </p:nvCxnSpPr>
        <p:spPr>
          <a:xfrm flipV="1">
            <a:off x="5586508" y="3044766"/>
            <a:ext cx="532222" cy="1355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endCxn id="60" idx="1"/>
          </p:cNvCxnSpPr>
          <p:nvPr/>
        </p:nvCxnSpPr>
        <p:spPr>
          <a:xfrm flipV="1">
            <a:off x="7843794" y="3044766"/>
            <a:ext cx="596419" cy="5321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6315829" y="2370630"/>
            <a:ext cx="478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</a:t>
            </a:r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8277932" y="2589080"/>
            <a:ext cx="628538" cy="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4568739" y="356644"/>
            <a:ext cx="3600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Cortez</a:t>
            </a:r>
          </a:p>
        </p:txBody>
      </p:sp>
      <p:cxnSp>
        <p:nvCxnSpPr>
          <p:cNvPr id="113" name="Straight Arrow Connector 112"/>
          <p:cNvCxnSpPr/>
          <p:nvPr/>
        </p:nvCxnSpPr>
        <p:spPr>
          <a:xfrm flipV="1">
            <a:off x="6759929" y="2555297"/>
            <a:ext cx="976439" cy="1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7990062" y="2389066"/>
            <a:ext cx="356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W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713449" y="2810862"/>
            <a:ext cx="21413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/>
              <a:t>1</a:t>
            </a:r>
            <a:r>
              <a:rPr lang="en-US" sz="1600" b="1" i="1" baseline="30000" dirty="0"/>
              <a:t>st</a:t>
            </a:r>
            <a:r>
              <a:rPr lang="en-US" sz="1600" b="1" i="1" dirty="0"/>
              <a:t> week of the month 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20954" y="3223174"/>
            <a:ext cx="21413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/>
              <a:t>2</a:t>
            </a:r>
            <a:r>
              <a:rPr lang="en-US" sz="1600" b="1" i="1" baseline="30000" dirty="0"/>
              <a:t>nd</a:t>
            </a:r>
            <a:r>
              <a:rPr lang="en-US" sz="1600" b="1" i="1" dirty="0"/>
              <a:t> week of the month 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694747" y="3661298"/>
            <a:ext cx="21413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/>
              <a:t>3</a:t>
            </a:r>
            <a:r>
              <a:rPr lang="en-US" sz="1600" b="1" i="1" baseline="30000" dirty="0"/>
              <a:t>rd</a:t>
            </a:r>
            <a:r>
              <a:rPr lang="en-US" sz="1600" b="1" i="1" dirty="0"/>
              <a:t> week of the month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92409" y="4115697"/>
            <a:ext cx="21413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/>
              <a:t>4</a:t>
            </a:r>
            <a:r>
              <a:rPr lang="en-US" sz="1600" b="1" i="1" baseline="30000" dirty="0"/>
              <a:t>th</a:t>
            </a:r>
            <a:r>
              <a:rPr lang="en-US" sz="1600" b="1" i="1" dirty="0"/>
              <a:t> week of the month </a:t>
            </a:r>
          </a:p>
        </p:txBody>
      </p:sp>
      <p:grpSp>
        <p:nvGrpSpPr>
          <p:cNvPr id="130" name="Group 572"/>
          <p:cNvGrpSpPr/>
          <p:nvPr/>
        </p:nvGrpSpPr>
        <p:grpSpPr>
          <a:xfrm>
            <a:off x="8877269" y="5601755"/>
            <a:ext cx="609600" cy="989806"/>
            <a:chOff x="5638800" y="1676400"/>
            <a:chExt cx="609600" cy="989806"/>
          </a:xfrm>
        </p:grpSpPr>
        <p:grpSp>
          <p:nvGrpSpPr>
            <p:cNvPr id="131" name="Group 195"/>
            <p:cNvGrpSpPr/>
            <p:nvPr/>
          </p:nvGrpSpPr>
          <p:grpSpPr>
            <a:xfrm>
              <a:off x="5638800" y="2057400"/>
              <a:ext cx="609600" cy="608806"/>
              <a:chOff x="5486400" y="1677988"/>
              <a:chExt cx="609600" cy="608806"/>
            </a:xfrm>
          </p:grpSpPr>
          <p:sp>
            <p:nvSpPr>
              <p:cNvPr id="133" name="Oval 132"/>
              <p:cNvSpPr>
                <a:spLocks noChangeAspect="1"/>
              </p:cNvSpPr>
              <p:nvPr/>
            </p:nvSpPr>
            <p:spPr>
              <a:xfrm>
                <a:off x="5715000" y="19050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4" name="Straight Arrow Connector 133"/>
              <p:cNvCxnSpPr/>
              <p:nvPr/>
            </p:nvCxnSpPr>
            <p:spPr>
              <a:xfrm rot="5400000" flipH="1" flipV="1">
                <a:off x="5487194" y="1981994"/>
                <a:ext cx="608806" cy="79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stealth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Arrow Connector 134"/>
              <p:cNvCxnSpPr/>
              <p:nvPr/>
            </p:nvCxnSpPr>
            <p:spPr>
              <a:xfrm>
                <a:off x="5486400" y="1981994"/>
                <a:ext cx="6096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stealth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2" name="TextBox 131"/>
            <p:cNvSpPr txBox="1"/>
            <p:nvPr/>
          </p:nvSpPr>
          <p:spPr>
            <a:xfrm>
              <a:off x="5791200" y="1676400"/>
              <a:ext cx="30480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Castellar" pitchFamily="18" charset="0"/>
                </a:rPr>
                <a:t>N</a:t>
              </a:r>
            </a:p>
          </p:txBody>
        </p:sp>
      </p:grpSp>
      <p:sp>
        <p:nvSpPr>
          <p:cNvPr id="207" name="Rectangle 206"/>
          <p:cNvSpPr/>
          <p:nvPr/>
        </p:nvSpPr>
        <p:spPr>
          <a:xfrm>
            <a:off x="9043307" y="2363617"/>
            <a:ext cx="476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TH</a:t>
            </a:r>
          </a:p>
        </p:txBody>
      </p:sp>
      <p:sp>
        <p:nvSpPr>
          <p:cNvPr id="208" name="Rectangle 207"/>
          <p:cNvSpPr/>
          <p:nvPr/>
        </p:nvSpPr>
        <p:spPr>
          <a:xfrm>
            <a:off x="5237951" y="2830600"/>
            <a:ext cx="478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</a:t>
            </a:r>
          </a:p>
        </p:txBody>
      </p:sp>
      <p:cxnSp>
        <p:nvCxnSpPr>
          <p:cNvPr id="209" name="Straight Arrow Connector 208"/>
          <p:cNvCxnSpPr/>
          <p:nvPr/>
        </p:nvCxnSpPr>
        <p:spPr>
          <a:xfrm flipV="1">
            <a:off x="6724428" y="3037153"/>
            <a:ext cx="532222" cy="1355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Rectangle 209"/>
          <p:cNvSpPr/>
          <p:nvPr/>
        </p:nvSpPr>
        <p:spPr>
          <a:xfrm>
            <a:off x="7412896" y="2869383"/>
            <a:ext cx="476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TH</a:t>
            </a:r>
          </a:p>
        </p:txBody>
      </p:sp>
      <p:sp>
        <p:nvSpPr>
          <p:cNvPr id="211" name="Rectangle 210"/>
          <p:cNvSpPr/>
          <p:nvPr/>
        </p:nvSpPr>
        <p:spPr>
          <a:xfrm>
            <a:off x="8550086" y="2864093"/>
            <a:ext cx="356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213" name="Rectangle 212"/>
          <p:cNvSpPr/>
          <p:nvPr/>
        </p:nvSpPr>
        <p:spPr>
          <a:xfrm>
            <a:off x="4205420" y="3556441"/>
            <a:ext cx="4684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M</a:t>
            </a:r>
          </a:p>
        </p:txBody>
      </p:sp>
      <p:cxnSp>
        <p:nvCxnSpPr>
          <p:cNvPr id="214" name="Straight Arrow Connector 213"/>
          <p:cNvCxnSpPr/>
          <p:nvPr/>
        </p:nvCxnSpPr>
        <p:spPr>
          <a:xfrm>
            <a:off x="4552179" y="3770409"/>
            <a:ext cx="450182" cy="3324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/>
          <p:nvPr/>
        </p:nvCxnSpPr>
        <p:spPr>
          <a:xfrm flipV="1">
            <a:off x="5595438" y="3768451"/>
            <a:ext cx="532222" cy="1355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/>
          <p:nvPr/>
        </p:nvCxnSpPr>
        <p:spPr>
          <a:xfrm flipV="1">
            <a:off x="7852724" y="3768451"/>
            <a:ext cx="596419" cy="5321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Rectangle 217"/>
          <p:cNvSpPr/>
          <p:nvPr/>
        </p:nvSpPr>
        <p:spPr>
          <a:xfrm>
            <a:off x="5246881" y="3554285"/>
            <a:ext cx="478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220" name="Rectangle 219"/>
          <p:cNvSpPr/>
          <p:nvPr/>
        </p:nvSpPr>
        <p:spPr>
          <a:xfrm>
            <a:off x="7421826" y="3593068"/>
            <a:ext cx="476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TH</a:t>
            </a:r>
          </a:p>
        </p:txBody>
      </p:sp>
      <p:sp>
        <p:nvSpPr>
          <p:cNvPr id="221" name="Rectangle 220"/>
          <p:cNvSpPr/>
          <p:nvPr/>
        </p:nvSpPr>
        <p:spPr>
          <a:xfrm>
            <a:off x="8559016" y="3587778"/>
            <a:ext cx="356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</a:t>
            </a:r>
          </a:p>
        </p:txBody>
      </p:sp>
      <p:cxnSp>
        <p:nvCxnSpPr>
          <p:cNvPr id="222" name="Straight Arrow Connector 221"/>
          <p:cNvCxnSpPr/>
          <p:nvPr/>
        </p:nvCxnSpPr>
        <p:spPr>
          <a:xfrm flipV="1">
            <a:off x="8804168" y="3784902"/>
            <a:ext cx="596419" cy="5321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Rectangle 223"/>
          <p:cNvSpPr/>
          <p:nvPr/>
        </p:nvSpPr>
        <p:spPr>
          <a:xfrm>
            <a:off x="3591333" y="4251256"/>
            <a:ext cx="4684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M</a:t>
            </a:r>
          </a:p>
        </p:txBody>
      </p:sp>
      <p:cxnSp>
        <p:nvCxnSpPr>
          <p:cNvPr id="225" name="Straight Arrow Connector 224"/>
          <p:cNvCxnSpPr/>
          <p:nvPr/>
        </p:nvCxnSpPr>
        <p:spPr>
          <a:xfrm flipV="1">
            <a:off x="3968696" y="4444119"/>
            <a:ext cx="1003634" cy="2519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Rectangle 225"/>
          <p:cNvSpPr/>
          <p:nvPr/>
        </p:nvSpPr>
        <p:spPr>
          <a:xfrm>
            <a:off x="6874205" y="4263327"/>
            <a:ext cx="478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W</a:t>
            </a:r>
          </a:p>
        </p:txBody>
      </p:sp>
      <p:cxnSp>
        <p:nvCxnSpPr>
          <p:cNvPr id="227" name="Straight Arrow Connector 226"/>
          <p:cNvCxnSpPr/>
          <p:nvPr/>
        </p:nvCxnSpPr>
        <p:spPr>
          <a:xfrm flipV="1">
            <a:off x="5597450" y="4443439"/>
            <a:ext cx="1116091" cy="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/>
          <p:nvPr/>
        </p:nvCxnSpPr>
        <p:spPr>
          <a:xfrm flipV="1">
            <a:off x="8371704" y="4454251"/>
            <a:ext cx="596419" cy="5321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Rectangle 228"/>
          <p:cNvSpPr/>
          <p:nvPr/>
        </p:nvSpPr>
        <p:spPr>
          <a:xfrm>
            <a:off x="5213979" y="4259452"/>
            <a:ext cx="478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</a:t>
            </a:r>
          </a:p>
        </p:txBody>
      </p:sp>
      <p:cxnSp>
        <p:nvCxnSpPr>
          <p:cNvPr id="230" name="Straight Arrow Connector 229"/>
          <p:cNvCxnSpPr/>
          <p:nvPr/>
        </p:nvCxnSpPr>
        <p:spPr>
          <a:xfrm flipV="1">
            <a:off x="7252338" y="4446638"/>
            <a:ext cx="532222" cy="1355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Rectangle 230"/>
          <p:cNvSpPr/>
          <p:nvPr/>
        </p:nvSpPr>
        <p:spPr>
          <a:xfrm>
            <a:off x="7940806" y="4278868"/>
            <a:ext cx="476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TH</a:t>
            </a:r>
          </a:p>
        </p:txBody>
      </p:sp>
      <p:sp>
        <p:nvSpPr>
          <p:cNvPr id="232" name="Rectangle 231"/>
          <p:cNvSpPr/>
          <p:nvPr/>
        </p:nvSpPr>
        <p:spPr>
          <a:xfrm>
            <a:off x="9077996" y="4273578"/>
            <a:ext cx="356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</a:t>
            </a:r>
          </a:p>
        </p:txBody>
      </p:sp>
      <p:cxnSp>
        <p:nvCxnSpPr>
          <p:cNvPr id="233" name="Straight Arrow Connector 232"/>
          <p:cNvCxnSpPr/>
          <p:nvPr/>
        </p:nvCxnSpPr>
        <p:spPr>
          <a:xfrm flipV="1">
            <a:off x="9323148" y="4470702"/>
            <a:ext cx="596419" cy="5321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ctangle 136"/>
          <p:cNvSpPr/>
          <p:nvPr/>
        </p:nvSpPr>
        <p:spPr>
          <a:xfrm>
            <a:off x="4062882" y="2619519"/>
            <a:ext cx="382630" cy="59313"/>
          </a:xfrm>
          <a:prstGeom prst="rect">
            <a:avLst/>
          </a:prstGeom>
          <a:solidFill>
            <a:srgbClr val="00B05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3947277" y="2338343"/>
            <a:ext cx="4684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215" name="Rectangle 214"/>
          <p:cNvSpPr/>
          <p:nvPr/>
        </p:nvSpPr>
        <p:spPr>
          <a:xfrm>
            <a:off x="6355225" y="3577527"/>
            <a:ext cx="478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W</a:t>
            </a:r>
          </a:p>
        </p:txBody>
      </p:sp>
      <p:cxnSp>
        <p:nvCxnSpPr>
          <p:cNvPr id="219" name="Straight Arrow Connector 218"/>
          <p:cNvCxnSpPr/>
          <p:nvPr/>
        </p:nvCxnSpPr>
        <p:spPr>
          <a:xfrm flipV="1">
            <a:off x="6733358" y="3760838"/>
            <a:ext cx="532222" cy="1355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7998669" y="2017972"/>
            <a:ext cx="387795" cy="4731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Arrow Connector 138"/>
          <p:cNvCxnSpPr/>
          <p:nvPr/>
        </p:nvCxnSpPr>
        <p:spPr>
          <a:xfrm flipV="1">
            <a:off x="8169302" y="2057400"/>
            <a:ext cx="0" cy="35920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 140"/>
          <p:cNvSpPr/>
          <p:nvPr/>
        </p:nvSpPr>
        <p:spPr>
          <a:xfrm>
            <a:off x="8525486" y="1959891"/>
            <a:ext cx="469233" cy="4301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2" name="Straight Arrow Connector 141"/>
          <p:cNvCxnSpPr/>
          <p:nvPr/>
        </p:nvCxnSpPr>
        <p:spPr>
          <a:xfrm flipV="1">
            <a:off x="8763000" y="1981201"/>
            <a:ext cx="0" cy="478095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9552908" y="2104711"/>
            <a:ext cx="52238" cy="51615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9556846" y="2745612"/>
            <a:ext cx="37745" cy="62454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9067887" y="2036091"/>
            <a:ext cx="320492" cy="4301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Straight Arrow Connector 143"/>
          <p:cNvCxnSpPr/>
          <p:nvPr/>
        </p:nvCxnSpPr>
        <p:spPr>
          <a:xfrm flipV="1">
            <a:off x="9220200" y="2057400"/>
            <a:ext cx="0" cy="35920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>
            <a:off x="9215862" y="2438400"/>
            <a:ext cx="390273" cy="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/>
          <p:nvPr/>
        </p:nvCxnSpPr>
        <p:spPr>
          <a:xfrm flipV="1">
            <a:off x="8790769" y="3051375"/>
            <a:ext cx="793834" cy="4837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>
          <a:xfrm>
            <a:off x="4540196" y="2257685"/>
            <a:ext cx="43172" cy="38779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Straight Arrow Connector 111"/>
          <p:cNvCxnSpPr/>
          <p:nvPr/>
        </p:nvCxnSpPr>
        <p:spPr>
          <a:xfrm>
            <a:off x="4320228" y="2566103"/>
            <a:ext cx="1649642" cy="22979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6" name="Picture 135">
            <a:hlinkClick r:id="rId2"/>
            <a:extLst>
              <a:ext uri="{FF2B5EF4-FFF2-40B4-BE49-F238E27FC236}">
                <a16:creationId xmlns:a16="http://schemas.microsoft.com/office/drawing/2014/main" id="{4C1134A8-255B-4B3F-8002-9E1EE3538C7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3652" y="356644"/>
            <a:ext cx="1680883" cy="701973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Rectangle 139">
            <a:extLst>
              <a:ext uri="{FF2B5EF4-FFF2-40B4-BE49-F238E27FC236}">
                <a16:creationId xmlns:a16="http://schemas.microsoft.com/office/drawing/2014/main" id="{E6190D68-9DD5-492D-99F6-E81BFF0FF631}"/>
              </a:ext>
            </a:extLst>
          </p:cNvPr>
          <p:cNvSpPr/>
          <p:nvPr/>
        </p:nvSpPr>
        <p:spPr>
          <a:xfrm>
            <a:off x="580145" y="332022"/>
            <a:ext cx="30111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High Frequency Areas</a:t>
            </a:r>
          </a:p>
          <a:p>
            <a:r>
              <a:rPr lang="en-US" b="1" dirty="0"/>
              <a:t>Refer To Map 2 </a:t>
            </a:r>
          </a:p>
          <a:p>
            <a:r>
              <a:rPr lang="en-US" sz="1200" dirty="0"/>
              <a:t>Do to high pedestrian and pet traffic several areas receive a higher frequency of pressure washing. Refer to Map 2 High Frequency Area schedule.</a:t>
            </a:r>
          </a:p>
        </p:txBody>
      </p:sp>
      <p:sp>
        <p:nvSpPr>
          <p:cNvPr id="147" name="5-Point Star 167">
            <a:extLst>
              <a:ext uri="{FF2B5EF4-FFF2-40B4-BE49-F238E27FC236}">
                <a16:creationId xmlns:a16="http://schemas.microsoft.com/office/drawing/2014/main" id="{5ED309DC-1CBE-487A-8737-7786C840C081}"/>
              </a:ext>
            </a:extLst>
          </p:cNvPr>
          <p:cNvSpPr/>
          <p:nvPr/>
        </p:nvSpPr>
        <p:spPr>
          <a:xfrm>
            <a:off x="351545" y="429050"/>
            <a:ext cx="228600" cy="189204"/>
          </a:xfrm>
          <a:prstGeom prst="star5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8" name="Picture 147">
            <a:extLst>
              <a:ext uri="{FF2B5EF4-FFF2-40B4-BE49-F238E27FC236}">
                <a16:creationId xmlns:a16="http://schemas.microsoft.com/office/drawing/2014/main" id="{C946BD10-C40A-4900-AEEE-3BF058B3EF5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586512" y="4361664"/>
            <a:ext cx="514766" cy="105523"/>
          </a:xfrm>
          <a:prstGeom prst="rect">
            <a:avLst/>
          </a:prstGeom>
        </p:spPr>
      </p:pic>
      <p:sp>
        <p:nvSpPr>
          <p:cNvPr id="149" name="Rectangle 148">
            <a:extLst>
              <a:ext uri="{FF2B5EF4-FFF2-40B4-BE49-F238E27FC236}">
                <a16:creationId xmlns:a16="http://schemas.microsoft.com/office/drawing/2014/main" id="{E655F2F0-145A-4A4E-B4C0-758539A59E70}"/>
              </a:ext>
            </a:extLst>
          </p:cNvPr>
          <p:cNvSpPr/>
          <p:nvPr/>
        </p:nvSpPr>
        <p:spPr>
          <a:xfrm>
            <a:off x="533649" y="4199102"/>
            <a:ext cx="157791" cy="182219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00" b="1" dirty="0">
              <a:solidFill>
                <a:schemeClr val="tx1"/>
              </a:solidFill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A7196777-AA6A-465F-AB30-6748FC07F459}"/>
              </a:ext>
            </a:extLst>
          </p:cNvPr>
          <p:cNvSpPr/>
          <p:nvPr/>
        </p:nvSpPr>
        <p:spPr>
          <a:xfrm>
            <a:off x="533649" y="3728435"/>
            <a:ext cx="157791" cy="182219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00" b="1" dirty="0">
              <a:solidFill>
                <a:schemeClr val="tx1"/>
              </a:solidFill>
            </a:endParaRPr>
          </a:p>
        </p:txBody>
      </p:sp>
      <p:sp>
        <p:nvSpPr>
          <p:cNvPr id="151" name="Rectangle 245">
            <a:extLst>
              <a:ext uri="{FF2B5EF4-FFF2-40B4-BE49-F238E27FC236}">
                <a16:creationId xmlns:a16="http://schemas.microsoft.com/office/drawing/2014/main" id="{2691FF63-65BB-4577-AE67-4AB70A9A9514}"/>
              </a:ext>
            </a:extLst>
          </p:cNvPr>
          <p:cNvSpPr/>
          <p:nvPr/>
        </p:nvSpPr>
        <p:spPr>
          <a:xfrm rot="10800000">
            <a:off x="530670" y="3294096"/>
            <a:ext cx="163748" cy="179871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600" b="1" dirty="0">
              <a:solidFill>
                <a:schemeClr val="tx1"/>
              </a:solidFill>
            </a:endParaRPr>
          </a:p>
        </p:txBody>
      </p:sp>
      <p:sp>
        <p:nvSpPr>
          <p:cNvPr id="152" name="Rectangle 242">
            <a:extLst>
              <a:ext uri="{FF2B5EF4-FFF2-40B4-BE49-F238E27FC236}">
                <a16:creationId xmlns:a16="http://schemas.microsoft.com/office/drawing/2014/main" id="{3F0285A0-E4EB-467F-9D9C-042E447C1E1F}"/>
              </a:ext>
            </a:extLst>
          </p:cNvPr>
          <p:cNvSpPr/>
          <p:nvPr/>
        </p:nvSpPr>
        <p:spPr>
          <a:xfrm rot="10800000">
            <a:off x="530670" y="2868124"/>
            <a:ext cx="163748" cy="179871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600" b="1" dirty="0">
              <a:solidFill>
                <a:schemeClr val="tx1"/>
              </a:solidFill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8A909E2F-EB8A-4F57-8E56-9E6DD9EDEAFC}"/>
              </a:ext>
            </a:extLst>
          </p:cNvPr>
          <p:cNvSpPr txBox="1"/>
          <p:nvPr/>
        </p:nvSpPr>
        <p:spPr>
          <a:xfrm>
            <a:off x="782080" y="4515265"/>
            <a:ext cx="218913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Construction No Access </a:t>
            </a:r>
          </a:p>
        </p:txBody>
      </p:sp>
      <p:pic>
        <p:nvPicPr>
          <p:cNvPr id="154" name="Picture 153">
            <a:extLst>
              <a:ext uri="{FF2B5EF4-FFF2-40B4-BE49-F238E27FC236}">
                <a16:creationId xmlns:a16="http://schemas.microsoft.com/office/drawing/2014/main" id="{CA9F8900-BC04-40E6-92D9-4EDFF11889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59" y="4654934"/>
            <a:ext cx="357239" cy="17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460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/>
          <p:nvPr/>
        </p:nvGrpSpPr>
        <p:grpSpPr>
          <a:xfrm>
            <a:off x="3200400" y="1524000"/>
            <a:ext cx="6934200" cy="4067100"/>
            <a:chOff x="1140010" y="1857230"/>
            <a:chExt cx="5651601" cy="3534512"/>
          </a:xfrm>
        </p:grpSpPr>
        <p:grpSp>
          <p:nvGrpSpPr>
            <p:cNvPr id="3" name="Group 19"/>
            <p:cNvGrpSpPr/>
            <p:nvPr/>
          </p:nvGrpSpPr>
          <p:grpSpPr>
            <a:xfrm>
              <a:off x="1140010" y="1857230"/>
              <a:ext cx="5651601" cy="3534512"/>
              <a:chOff x="2628505" y="254245"/>
              <a:chExt cx="3242273" cy="2027719"/>
            </a:xfrm>
          </p:grpSpPr>
          <p:grpSp>
            <p:nvGrpSpPr>
              <p:cNvPr id="6" name="Group 8"/>
              <p:cNvGrpSpPr/>
              <p:nvPr/>
            </p:nvGrpSpPr>
            <p:grpSpPr>
              <a:xfrm>
                <a:off x="2825307" y="550222"/>
                <a:ext cx="3018167" cy="1285317"/>
                <a:chOff x="2825307" y="550222"/>
                <a:chExt cx="3018167" cy="1285317"/>
              </a:xfrm>
              <a:solidFill>
                <a:schemeClr val="accent6">
                  <a:lumMod val="60000"/>
                  <a:lumOff val="40000"/>
                </a:schemeClr>
              </a:solidFill>
            </p:grpSpPr>
            <p:sp>
              <p:nvSpPr>
                <p:cNvPr id="41" name="Rectangle 236"/>
                <p:cNvSpPr/>
                <p:nvPr/>
              </p:nvSpPr>
              <p:spPr>
                <a:xfrm rot="10800000">
                  <a:off x="3335276" y="1221488"/>
                  <a:ext cx="213338" cy="270007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Rectangle 237"/>
                <p:cNvSpPr/>
                <p:nvPr/>
              </p:nvSpPr>
              <p:spPr>
                <a:xfrm rot="10800000">
                  <a:off x="3335276" y="877444"/>
                  <a:ext cx="213338" cy="270007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3" name="Rectangle 242"/>
                <p:cNvSpPr/>
                <p:nvPr/>
              </p:nvSpPr>
              <p:spPr>
                <a:xfrm rot="10800000">
                  <a:off x="3335276" y="1565532"/>
                  <a:ext cx="213338" cy="270007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4" name="Rectangle 236"/>
                <p:cNvSpPr/>
                <p:nvPr/>
              </p:nvSpPr>
              <p:spPr>
                <a:xfrm rot="10800000">
                  <a:off x="3590260" y="1221488"/>
                  <a:ext cx="213338" cy="270007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5" name="Rectangle 237"/>
                <p:cNvSpPr/>
                <p:nvPr/>
              </p:nvSpPr>
              <p:spPr>
                <a:xfrm rot="10800000">
                  <a:off x="3590260" y="877444"/>
                  <a:ext cx="213338" cy="270007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" name="Rectangle 242"/>
                <p:cNvSpPr/>
                <p:nvPr/>
              </p:nvSpPr>
              <p:spPr>
                <a:xfrm rot="10800000">
                  <a:off x="3590260" y="1565532"/>
                  <a:ext cx="213338" cy="270007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" name="Rectangle 236"/>
                <p:cNvSpPr/>
                <p:nvPr/>
              </p:nvSpPr>
              <p:spPr>
                <a:xfrm rot="10800000">
                  <a:off x="3845245" y="1221488"/>
                  <a:ext cx="213338" cy="270007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" name="Rectangle 237"/>
                <p:cNvSpPr/>
                <p:nvPr/>
              </p:nvSpPr>
              <p:spPr>
                <a:xfrm rot="10800000">
                  <a:off x="3845245" y="877444"/>
                  <a:ext cx="213338" cy="270007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" name="Rectangle 242"/>
                <p:cNvSpPr/>
                <p:nvPr/>
              </p:nvSpPr>
              <p:spPr>
                <a:xfrm rot="10800000">
                  <a:off x="3845245" y="1565532"/>
                  <a:ext cx="213338" cy="270007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0" name="Rectangle 236"/>
                <p:cNvSpPr/>
                <p:nvPr/>
              </p:nvSpPr>
              <p:spPr>
                <a:xfrm rot="10800000">
                  <a:off x="4100229" y="1221488"/>
                  <a:ext cx="213338" cy="270007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Rectangle 237"/>
                <p:cNvSpPr/>
                <p:nvPr/>
              </p:nvSpPr>
              <p:spPr>
                <a:xfrm rot="10800000">
                  <a:off x="4100229" y="877444"/>
                  <a:ext cx="213338" cy="270007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2" name="Rectangle 242"/>
                <p:cNvSpPr/>
                <p:nvPr/>
              </p:nvSpPr>
              <p:spPr>
                <a:xfrm rot="10800000">
                  <a:off x="4100229" y="1565532"/>
                  <a:ext cx="213338" cy="270007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" name="Rectangle 236"/>
                <p:cNvSpPr/>
                <p:nvPr/>
              </p:nvSpPr>
              <p:spPr>
                <a:xfrm rot="10800000">
                  <a:off x="4355214" y="1221488"/>
                  <a:ext cx="213338" cy="270007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4" name="Rectangle 237"/>
                <p:cNvSpPr/>
                <p:nvPr/>
              </p:nvSpPr>
              <p:spPr>
                <a:xfrm rot="10800000">
                  <a:off x="4355214" y="877444"/>
                  <a:ext cx="213338" cy="270007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5" name="Rectangle 242"/>
                <p:cNvSpPr/>
                <p:nvPr/>
              </p:nvSpPr>
              <p:spPr>
                <a:xfrm rot="10800000">
                  <a:off x="4355214" y="1565532"/>
                  <a:ext cx="213338" cy="270007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6" name="Rectangle 236"/>
                <p:cNvSpPr/>
                <p:nvPr/>
              </p:nvSpPr>
              <p:spPr>
                <a:xfrm rot="10800000">
                  <a:off x="4610198" y="1221488"/>
                  <a:ext cx="213338" cy="270007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7" name="Rectangle 237"/>
                <p:cNvSpPr/>
                <p:nvPr/>
              </p:nvSpPr>
              <p:spPr>
                <a:xfrm rot="10800000">
                  <a:off x="4610198" y="877444"/>
                  <a:ext cx="213338" cy="270007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8" name="Rectangle 242"/>
                <p:cNvSpPr/>
                <p:nvPr/>
              </p:nvSpPr>
              <p:spPr>
                <a:xfrm rot="10800000">
                  <a:off x="4610198" y="1565532"/>
                  <a:ext cx="213338" cy="270007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9" name="Rectangle 236"/>
                <p:cNvSpPr/>
                <p:nvPr/>
              </p:nvSpPr>
              <p:spPr>
                <a:xfrm rot="10800000">
                  <a:off x="4865183" y="1221488"/>
                  <a:ext cx="213338" cy="270007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Rectangle 237"/>
                <p:cNvSpPr/>
                <p:nvPr/>
              </p:nvSpPr>
              <p:spPr>
                <a:xfrm rot="10800000">
                  <a:off x="4865183" y="877444"/>
                  <a:ext cx="213338" cy="270007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1" name="Rectangle 242"/>
                <p:cNvSpPr/>
                <p:nvPr/>
              </p:nvSpPr>
              <p:spPr>
                <a:xfrm rot="10800000">
                  <a:off x="4865183" y="1565532"/>
                  <a:ext cx="213338" cy="270007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2" name="Rectangle 236"/>
                <p:cNvSpPr/>
                <p:nvPr/>
              </p:nvSpPr>
              <p:spPr>
                <a:xfrm rot="10800000">
                  <a:off x="4865183" y="550222"/>
                  <a:ext cx="213338" cy="270007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3" name="Rectangle 236"/>
                <p:cNvSpPr/>
                <p:nvPr/>
              </p:nvSpPr>
              <p:spPr>
                <a:xfrm rot="10800000">
                  <a:off x="5120167" y="1221488"/>
                  <a:ext cx="213338" cy="270007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4" name="Rectangle 237"/>
                <p:cNvSpPr/>
                <p:nvPr/>
              </p:nvSpPr>
              <p:spPr>
                <a:xfrm rot="10800000">
                  <a:off x="5120167" y="877444"/>
                  <a:ext cx="213338" cy="270007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5" name="Rectangle 242"/>
                <p:cNvSpPr/>
                <p:nvPr/>
              </p:nvSpPr>
              <p:spPr>
                <a:xfrm rot="10800000">
                  <a:off x="5120167" y="1565532"/>
                  <a:ext cx="213338" cy="270007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6" name="Rectangle 236"/>
                <p:cNvSpPr/>
                <p:nvPr/>
              </p:nvSpPr>
              <p:spPr>
                <a:xfrm rot="10800000">
                  <a:off x="5120167" y="550222"/>
                  <a:ext cx="213338" cy="270007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7" name="Rectangle 242"/>
                <p:cNvSpPr/>
                <p:nvPr/>
              </p:nvSpPr>
              <p:spPr>
                <a:xfrm rot="10800000">
                  <a:off x="2825307" y="1565532"/>
                  <a:ext cx="213338" cy="270007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" name="Rectangle 236"/>
                <p:cNvSpPr/>
                <p:nvPr/>
              </p:nvSpPr>
              <p:spPr>
                <a:xfrm rot="10800000">
                  <a:off x="3080291" y="1221488"/>
                  <a:ext cx="213338" cy="270007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9" name="Rectangle 237"/>
                <p:cNvSpPr/>
                <p:nvPr/>
              </p:nvSpPr>
              <p:spPr>
                <a:xfrm rot="10800000">
                  <a:off x="3080291" y="877444"/>
                  <a:ext cx="213338" cy="270007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0" name="Rectangle 242"/>
                <p:cNvSpPr/>
                <p:nvPr/>
              </p:nvSpPr>
              <p:spPr>
                <a:xfrm rot="10800000">
                  <a:off x="3080291" y="1565532"/>
                  <a:ext cx="213338" cy="270007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1" name="Rectangle 237"/>
                <p:cNvSpPr/>
                <p:nvPr/>
              </p:nvSpPr>
              <p:spPr>
                <a:xfrm rot="10800000">
                  <a:off x="5375152" y="877444"/>
                  <a:ext cx="213338" cy="270007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2" name="Rectangle 242"/>
                <p:cNvSpPr/>
                <p:nvPr/>
              </p:nvSpPr>
              <p:spPr>
                <a:xfrm rot="10800000">
                  <a:off x="5375152" y="1565532"/>
                  <a:ext cx="213338" cy="270007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3" name="Rectangle 236"/>
                <p:cNvSpPr/>
                <p:nvPr/>
              </p:nvSpPr>
              <p:spPr>
                <a:xfrm rot="10800000">
                  <a:off x="5375152" y="550222"/>
                  <a:ext cx="213338" cy="270007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4" name="Rectangle 242"/>
                <p:cNvSpPr/>
                <p:nvPr/>
              </p:nvSpPr>
              <p:spPr>
                <a:xfrm rot="10800000">
                  <a:off x="5630136" y="1565532"/>
                  <a:ext cx="213338" cy="270007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7" name="Group 22"/>
              <p:cNvGrpSpPr/>
              <p:nvPr/>
            </p:nvGrpSpPr>
            <p:grpSpPr>
              <a:xfrm>
                <a:off x="2903670" y="254245"/>
                <a:ext cx="2967108" cy="1569392"/>
                <a:chOff x="2843926" y="405890"/>
                <a:chExt cx="3160964" cy="1661035"/>
              </a:xfrm>
            </p:grpSpPr>
            <p:sp>
              <p:nvSpPr>
                <p:cNvPr id="28" name="Freeform 27"/>
                <p:cNvSpPr/>
                <p:nvPr/>
              </p:nvSpPr>
              <p:spPr>
                <a:xfrm>
                  <a:off x="3005919" y="576605"/>
                  <a:ext cx="226814" cy="437410"/>
                </a:xfrm>
                <a:custGeom>
                  <a:avLst/>
                  <a:gdLst>
                    <a:gd name="connsiteX0" fmla="*/ 406400 w 1168400"/>
                    <a:gd name="connsiteY0" fmla="*/ 0 h 2209800"/>
                    <a:gd name="connsiteX1" fmla="*/ 1168400 w 1168400"/>
                    <a:gd name="connsiteY1" fmla="*/ 25400 h 2209800"/>
                    <a:gd name="connsiteX2" fmla="*/ 901700 w 1168400"/>
                    <a:gd name="connsiteY2" fmla="*/ 2209800 h 2209800"/>
                    <a:gd name="connsiteX3" fmla="*/ 0 w 1168400"/>
                    <a:gd name="connsiteY3" fmla="*/ 2044700 h 2209800"/>
                    <a:gd name="connsiteX4" fmla="*/ 406400 w 1168400"/>
                    <a:gd name="connsiteY4" fmla="*/ 0 h 220980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1084580 w 1351280"/>
                    <a:gd name="connsiteY2" fmla="*/ 220980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502920 w 1351280"/>
                    <a:gd name="connsiteY2" fmla="*/ 242316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0 w 1351280"/>
                    <a:gd name="connsiteY0" fmla="*/ 111760 h 2397760"/>
                    <a:gd name="connsiteX1" fmla="*/ 1351280 w 1351280"/>
                    <a:gd name="connsiteY1" fmla="*/ 0 h 2397760"/>
                    <a:gd name="connsiteX2" fmla="*/ 502920 w 1351280"/>
                    <a:gd name="connsiteY2" fmla="*/ 2397760 h 2397760"/>
                    <a:gd name="connsiteX3" fmla="*/ 0 w 1351280"/>
                    <a:gd name="connsiteY3" fmla="*/ 2397760 h 2397760"/>
                    <a:gd name="connsiteX4" fmla="*/ 0 w 1351280"/>
                    <a:gd name="connsiteY4" fmla="*/ 111760 h 2397760"/>
                    <a:gd name="connsiteX0" fmla="*/ 0 w 502920"/>
                    <a:gd name="connsiteY0" fmla="*/ 0 h 2286000"/>
                    <a:gd name="connsiteX1" fmla="*/ 228600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502920"/>
                    <a:gd name="connsiteY0" fmla="*/ 0 h 2286000"/>
                    <a:gd name="connsiteX1" fmla="*/ 256032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2103120"/>
                    <a:gd name="connsiteY0" fmla="*/ 0 h 2286000"/>
                    <a:gd name="connsiteX1" fmla="*/ 256032 w 2103120"/>
                    <a:gd name="connsiteY1" fmla="*/ 0 h 2286000"/>
                    <a:gd name="connsiteX2" fmla="*/ 2103120 w 2103120"/>
                    <a:gd name="connsiteY2" fmla="*/ 2286000 h 2286000"/>
                    <a:gd name="connsiteX3" fmla="*/ 0 w 2103120"/>
                    <a:gd name="connsiteY3" fmla="*/ 2286000 h 2286000"/>
                    <a:gd name="connsiteX4" fmla="*/ 0 w 2103120"/>
                    <a:gd name="connsiteY4" fmla="*/ 0 h 2286000"/>
                    <a:gd name="connsiteX0" fmla="*/ 0 w 2103120"/>
                    <a:gd name="connsiteY0" fmla="*/ 0 h 2286000"/>
                    <a:gd name="connsiteX1" fmla="*/ 2103120 w 2103120"/>
                    <a:gd name="connsiteY1" fmla="*/ 0 h 2286000"/>
                    <a:gd name="connsiteX2" fmla="*/ 2103120 w 2103120"/>
                    <a:gd name="connsiteY2" fmla="*/ 2286000 h 2286000"/>
                    <a:gd name="connsiteX3" fmla="*/ 0 w 2103120"/>
                    <a:gd name="connsiteY3" fmla="*/ 2286000 h 2286000"/>
                    <a:gd name="connsiteX4" fmla="*/ 0 w 2103120"/>
                    <a:gd name="connsiteY4" fmla="*/ 0 h 2286000"/>
                    <a:gd name="connsiteX0" fmla="*/ 0 w 2103120"/>
                    <a:gd name="connsiteY0" fmla="*/ 114300 h 2400300"/>
                    <a:gd name="connsiteX1" fmla="*/ 411480 w 2103120"/>
                    <a:gd name="connsiteY1" fmla="*/ 0 h 2400300"/>
                    <a:gd name="connsiteX2" fmla="*/ 2103120 w 2103120"/>
                    <a:gd name="connsiteY2" fmla="*/ 114300 h 2400300"/>
                    <a:gd name="connsiteX3" fmla="*/ 2103120 w 2103120"/>
                    <a:gd name="connsiteY3" fmla="*/ 2400300 h 2400300"/>
                    <a:gd name="connsiteX4" fmla="*/ 0 w 2103120"/>
                    <a:gd name="connsiteY4" fmla="*/ 2400300 h 2400300"/>
                    <a:gd name="connsiteX5" fmla="*/ 0 w 2103120"/>
                    <a:gd name="connsiteY5" fmla="*/ 114300 h 2400300"/>
                    <a:gd name="connsiteX0" fmla="*/ 0 w 2103120"/>
                    <a:gd name="connsiteY0" fmla="*/ 114300 h 2400300"/>
                    <a:gd name="connsiteX1" fmla="*/ 411480 w 2103120"/>
                    <a:gd name="connsiteY1" fmla="*/ 0 h 2400300"/>
                    <a:gd name="connsiteX2" fmla="*/ 1691640 w 2103120"/>
                    <a:gd name="connsiteY2" fmla="*/ 0 h 2400300"/>
                    <a:gd name="connsiteX3" fmla="*/ 2103120 w 2103120"/>
                    <a:gd name="connsiteY3" fmla="*/ 114300 h 2400300"/>
                    <a:gd name="connsiteX4" fmla="*/ 2103120 w 2103120"/>
                    <a:gd name="connsiteY4" fmla="*/ 2400300 h 2400300"/>
                    <a:gd name="connsiteX5" fmla="*/ 0 w 2103120"/>
                    <a:gd name="connsiteY5" fmla="*/ 2400300 h 2400300"/>
                    <a:gd name="connsiteX6" fmla="*/ 0 w 2103120"/>
                    <a:gd name="connsiteY6" fmla="*/ 114300 h 2400300"/>
                    <a:gd name="connsiteX0" fmla="*/ 0 w 2103120"/>
                    <a:gd name="connsiteY0" fmla="*/ 114300 h 2514600"/>
                    <a:gd name="connsiteX1" fmla="*/ 411480 w 2103120"/>
                    <a:gd name="connsiteY1" fmla="*/ 0 h 2514600"/>
                    <a:gd name="connsiteX2" fmla="*/ 1691640 w 2103120"/>
                    <a:gd name="connsiteY2" fmla="*/ 0 h 2514600"/>
                    <a:gd name="connsiteX3" fmla="*/ 2103120 w 2103120"/>
                    <a:gd name="connsiteY3" fmla="*/ 114300 h 2514600"/>
                    <a:gd name="connsiteX4" fmla="*/ 2103120 w 2103120"/>
                    <a:gd name="connsiteY4" fmla="*/ 2400300 h 2514600"/>
                    <a:gd name="connsiteX5" fmla="*/ 411480 w 2103120"/>
                    <a:gd name="connsiteY5" fmla="*/ 2514600 h 2514600"/>
                    <a:gd name="connsiteX6" fmla="*/ 0 w 2103120"/>
                    <a:gd name="connsiteY6" fmla="*/ 2400300 h 2514600"/>
                    <a:gd name="connsiteX7" fmla="*/ 0 w 2103120"/>
                    <a:gd name="connsiteY7" fmla="*/ 114300 h 2514600"/>
                    <a:gd name="connsiteX0" fmla="*/ 0 w 2103120"/>
                    <a:gd name="connsiteY0" fmla="*/ 114300 h 2514600"/>
                    <a:gd name="connsiteX1" fmla="*/ 411480 w 2103120"/>
                    <a:gd name="connsiteY1" fmla="*/ 0 h 2514600"/>
                    <a:gd name="connsiteX2" fmla="*/ 1691640 w 2103120"/>
                    <a:gd name="connsiteY2" fmla="*/ 0 h 2514600"/>
                    <a:gd name="connsiteX3" fmla="*/ 2103120 w 2103120"/>
                    <a:gd name="connsiteY3" fmla="*/ 114300 h 2514600"/>
                    <a:gd name="connsiteX4" fmla="*/ 2103120 w 2103120"/>
                    <a:gd name="connsiteY4" fmla="*/ 2400300 h 2514600"/>
                    <a:gd name="connsiteX5" fmla="*/ 1691640 w 2103120"/>
                    <a:gd name="connsiteY5" fmla="*/ 2514600 h 2514600"/>
                    <a:gd name="connsiteX6" fmla="*/ 411480 w 2103120"/>
                    <a:gd name="connsiteY6" fmla="*/ 2514600 h 2514600"/>
                    <a:gd name="connsiteX7" fmla="*/ 0 w 2103120"/>
                    <a:gd name="connsiteY7" fmla="*/ 2400300 h 2514600"/>
                    <a:gd name="connsiteX8" fmla="*/ 0 w 2103120"/>
                    <a:gd name="connsiteY8" fmla="*/ 114300 h 2514600"/>
                    <a:gd name="connsiteX0" fmla="*/ 0 w 2103120"/>
                    <a:gd name="connsiteY0" fmla="*/ 162718 h 2563018"/>
                    <a:gd name="connsiteX1" fmla="*/ 411480 w 2103120"/>
                    <a:gd name="connsiteY1" fmla="*/ 48418 h 2563018"/>
                    <a:gd name="connsiteX2" fmla="*/ 1691640 w 2103120"/>
                    <a:gd name="connsiteY2" fmla="*/ 48418 h 2563018"/>
                    <a:gd name="connsiteX3" fmla="*/ 2103120 w 2103120"/>
                    <a:gd name="connsiteY3" fmla="*/ 162718 h 2563018"/>
                    <a:gd name="connsiteX4" fmla="*/ 2103120 w 2103120"/>
                    <a:gd name="connsiteY4" fmla="*/ 2448718 h 2563018"/>
                    <a:gd name="connsiteX5" fmla="*/ 1691640 w 2103120"/>
                    <a:gd name="connsiteY5" fmla="*/ 2563018 h 2563018"/>
                    <a:gd name="connsiteX6" fmla="*/ 411480 w 2103120"/>
                    <a:gd name="connsiteY6" fmla="*/ 2563018 h 2563018"/>
                    <a:gd name="connsiteX7" fmla="*/ 0 w 2103120"/>
                    <a:gd name="connsiteY7" fmla="*/ 2448718 h 2563018"/>
                    <a:gd name="connsiteX8" fmla="*/ 0 w 2103120"/>
                    <a:gd name="connsiteY8" fmla="*/ 162718 h 2563018"/>
                    <a:gd name="connsiteX0" fmla="*/ 0 w 2103120"/>
                    <a:gd name="connsiteY0" fmla="*/ 273843 h 2674143"/>
                    <a:gd name="connsiteX1" fmla="*/ 411480 w 2103120"/>
                    <a:gd name="connsiteY1" fmla="*/ 159543 h 2674143"/>
                    <a:gd name="connsiteX2" fmla="*/ 1691640 w 2103120"/>
                    <a:gd name="connsiteY2" fmla="*/ 159543 h 2674143"/>
                    <a:gd name="connsiteX3" fmla="*/ 2103120 w 2103120"/>
                    <a:gd name="connsiteY3" fmla="*/ 273843 h 2674143"/>
                    <a:gd name="connsiteX4" fmla="*/ 2103120 w 2103120"/>
                    <a:gd name="connsiteY4" fmla="*/ 2559843 h 2674143"/>
                    <a:gd name="connsiteX5" fmla="*/ 1691640 w 2103120"/>
                    <a:gd name="connsiteY5" fmla="*/ 2674143 h 2674143"/>
                    <a:gd name="connsiteX6" fmla="*/ 411480 w 2103120"/>
                    <a:gd name="connsiteY6" fmla="*/ 2674143 h 2674143"/>
                    <a:gd name="connsiteX7" fmla="*/ 0 w 2103120"/>
                    <a:gd name="connsiteY7" fmla="*/ 2559843 h 2674143"/>
                    <a:gd name="connsiteX8" fmla="*/ 0 w 2103120"/>
                    <a:gd name="connsiteY8" fmla="*/ 273843 h 2674143"/>
                    <a:gd name="connsiteX0" fmla="*/ 952 w 2104072"/>
                    <a:gd name="connsiteY0" fmla="*/ 273843 h 2674143"/>
                    <a:gd name="connsiteX1" fmla="*/ 412432 w 2104072"/>
                    <a:gd name="connsiteY1" fmla="*/ 159543 h 2674143"/>
                    <a:gd name="connsiteX2" fmla="*/ 1692592 w 2104072"/>
                    <a:gd name="connsiteY2" fmla="*/ 159543 h 2674143"/>
                    <a:gd name="connsiteX3" fmla="*/ 2104072 w 2104072"/>
                    <a:gd name="connsiteY3" fmla="*/ 273843 h 2674143"/>
                    <a:gd name="connsiteX4" fmla="*/ 2104072 w 2104072"/>
                    <a:gd name="connsiteY4" fmla="*/ 2559843 h 2674143"/>
                    <a:gd name="connsiteX5" fmla="*/ 1692592 w 2104072"/>
                    <a:gd name="connsiteY5" fmla="*/ 2674143 h 2674143"/>
                    <a:gd name="connsiteX6" fmla="*/ 412432 w 2104072"/>
                    <a:gd name="connsiteY6" fmla="*/ 2674143 h 2674143"/>
                    <a:gd name="connsiteX7" fmla="*/ 952 w 2104072"/>
                    <a:gd name="connsiteY7" fmla="*/ 2559843 h 2674143"/>
                    <a:gd name="connsiteX8" fmla="*/ 952 w 2104072"/>
                    <a:gd name="connsiteY8" fmla="*/ 273843 h 2674143"/>
                    <a:gd name="connsiteX0" fmla="*/ 1428 w 2104548"/>
                    <a:gd name="connsiteY0" fmla="*/ 273843 h 2674143"/>
                    <a:gd name="connsiteX1" fmla="*/ 412908 w 2104548"/>
                    <a:gd name="connsiteY1" fmla="*/ 159543 h 2674143"/>
                    <a:gd name="connsiteX2" fmla="*/ 1693068 w 2104548"/>
                    <a:gd name="connsiteY2" fmla="*/ 159543 h 2674143"/>
                    <a:gd name="connsiteX3" fmla="*/ 2104548 w 2104548"/>
                    <a:gd name="connsiteY3" fmla="*/ 273843 h 2674143"/>
                    <a:gd name="connsiteX4" fmla="*/ 2104548 w 2104548"/>
                    <a:gd name="connsiteY4" fmla="*/ 2559843 h 2674143"/>
                    <a:gd name="connsiteX5" fmla="*/ 1693068 w 2104548"/>
                    <a:gd name="connsiteY5" fmla="*/ 2674143 h 2674143"/>
                    <a:gd name="connsiteX6" fmla="*/ 412908 w 2104548"/>
                    <a:gd name="connsiteY6" fmla="*/ 2674143 h 2674143"/>
                    <a:gd name="connsiteX7" fmla="*/ 1428 w 2104548"/>
                    <a:gd name="connsiteY7" fmla="*/ 2559843 h 2674143"/>
                    <a:gd name="connsiteX8" fmla="*/ 1428 w 2104548"/>
                    <a:gd name="connsiteY8" fmla="*/ 273843 h 2674143"/>
                    <a:gd name="connsiteX0" fmla="*/ 0 w 2103120"/>
                    <a:gd name="connsiteY0" fmla="*/ 273843 h 2674143"/>
                    <a:gd name="connsiteX1" fmla="*/ 411480 w 2103120"/>
                    <a:gd name="connsiteY1" fmla="*/ 159543 h 2674143"/>
                    <a:gd name="connsiteX2" fmla="*/ 1691640 w 2103120"/>
                    <a:gd name="connsiteY2" fmla="*/ 159543 h 2674143"/>
                    <a:gd name="connsiteX3" fmla="*/ 2103120 w 2103120"/>
                    <a:gd name="connsiteY3" fmla="*/ 273843 h 2674143"/>
                    <a:gd name="connsiteX4" fmla="*/ 2103120 w 2103120"/>
                    <a:gd name="connsiteY4" fmla="*/ 2559843 h 2674143"/>
                    <a:gd name="connsiteX5" fmla="*/ 1691640 w 2103120"/>
                    <a:gd name="connsiteY5" fmla="*/ 2674143 h 2674143"/>
                    <a:gd name="connsiteX6" fmla="*/ 411480 w 2103120"/>
                    <a:gd name="connsiteY6" fmla="*/ 2674143 h 2674143"/>
                    <a:gd name="connsiteX7" fmla="*/ 0 w 2103120"/>
                    <a:gd name="connsiteY7" fmla="*/ 2559843 h 2674143"/>
                    <a:gd name="connsiteX8" fmla="*/ 0 w 2103120"/>
                    <a:gd name="connsiteY8" fmla="*/ 273843 h 2674143"/>
                    <a:gd name="connsiteX0" fmla="*/ 0 w 2103120"/>
                    <a:gd name="connsiteY0" fmla="*/ 273843 h 2674143"/>
                    <a:gd name="connsiteX1" fmla="*/ 411480 w 2103120"/>
                    <a:gd name="connsiteY1" fmla="*/ 159543 h 2674143"/>
                    <a:gd name="connsiteX2" fmla="*/ 1691640 w 2103120"/>
                    <a:gd name="connsiteY2" fmla="*/ 159543 h 2674143"/>
                    <a:gd name="connsiteX3" fmla="*/ 2103120 w 2103120"/>
                    <a:gd name="connsiteY3" fmla="*/ 273843 h 2674143"/>
                    <a:gd name="connsiteX4" fmla="*/ 2103120 w 2103120"/>
                    <a:gd name="connsiteY4" fmla="*/ 2559843 h 2674143"/>
                    <a:gd name="connsiteX5" fmla="*/ 1691640 w 2103120"/>
                    <a:gd name="connsiteY5" fmla="*/ 2674143 h 2674143"/>
                    <a:gd name="connsiteX6" fmla="*/ 411480 w 2103120"/>
                    <a:gd name="connsiteY6" fmla="*/ 2674143 h 2674143"/>
                    <a:gd name="connsiteX7" fmla="*/ 0 w 2103120"/>
                    <a:gd name="connsiteY7" fmla="*/ 2559843 h 2674143"/>
                    <a:gd name="connsiteX8" fmla="*/ 0 w 2103120"/>
                    <a:gd name="connsiteY8" fmla="*/ 273843 h 2674143"/>
                    <a:gd name="connsiteX0" fmla="*/ 0 w 2103120"/>
                    <a:gd name="connsiteY0" fmla="*/ 273843 h 2674143"/>
                    <a:gd name="connsiteX1" fmla="*/ 411480 w 2103120"/>
                    <a:gd name="connsiteY1" fmla="*/ 159543 h 2674143"/>
                    <a:gd name="connsiteX2" fmla="*/ 1691640 w 2103120"/>
                    <a:gd name="connsiteY2" fmla="*/ 159543 h 2674143"/>
                    <a:gd name="connsiteX3" fmla="*/ 2103120 w 2103120"/>
                    <a:gd name="connsiteY3" fmla="*/ 273843 h 2674143"/>
                    <a:gd name="connsiteX4" fmla="*/ 2103120 w 2103120"/>
                    <a:gd name="connsiteY4" fmla="*/ 2559843 h 2674143"/>
                    <a:gd name="connsiteX5" fmla="*/ 1691640 w 2103120"/>
                    <a:gd name="connsiteY5" fmla="*/ 2674143 h 2674143"/>
                    <a:gd name="connsiteX6" fmla="*/ 411480 w 2103120"/>
                    <a:gd name="connsiteY6" fmla="*/ 2674143 h 2674143"/>
                    <a:gd name="connsiteX7" fmla="*/ 0 w 2103120"/>
                    <a:gd name="connsiteY7" fmla="*/ 2559843 h 2674143"/>
                    <a:gd name="connsiteX8" fmla="*/ 0 w 2103120"/>
                    <a:gd name="connsiteY8" fmla="*/ 273843 h 2674143"/>
                    <a:gd name="connsiteX0" fmla="*/ 0 w 2103120"/>
                    <a:gd name="connsiteY0" fmla="*/ 273843 h 2674143"/>
                    <a:gd name="connsiteX1" fmla="*/ 411480 w 2103120"/>
                    <a:gd name="connsiteY1" fmla="*/ 159543 h 2674143"/>
                    <a:gd name="connsiteX2" fmla="*/ 1691640 w 2103120"/>
                    <a:gd name="connsiteY2" fmla="*/ 159543 h 2674143"/>
                    <a:gd name="connsiteX3" fmla="*/ 2103120 w 2103120"/>
                    <a:gd name="connsiteY3" fmla="*/ 273843 h 2674143"/>
                    <a:gd name="connsiteX4" fmla="*/ 2103120 w 2103120"/>
                    <a:gd name="connsiteY4" fmla="*/ 2559843 h 2674143"/>
                    <a:gd name="connsiteX5" fmla="*/ 1691640 w 2103120"/>
                    <a:gd name="connsiteY5" fmla="*/ 2674143 h 2674143"/>
                    <a:gd name="connsiteX6" fmla="*/ 411480 w 2103120"/>
                    <a:gd name="connsiteY6" fmla="*/ 2674143 h 2674143"/>
                    <a:gd name="connsiteX7" fmla="*/ 0 w 2103120"/>
                    <a:gd name="connsiteY7" fmla="*/ 2559843 h 2674143"/>
                    <a:gd name="connsiteX8" fmla="*/ 0 w 2103120"/>
                    <a:gd name="connsiteY8" fmla="*/ 273843 h 2674143"/>
                    <a:gd name="connsiteX0" fmla="*/ 0 w 2103120"/>
                    <a:gd name="connsiteY0" fmla="*/ 273843 h 2674143"/>
                    <a:gd name="connsiteX1" fmla="*/ 411480 w 2103120"/>
                    <a:gd name="connsiteY1" fmla="*/ 159543 h 2674143"/>
                    <a:gd name="connsiteX2" fmla="*/ 1691640 w 2103120"/>
                    <a:gd name="connsiteY2" fmla="*/ 159543 h 2674143"/>
                    <a:gd name="connsiteX3" fmla="*/ 2103120 w 2103120"/>
                    <a:gd name="connsiteY3" fmla="*/ 273843 h 2674143"/>
                    <a:gd name="connsiteX4" fmla="*/ 2103120 w 2103120"/>
                    <a:gd name="connsiteY4" fmla="*/ 2559843 h 2674143"/>
                    <a:gd name="connsiteX5" fmla="*/ 1691640 w 2103120"/>
                    <a:gd name="connsiteY5" fmla="*/ 2674143 h 2674143"/>
                    <a:gd name="connsiteX6" fmla="*/ 411480 w 2103120"/>
                    <a:gd name="connsiteY6" fmla="*/ 2674143 h 2674143"/>
                    <a:gd name="connsiteX7" fmla="*/ 0 w 2103120"/>
                    <a:gd name="connsiteY7" fmla="*/ 2559843 h 2674143"/>
                    <a:gd name="connsiteX8" fmla="*/ 0 w 2103120"/>
                    <a:gd name="connsiteY8" fmla="*/ 273843 h 2674143"/>
                    <a:gd name="connsiteX0" fmla="*/ 0 w 2103120"/>
                    <a:gd name="connsiteY0" fmla="*/ 273843 h 2674143"/>
                    <a:gd name="connsiteX1" fmla="*/ 411480 w 2103120"/>
                    <a:gd name="connsiteY1" fmla="*/ 159543 h 2674143"/>
                    <a:gd name="connsiteX2" fmla="*/ 1691640 w 2103120"/>
                    <a:gd name="connsiteY2" fmla="*/ 159543 h 2674143"/>
                    <a:gd name="connsiteX3" fmla="*/ 2103120 w 2103120"/>
                    <a:gd name="connsiteY3" fmla="*/ 273843 h 2674143"/>
                    <a:gd name="connsiteX4" fmla="*/ 2103120 w 2103120"/>
                    <a:gd name="connsiteY4" fmla="*/ 2559843 h 2674143"/>
                    <a:gd name="connsiteX5" fmla="*/ 1691640 w 2103120"/>
                    <a:gd name="connsiteY5" fmla="*/ 2674143 h 2674143"/>
                    <a:gd name="connsiteX6" fmla="*/ 411480 w 2103120"/>
                    <a:gd name="connsiteY6" fmla="*/ 2674143 h 2674143"/>
                    <a:gd name="connsiteX7" fmla="*/ 0 w 2103120"/>
                    <a:gd name="connsiteY7" fmla="*/ 2559843 h 2674143"/>
                    <a:gd name="connsiteX8" fmla="*/ 0 w 2103120"/>
                    <a:gd name="connsiteY8" fmla="*/ 273843 h 2674143"/>
                    <a:gd name="connsiteX0" fmla="*/ 0 w 2103120"/>
                    <a:gd name="connsiteY0" fmla="*/ 273843 h 2674143"/>
                    <a:gd name="connsiteX1" fmla="*/ 411480 w 2103120"/>
                    <a:gd name="connsiteY1" fmla="*/ 159543 h 2674143"/>
                    <a:gd name="connsiteX2" fmla="*/ 1691640 w 2103120"/>
                    <a:gd name="connsiteY2" fmla="*/ 159543 h 2674143"/>
                    <a:gd name="connsiteX3" fmla="*/ 2103120 w 2103120"/>
                    <a:gd name="connsiteY3" fmla="*/ 273843 h 2674143"/>
                    <a:gd name="connsiteX4" fmla="*/ 2103120 w 2103120"/>
                    <a:gd name="connsiteY4" fmla="*/ 2559843 h 2674143"/>
                    <a:gd name="connsiteX5" fmla="*/ 1691640 w 2103120"/>
                    <a:gd name="connsiteY5" fmla="*/ 2674143 h 2674143"/>
                    <a:gd name="connsiteX6" fmla="*/ 411480 w 2103120"/>
                    <a:gd name="connsiteY6" fmla="*/ 2674143 h 2674143"/>
                    <a:gd name="connsiteX7" fmla="*/ 0 w 2103120"/>
                    <a:gd name="connsiteY7" fmla="*/ 2559843 h 2674143"/>
                    <a:gd name="connsiteX8" fmla="*/ 0 w 2103120"/>
                    <a:gd name="connsiteY8" fmla="*/ 273843 h 2674143"/>
                    <a:gd name="connsiteX0" fmla="*/ 0 w 2103120"/>
                    <a:gd name="connsiteY0" fmla="*/ 281781 h 2682081"/>
                    <a:gd name="connsiteX1" fmla="*/ 411480 w 2103120"/>
                    <a:gd name="connsiteY1" fmla="*/ 167481 h 2682081"/>
                    <a:gd name="connsiteX2" fmla="*/ 1691640 w 2103120"/>
                    <a:gd name="connsiteY2" fmla="*/ 167481 h 2682081"/>
                    <a:gd name="connsiteX3" fmla="*/ 2103120 w 2103120"/>
                    <a:gd name="connsiteY3" fmla="*/ 281781 h 2682081"/>
                    <a:gd name="connsiteX4" fmla="*/ 2103120 w 2103120"/>
                    <a:gd name="connsiteY4" fmla="*/ 2567781 h 2682081"/>
                    <a:gd name="connsiteX5" fmla="*/ 1691640 w 2103120"/>
                    <a:gd name="connsiteY5" fmla="*/ 2682081 h 2682081"/>
                    <a:gd name="connsiteX6" fmla="*/ 411480 w 2103120"/>
                    <a:gd name="connsiteY6" fmla="*/ 2682081 h 2682081"/>
                    <a:gd name="connsiteX7" fmla="*/ 0 w 2103120"/>
                    <a:gd name="connsiteY7" fmla="*/ 2567781 h 2682081"/>
                    <a:gd name="connsiteX8" fmla="*/ 0 w 2103120"/>
                    <a:gd name="connsiteY8" fmla="*/ 281781 h 2682081"/>
                    <a:gd name="connsiteX0" fmla="*/ 0 w 2103120"/>
                    <a:gd name="connsiteY0" fmla="*/ 281781 h 2682081"/>
                    <a:gd name="connsiteX1" fmla="*/ 411480 w 2103120"/>
                    <a:gd name="connsiteY1" fmla="*/ 167481 h 2682081"/>
                    <a:gd name="connsiteX2" fmla="*/ 1691640 w 2103120"/>
                    <a:gd name="connsiteY2" fmla="*/ 167481 h 2682081"/>
                    <a:gd name="connsiteX3" fmla="*/ 2103120 w 2103120"/>
                    <a:gd name="connsiteY3" fmla="*/ 281781 h 2682081"/>
                    <a:gd name="connsiteX4" fmla="*/ 2103120 w 2103120"/>
                    <a:gd name="connsiteY4" fmla="*/ 2567781 h 2682081"/>
                    <a:gd name="connsiteX5" fmla="*/ 1691640 w 2103120"/>
                    <a:gd name="connsiteY5" fmla="*/ 2682081 h 2682081"/>
                    <a:gd name="connsiteX6" fmla="*/ 411480 w 2103120"/>
                    <a:gd name="connsiteY6" fmla="*/ 2682081 h 2682081"/>
                    <a:gd name="connsiteX7" fmla="*/ 0 w 2103120"/>
                    <a:gd name="connsiteY7" fmla="*/ 2567781 h 2682081"/>
                    <a:gd name="connsiteX8" fmla="*/ 0 w 2103120"/>
                    <a:gd name="connsiteY8" fmla="*/ 281781 h 2682081"/>
                    <a:gd name="connsiteX0" fmla="*/ 0 w 2103120"/>
                    <a:gd name="connsiteY0" fmla="*/ 280987 h 2681287"/>
                    <a:gd name="connsiteX1" fmla="*/ 411480 w 2103120"/>
                    <a:gd name="connsiteY1" fmla="*/ 166687 h 2681287"/>
                    <a:gd name="connsiteX2" fmla="*/ 1691640 w 2103120"/>
                    <a:gd name="connsiteY2" fmla="*/ 166687 h 2681287"/>
                    <a:gd name="connsiteX3" fmla="*/ 2103120 w 2103120"/>
                    <a:gd name="connsiteY3" fmla="*/ 280987 h 2681287"/>
                    <a:gd name="connsiteX4" fmla="*/ 2103120 w 2103120"/>
                    <a:gd name="connsiteY4" fmla="*/ 2566987 h 2681287"/>
                    <a:gd name="connsiteX5" fmla="*/ 1691640 w 2103120"/>
                    <a:gd name="connsiteY5" fmla="*/ 2681287 h 2681287"/>
                    <a:gd name="connsiteX6" fmla="*/ 411480 w 2103120"/>
                    <a:gd name="connsiteY6" fmla="*/ 2681287 h 2681287"/>
                    <a:gd name="connsiteX7" fmla="*/ 0 w 2103120"/>
                    <a:gd name="connsiteY7" fmla="*/ 2566987 h 2681287"/>
                    <a:gd name="connsiteX8" fmla="*/ 0 w 2103120"/>
                    <a:gd name="connsiteY8" fmla="*/ 280987 h 2681287"/>
                    <a:gd name="connsiteX0" fmla="*/ 0 w 2103120"/>
                    <a:gd name="connsiteY0" fmla="*/ 278209 h 2678509"/>
                    <a:gd name="connsiteX1" fmla="*/ 411480 w 2103120"/>
                    <a:gd name="connsiteY1" fmla="*/ 163909 h 2678509"/>
                    <a:gd name="connsiteX2" fmla="*/ 1691640 w 2103120"/>
                    <a:gd name="connsiteY2" fmla="*/ 163909 h 2678509"/>
                    <a:gd name="connsiteX3" fmla="*/ 2103120 w 2103120"/>
                    <a:gd name="connsiteY3" fmla="*/ 278209 h 2678509"/>
                    <a:gd name="connsiteX4" fmla="*/ 2103120 w 2103120"/>
                    <a:gd name="connsiteY4" fmla="*/ 2564209 h 2678509"/>
                    <a:gd name="connsiteX5" fmla="*/ 1691640 w 2103120"/>
                    <a:gd name="connsiteY5" fmla="*/ 2678509 h 2678509"/>
                    <a:gd name="connsiteX6" fmla="*/ 411480 w 2103120"/>
                    <a:gd name="connsiteY6" fmla="*/ 2678509 h 2678509"/>
                    <a:gd name="connsiteX7" fmla="*/ 0 w 2103120"/>
                    <a:gd name="connsiteY7" fmla="*/ 2564209 h 2678509"/>
                    <a:gd name="connsiteX8" fmla="*/ 0 w 2103120"/>
                    <a:gd name="connsiteY8" fmla="*/ 278209 h 2678509"/>
                    <a:gd name="connsiteX0" fmla="*/ 0 w 2103120"/>
                    <a:gd name="connsiteY0" fmla="*/ 278209 h 2678509"/>
                    <a:gd name="connsiteX1" fmla="*/ 411480 w 2103120"/>
                    <a:gd name="connsiteY1" fmla="*/ 163909 h 2678509"/>
                    <a:gd name="connsiteX2" fmla="*/ 1691640 w 2103120"/>
                    <a:gd name="connsiteY2" fmla="*/ 163909 h 2678509"/>
                    <a:gd name="connsiteX3" fmla="*/ 2103120 w 2103120"/>
                    <a:gd name="connsiteY3" fmla="*/ 278209 h 2678509"/>
                    <a:gd name="connsiteX4" fmla="*/ 2103120 w 2103120"/>
                    <a:gd name="connsiteY4" fmla="*/ 2564209 h 2678509"/>
                    <a:gd name="connsiteX5" fmla="*/ 1691640 w 2103120"/>
                    <a:gd name="connsiteY5" fmla="*/ 2678509 h 2678509"/>
                    <a:gd name="connsiteX6" fmla="*/ 411480 w 2103120"/>
                    <a:gd name="connsiteY6" fmla="*/ 2678509 h 2678509"/>
                    <a:gd name="connsiteX7" fmla="*/ 0 w 2103120"/>
                    <a:gd name="connsiteY7" fmla="*/ 2564209 h 2678509"/>
                    <a:gd name="connsiteX8" fmla="*/ 0 w 2103120"/>
                    <a:gd name="connsiteY8" fmla="*/ 278209 h 2678509"/>
                    <a:gd name="connsiteX0" fmla="*/ 0 w 2103120"/>
                    <a:gd name="connsiteY0" fmla="*/ 278209 h 2678509"/>
                    <a:gd name="connsiteX1" fmla="*/ 411480 w 2103120"/>
                    <a:gd name="connsiteY1" fmla="*/ 163909 h 2678509"/>
                    <a:gd name="connsiteX2" fmla="*/ 1691640 w 2103120"/>
                    <a:gd name="connsiteY2" fmla="*/ 163909 h 2678509"/>
                    <a:gd name="connsiteX3" fmla="*/ 2103120 w 2103120"/>
                    <a:gd name="connsiteY3" fmla="*/ 278209 h 2678509"/>
                    <a:gd name="connsiteX4" fmla="*/ 2103120 w 2103120"/>
                    <a:gd name="connsiteY4" fmla="*/ 2564209 h 2678509"/>
                    <a:gd name="connsiteX5" fmla="*/ 1691640 w 2103120"/>
                    <a:gd name="connsiteY5" fmla="*/ 2678509 h 2678509"/>
                    <a:gd name="connsiteX6" fmla="*/ 411480 w 2103120"/>
                    <a:gd name="connsiteY6" fmla="*/ 2678509 h 2678509"/>
                    <a:gd name="connsiteX7" fmla="*/ 0 w 2103120"/>
                    <a:gd name="connsiteY7" fmla="*/ 2564209 h 2678509"/>
                    <a:gd name="connsiteX8" fmla="*/ 0 w 2103120"/>
                    <a:gd name="connsiteY8" fmla="*/ 278209 h 2678509"/>
                    <a:gd name="connsiteX0" fmla="*/ 0 w 2103120"/>
                    <a:gd name="connsiteY0" fmla="*/ 278209 h 2678509"/>
                    <a:gd name="connsiteX1" fmla="*/ 411480 w 2103120"/>
                    <a:gd name="connsiteY1" fmla="*/ 163909 h 2678509"/>
                    <a:gd name="connsiteX2" fmla="*/ 1691640 w 2103120"/>
                    <a:gd name="connsiteY2" fmla="*/ 163909 h 2678509"/>
                    <a:gd name="connsiteX3" fmla="*/ 2103120 w 2103120"/>
                    <a:gd name="connsiteY3" fmla="*/ 278209 h 2678509"/>
                    <a:gd name="connsiteX4" fmla="*/ 2103120 w 2103120"/>
                    <a:gd name="connsiteY4" fmla="*/ 2564209 h 2678509"/>
                    <a:gd name="connsiteX5" fmla="*/ 1691640 w 2103120"/>
                    <a:gd name="connsiteY5" fmla="*/ 2678509 h 2678509"/>
                    <a:gd name="connsiteX6" fmla="*/ 411480 w 2103120"/>
                    <a:gd name="connsiteY6" fmla="*/ 2678509 h 2678509"/>
                    <a:gd name="connsiteX7" fmla="*/ 0 w 2103120"/>
                    <a:gd name="connsiteY7" fmla="*/ 2564209 h 2678509"/>
                    <a:gd name="connsiteX8" fmla="*/ 0 w 2103120"/>
                    <a:gd name="connsiteY8" fmla="*/ 278209 h 2678509"/>
                    <a:gd name="connsiteX0" fmla="*/ 0 w 2103120"/>
                    <a:gd name="connsiteY0" fmla="*/ 278209 h 2678509"/>
                    <a:gd name="connsiteX1" fmla="*/ 411480 w 2103120"/>
                    <a:gd name="connsiteY1" fmla="*/ 163909 h 2678509"/>
                    <a:gd name="connsiteX2" fmla="*/ 1691640 w 2103120"/>
                    <a:gd name="connsiteY2" fmla="*/ 163909 h 2678509"/>
                    <a:gd name="connsiteX3" fmla="*/ 2103120 w 2103120"/>
                    <a:gd name="connsiteY3" fmla="*/ 278209 h 2678509"/>
                    <a:gd name="connsiteX4" fmla="*/ 2103120 w 2103120"/>
                    <a:gd name="connsiteY4" fmla="*/ 2564209 h 2678509"/>
                    <a:gd name="connsiteX5" fmla="*/ 1691640 w 2103120"/>
                    <a:gd name="connsiteY5" fmla="*/ 2678509 h 2678509"/>
                    <a:gd name="connsiteX6" fmla="*/ 411480 w 2103120"/>
                    <a:gd name="connsiteY6" fmla="*/ 2678509 h 2678509"/>
                    <a:gd name="connsiteX7" fmla="*/ 0 w 2103120"/>
                    <a:gd name="connsiteY7" fmla="*/ 2564209 h 2678509"/>
                    <a:gd name="connsiteX8" fmla="*/ 0 w 2103120"/>
                    <a:gd name="connsiteY8" fmla="*/ 278209 h 2678509"/>
                    <a:gd name="connsiteX0" fmla="*/ 0 w 2103120"/>
                    <a:gd name="connsiteY0" fmla="*/ 278209 h 2678509"/>
                    <a:gd name="connsiteX1" fmla="*/ 411480 w 2103120"/>
                    <a:gd name="connsiteY1" fmla="*/ 163909 h 2678509"/>
                    <a:gd name="connsiteX2" fmla="*/ 1691640 w 2103120"/>
                    <a:gd name="connsiteY2" fmla="*/ 163909 h 2678509"/>
                    <a:gd name="connsiteX3" fmla="*/ 2103120 w 2103120"/>
                    <a:gd name="connsiteY3" fmla="*/ 278209 h 2678509"/>
                    <a:gd name="connsiteX4" fmla="*/ 2103120 w 2103120"/>
                    <a:gd name="connsiteY4" fmla="*/ 2564209 h 2678509"/>
                    <a:gd name="connsiteX5" fmla="*/ 1691640 w 2103120"/>
                    <a:gd name="connsiteY5" fmla="*/ 2678509 h 2678509"/>
                    <a:gd name="connsiteX6" fmla="*/ 411480 w 2103120"/>
                    <a:gd name="connsiteY6" fmla="*/ 2678509 h 2678509"/>
                    <a:gd name="connsiteX7" fmla="*/ 0 w 2103120"/>
                    <a:gd name="connsiteY7" fmla="*/ 2564209 h 2678509"/>
                    <a:gd name="connsiteX8" fmla="*/ 0 w 2103120"/>
                    <a:gd name="connsiteY8" fmla="*/ 278209 h 2678509"/>
                    <a:gd name="connsiteX0" fmla="*/ 0 w 2103120"/>
                    <a:gd name="connsiteY0" fmla="*/ 278209 h 2678509"/>
                    <a:gd name="connsiteX1" fmla="*/ 411480 w 2103120"/>
                    <a:gd name="connsiteY1" fmla="*/ 163909 h 2678509"/>
                    <a:gd name="connsiteX2" fmla="*/ 1691640 w 2103120"/>
                    <a:gd name="connsiteY2" fmla="*/ 163909 h 2678509"/>
                    <a:gd name="connsiteX3" fmla="*/ 2103120 w 2103120"/>
                    <a:gd name="connsiteY3" fmla="*/ 278209 h 2678509"/>
                    <a:gd name="connsiteX4" fmla="*/ 2103120 w 2103120"/>
                    <a:gd name="connsiteY4" fmla="*/ 2564209 h 2678509"/>
                    <a:gd name="connsiteX5" fmla="*/ 1691640 w 2103120"/>
                    <a:gd name="connsiteY5" fmla="*/ 2678509 h 2678509"/>
                    <a:gd name="connsiteX6" fmla="*/ 411480 w 2103120"/>
                    <a:gd name="connsiteY6" fmla="*/ 2678509 h 2678509"/>
                    <a:gd name="connsiteX7" fmla="*/ 0 w 2103120"/>
                    <a:gd name="connsiteY7" fmla="*/ 2564209 h 2678509"/>
                    <a:gd name="connsiteX8" fmla="*/ 0 w 2103120"/>
                    <a:gd name="connsiteY8" fmla="*/ 278209 h 2678509"/>
                    <a:gd name="connsiteX0" fmla="*/ 0 w 2103120"/>
                    <a:gd name="connsiteY0" fmla="*/ 278209 h 2678509"/>
                    <a:gd name="connsiteX1" fmla="*/ 411480 w 2103120"/>
                    <a:gd name="connsiteY1" fmla="*/ 163909 h 2678509"/>
                    <a:gd name="connsiteX2" fmla="*/ 1691640 w 2103120"/>
                    <a:gd name="connsiteY2" fmla="*/ 163909 h 2678509"/>
                    <a:gd name="connsiteX3" fmla="*/ 2103120 w 2103120"/>
                    <a:gd name="connsiteY3" fmla="*/ 278209 h 2678509"/>
                    <a:gd name="connsiteX4" fmla="*/ 2103120 w 2103120"/>
                    <a:gd name="connsiteY4" fmla="*/ 2564209 h 2678509"/>
                    <a:gd name="connsiteX5" fmla="*/ 1691640 w 2103120"/>
                    <a:gd name="connsiteY5" fmla="*/ 2678509 h 2678509"/>
                    <a:gd name="connsiteX6" fmla="*/ 411480 w 2103120"/>
                    <a:gd name="connsiteY6" fmla="*/ 2678509 h 2678509"/>
                    <a:gd name="connsiteX7" fmla="*/ 0 w 2103120"/>
                    <a:gd name="connsiteY7" fmla="*/ 2564209 h 2678509"/>
                    <a:gd name="connsiteX8" fmla="*/ 0 w 2103120"/>
                    <a:gd name="connsiteY8" fmla="*/ 278209 h 2678509"/>
                    <a:gd name="connsiteX0" fmla="*/ 0 w 2103120"/>
                    <a:gd name="connsiteY0" fmla="*/ 278209 h 2678509"/>
                    <a:gd name="connsiteX1" fmla="*/ 411480 w 2103120"/>
                    <a:gd name="connsiteY1" fmla="*/ 163909 h 2678509"/>
                    <a:gd name="connsiteX2" fmla="*/ 1691640 w 2103120"/>
                    <a:gd name="connsiteY2" fmla="*/ 163909 h 2678509"/>
                    <a:gd name="connsiteX3" fmla="*/ 2103120 w 2103120"/>
                    <a:gd name="connsiteY3" fmla="*/ 278209 h 2678509"/>
                    <a:gd name="connsiteX4" fmla="*/ 2103120 w 2103120"/>
                    <a:gd name="connsiteY4" fmla="*/ 2564209 h 2678509"/>
                    <a:gd name="connsiteX5" fmla="*/ 1691640 w 2103120"/>
                    <a:gd name="connsiteY5" fmla="*/ 2678509 h 2678509"/>
                    <a:gd name="connsiteX6" fmla="*/ 411480 w 2103120"/>
                    <a:gd name="connsiteY6" fmla="*/ 2678509 h 2678509"/>
                    <a:gd name="connsiteX7" fmla="*/ 0 w 2103120"/>
                    <a:gd name="connsiteY7" fmla="*/ 2564209 h 2678509"/>
                    <a:gd name="connsiteX8" fmla="*/ 0 w 2103120"/>
                    <a:gd name="connsiteY8" fmla="*/ 278209 h 2678509"/>
                    <a:gd name="connsiteX0" fmla="*/ 0 w 2103120"/>
                    <a:gd name="connsiteY0" fmla="*/ 278209 h 2678509"/>
                    <a:gd name="connsiteX1" fmla="*/ 411480 w 2103120"/>
                    <a:gd name="connsiteY1" fmla="*/ 163909 h 2678509"/>
                    <a:gd name="connsiteX2" fmla="*/ 1691640 w 2103120"/>
                    <a:gd name="connsiteY2" fmla="*/ 163909 h 2678509"/>
                    <a:gd name="connsiteX3" fmla="*/ 2103120 w 2103120"/>
                    <a:gd name="connsiteY3" fmla="*/ 278209 h 2678509"/>
                    <a:gd name="connsiteX4" fmla="*/ 2103120 w 2103120"/>
                    <a:gd name="connsiteY4" fmla="*/ 2564209 h 2678509"/>
                    <a:gd name="connsiteX5" fmla="*/ 1691640 w 2103120"/>
                    <a:gd name="connsiteY5" fmla="*/ 2678509 h 2678509"/>
                    <a:gd name="connsiteX6" fmla="*/ 411480 w 2103120"/>
                    <a:gd name="connsiteY6" fmla="*/ 2678509 h 2678509"/>
                    <a:gd name="connsiteX7" fmla="*/ 0 w 2103120"/>
                    <a:gd name="connsiteY7" fmla="*/ 2564209 h 2678509"/>
                    <a:gd name="connsiteX8" fmla="*/ 0 w 2103120"/>
                    <a:gd name="connsiteY8" fmla="*/ 278209 h 2678509"/>
                    <a:gd name="connsiteX0" fmla="*/ 0 w 2103120"/>
                    <a:gd name="connsiteY0" fmla="*/ 275431 h 2675731"/>
                    <a:gd name="connsiteX1" fmla="*/ 411480 w 2103120"/>
                    <a:gd name="connsiteY1" fmla="*/ 161131 h 2675731"/>
                    <a:gd name="connsiteX2" fmla="*/ 1691640 w 2103120"/>
                    <a:gd name="connsiteY2" fmla="*/ 161131 h 2675731"/>
                    <a:gd name="connsiteX3" fmla="*/ 2103120 w 2103120"/>
                    <a:gd name="connsiteY3" fmla="*/ 275431 h 2675731"/>
                    <a:gd name="connsiteX4" fmla="*/ 2103120 w 2103120"/>
                    <a:gd name="connsiteY4" fmla="*/ 2561431 h 2675731"/>
                    <a:gd name="connsiteX5" fmla="*/ 1691640 w 2103120"/>
                    <a:gd name="connsiteY5" fmla="*/ 2675731 h 2675731"/>
                    <a:gd name="connsiteX6" fmla="*/ 411480 w 2103120"/>
                    <a:gd name="connsiteY6" fmla="*/ 2675731 h 2675731"/>
                    <a:gd name="connsiteX7" fmla="*/ 0 w 2103120"/>
                    <a:gd name="connsiteY7" fmla="*/ 2561431 h 2675731"/>
                    <a:gd name="connsiteX8" fmla="*/ 0 w 2103120"/>
                    <a:gd name="connsiteY8" fmla="*/ 275431 h 2675731"/>
                    <a:gd name="connsiteX0" fmla="*/ 0 w 2103120"/>
                    <a:gd name="connsiteY0" fmla="*/ 273843 h 2674143"/>
                    <a:gd name="connsiteX1" fmla="*/ 411480 w 2103120"/>
                    <a:gd name="connsiteY1" fmla="*/ 159543 h 2674143"/>
                    <a:gd name="connsiteX2" fmla="*/ 1691640 w 2103120"/>
                    <a:gd name="connsiteY2" fmla="*/ 159543 h 2674143"/>
                    <a:gd name="connsiteX3" fmla="*/ 2103120 w 2103120"/>
                    <a:gd name="connsiteY3" fmla="*/ 273843 h 2674143"/>
                    <a:gd name="connsiteX4" fmla="*/ 2103120 w 2103120"/>
                    <a:gd name="connsiteY4" fmla="*/ 2559843 h 2674143"/>
                    <a:gd name="connsiteX5" fmla="*/ 1691640 w 2103120"/>
                    <a:gd name="connsiteY5" fmla="*/ 2674143 h 2674143"/>
                    <a:gd name="connsiteX6" fmla="*/ 411480 w 2103120"/>
                    <a:gd name="connsiteY6" fmla="*/ 2674143 h 2674143"/>
                    <a:gd name="connsiteX7" fmla="*/ 0 w 2103120"/>
                    <a:gd name="connsiteY7" fmla="*/ 2559843 h 2674143"/>
                    <a:gd name="connsiteX8" fmla="*/ 0 w 2103120"/>
                    <a:gd name="connsiteY8" fmla="*/ 273843 h 2674143"/>
                    <a:gd name="connsiteX0" fmla="*/ 0 w 2103120"/>
                    <a:gd name="connsiteY0" fmla="*/ 273843 h 2736452"/>
                    <a:gd name="connsiteX1" fmla="*/ 411480 w 2103120"/>
                    <a:gd name="connsiteY1" fmla="*/ 159543 h 2736452"/>
                    <a:gd name="connsiteX2" fmla="*/ 1691640 w 2103120"/>
                    <a:gd name="connsiteY2" fmla="*/ 159543 h 2736452"/>
                    <a:gd name="connsiteX3" fmla="*/ 2103120 w 2103120"/>
                    <a:gd name="connsiteY3" fmla="*/ 273843 h 2736452"/>
                    <a:gd name="connsiteX4" fmla="*/ 2103120 w 2103120"/>
                    <a:gd name="connsiteY4" fmla="*/ 2559843 h 2736452"/>
                    <a:gd name="connsiteX5" fmla="*/ 1691640 w 2103120"/>
                    <a:gd name="connsiteY5" fmla="*/ 2674143 h 2736452"/>
                    <a:gd name="connsiteX6" fmla="*/ 411480 w 2103120"/>
                    <a:gd name="connsiteY6" fmla="*/ 2674143 h 2736452"/>
                    <a:gd name="connsiteX7" fmla="*/ 0 w 2103120"/>
                    <a:gd name="connsiteY7" fmla="*/ 2559843 h 2736452"/>
                    <a:gd name="connsiteX8" fmla="*/ 0 w 2103120"/>
                    <a:gd name="connsiteY8" fmla="*/ 273843 h 2736452"/>
                    <a:gd name="connsiteX0" fmla="*/ 0 w 2103120"/>
                    <a:gd name="connsiteY0" fmla="*/ 273843 h 2823765"/>
                    <a:gd name="connsiteX1" fmla="*/ 411480 w 2103120"/>
                    <a:gd name="connsiteY1" fmla="*/ 159543 h 2823765"/>
                    <a:gd name="connsiteX2" fmla="*/ 1691640 w 2103120"/>
                    <a:gd name="connsiteY2" fmla="*/ 159543 h 2823765"/>
                    <a:gd name="connsiteX3" fmla="*/ 2103120 w 2103120"/>
                    <a:gd name="connsiteY3" fmla="*/ 273843 h 2823765"/>
                    <a:gd name="connsiteX4" fmla="*/ 2103120 w 2103120"/>
                    <a:gd name="connsiteY4" fmla="*/ 2559843 h 2823765"/>
                    <a:gd name="connsiteX5" fmla="*/ 1691640 w 2103120"/>
                    <a:gd name="connsiteY5" fmla="*/ 2674143 h 2823765"/>
                    <a:gd name="connsiteX6" fmla="*/ 411480 w 2103120"/>
                    <a:gd name="connsiteY6" fmla="*/ 2674143 h 2823765"/>
                    <a:gd name="connsiteX7" fmla="*/ 0 w 2103120"/>
                    <a:gd name="connsiteY7" fmla="*/ 2559843 h 2823765"/>
                    <a:gd name="connsiteX8" fmla="*/ 0 w 2103120"/>
                    <a:gd name="connsiteY8" fmla="*/ 273843 h 2823765"/>
                    <a:gd name="connsiteX0" fmla="*/ 0 w 2103120"/>
                    <a:gd name="connsiteY0" fmla="*/ 273843 h 2823765"/>
                    <a:gd name="connsiteX1" fmla="*/ 411480 w 2103120"/>
                    <a:gd name="connsiteY1" fmla="*/ 159543 h 2823765"/>
                    <a:gd name="connsiteX2" fmla="*/ 1691640 w 2103120"/>
                    <a:gd name="connsiteY2" fmla="*/ 159543 h 2823765"/>
                    <a:gd name="connsiteX3" fmla="*/ 2103120 w 2103120"/>
                    <a:gd name="connsiteY3" fmla="*/ 273843 h 2823765"/>
                    <a:gd name="connsiteX4" fmla="*/ 2103120 w 2103120"/>
                    <a:gd name="connsiteY4" fmla="*/ 2559843 h 2823765"/>
                    <a:gd name="connsiteX5" fmla="*/ 1691640 w 2103120"/>
                    <a:gd name="connsiteY5" fmla="*/ 2674143 h 2823765"/>
                    <a:gd name="connsiteX6" fmla="*/ 411480 w 2103120"/>
                    <a:gd name="connsiteY6" fmla="*/ 2674143 h 2823765"/>
                    <a:gd name="connsiteX7" fmla="*/ 0 w 2103120"/>
                    <a:gd name="connsiteY7" fmla="*/ 2559843 h 2823765"/>
                    <a:gd name="connsiteX8" fmla="*/ 0 w 2103120"/>
                    <a:gd name="connsiteY8" fmla="*/ 273843 h 2823765"/>
                    <a:gd name="connsiteX0" fmla="*/ 0 w 2103120"/>
                    <a:gd name="connsiteY0" fmla="*/ 273843 h 2823765"/>
                    <a:gd name="connsiteX1" fmla="*/ 411480 w 2103120"/>
                    <a:gd name="connsiteY1" fmla="*/ 159543 h 2823765"/>
                    <a:gd name="connsiteX2" fmla="*/ 1691640 w 2103120"/>
                    <a:gd name="connsiteY2" fmla="*/ 159543 h 2823765"/>
                    <a:gd name="connsiteX3" fmla="*/ 2103120 w 2103120"/>
                    <a:gd name="connsiteY3" fmla="*/ 273843 h 2823765"/>
                    <a:gd name="connsiteX4" fmla="*/ 2103120 w 2103120"/>
                    <a:gd name="connsiteY4" fmla="*/ 2559843 h 2823765"/>
                    <a:gd name="connsiteX5" fmla="*/ 1691640 w 2103120"/>
                    <a:gd name="connsiteY5" fmla="*/ 2674143 h 2823765"/>
                    <a:gd name="connsiteX6" fmla="*/ 411480 w 2103120"/>
                    <a:gd name="connsiteY6" fmla="*/ 2674143 h 2823765"/>
                    <a:gd name="connsiteX7" fmla="*/ 0 w 2103120"/>
                    <a:gd name="connsiteY7" fmla="*/ 2559843 h 2823765"/>
                    <a:gd name="connsiteX8" fmla="*/ 0 w 2103120"/>
                    <a:gd name="connsiteY8" fmla="*/ 273843 h 2823765"/>
                    <a:gd name="connsiteX0" fmla="*/ 0 w 2103120"/>
                    <a:gd name="connsiteY0" fmla="*/ 273843 h 2828924"/>
                    <a:gd name="connsiteX1" fmla="*/ 411480 w 2103120"/>
                    <a:gd name="connsiteY1" fmla="*/ 159543 h 2828924"/>
                    <a:gd name="connsiteX2" fmla="*/ 1691640 w 2103120"/>
                    <a:gd name="connsiteY2" fmla="*/ 159543 h 2828924"/>
                    <a:gd name="connsiteX3" fmla="*/ 2103120 w 2103120"/>
                    <a:gd name="connsiteY3" fmla="*/ 273843 h 2828924"/>
                    <a:gd name="connsiteX4" fmla="*/ 2103120 w 2103120"/>
                    <a:gd name="connsiteY4" fmla="*/ 2559843 h 2828924"/>
                    <a:gd name="connsiteX5" fmla="*/ 1691640 w 2103120"/>
                    <a:gd name="connsiteY5" fmla="*/ 2674143 h 2828924"/>
                    <a:gd name="connsiteX6" fmla="*/ 411480 w 2103120"/>
                    <a:gd name="connsiteY6" fmla="*/ 2674143 h 2828924"/>
                    <a:gd name="connsiteX7" fmla="*/ 0 w 2103120"/>
                    <a:gd name="connsiteY7" fmla="*/ 2559843 h 2828924"/>
                    <a:gd name="connsiteX8" fmla="*/ 0 w 2103120"/>
                    <a:gd name="connsiteY8" fmla="*/ 273843 h 2828924"/>
                    <a:gd name="connsiteX0" fmla="*/ 0 w 2103120"/>
                    <a:gd name="connsiteY0" fmla="*/ 273843 h 2823765"/>
                    <a:gd name="connsiteX1" fmla="*/ 411480 w 2103120"/>
                    <a:gd name="connsiteY1" fmla="*/ 159543 h 2823765"/>
                    <a:gd name="connsiteX2" fmla="*/ 1691640 w 2103120"/>
                    <a:gd name="connsiteY2" fmla="*/ 159543 h 2823765"/>
                    <a:gd name="connsiteX3" fmla="*/ 2103120 w 2103120"/>
                    <a:gd name="connsiteY3" fmla="*/ 273843 h 2823765"/>
                    <a:gd name="connsiteX4" fmla="*/ 2103120 w 2103120"/>
                    <a:gd name="connsiteY4" fmla="*/ 2559843 h 2823765"/>
                    <a:gd name="connsiteX5" fmla="*/ 1691640 w 2103120"/>
                    <a:gd name="connsiteY5" fmla="*/ 2674143 h 2823765"/>
                    <a:gd name="connsiteX6" fmla="*/ 411480 w 2103120"/>
                    <a:gd name="connsiteY6" fmla="*/ 2674143 h 2823765"/>
                    <a:gd name="connsiteX7" fmla="*/ 0 w 2103120"/>
                    <a:gd name="connsiteY7" fmla="*/ 2559843 h 2823765"/>
                    <a:gd name="connsiteX8" fmla="*/ 0 w 2103120"/>
                    <a:gd name="connsiteY8" fmla="*/ 273843 h 2823765"/>
                    <a:gd name="connsiteX0" fmla="*/ 0 w 2103120"/>
                    <a:gd name="connsiteY0" fmla="*/ 273843 h 2829322"/>
                    <a:gd name="connsiteX1" fmla="*/ 411480 w 2103120"/>
                    <a:gd name="connsiteY1" fmla="*/ 159543 h 2829322"/>
                    <a:gd name="connsiteX2" fmla="*/ 1691640 w 2103120"/>
                    <a:gd name="connsiteY2" fmla="*/ 159543 h 2829322"/>
                    <a:gd name="connsiteX3" fmla="*/ 2103120 w 2103120"/>
                    <a:gd name="connsiteY3" fmla="*/ 273843 h 2829322"/>
                    <a:gd name="connsiteX4" fmla="*/ 2103120 w 2103120"/>
                    <a:gd name="connsiteY4" fmla="*/ 2559843 h 2829322"/>
                    <a:gd name="connsiteX5" fmla="*/ 1691640 w 2103120"/>
                    <a:gd name="connsiteY5" fmla="*/ 2674143 h 2829322"/>
                    <a:gd name="connsiteX6" fmla="*/ 411480 w 2103120"/>
                    <a:gd name="connsiteY6" fmla="*/ 2674143 h 2829322"/>
                    <a:gd name="connsiteX7" fmla="*/ 0 w 2103120"/>
                    <a:gd name="connsiteY7" fmla="*/ 2559843 h 2829322"/>
                    <a:gd name="connsiteX8" fmla="*/ 0 w 2103120"/>
                    <a:gd name="connsiteY8" fmla="*/ 273843 h 2829322"/>
                    <a:gd name="connsiteX0" fmla="*/ 0 w 2103120"/>
                    <a:gd name="connsiteY0" fmla="*/ 273843 h 2824559"/>
                    <a:gd name="connsiteX1" fmla="*/ 411480 w 2103120"/>
                    <a:gd name="connsiteY1" fmla="*/ 159543 h 2824559"/>
                    <a:gd name="connsiteX2" fmla="*/ 1691640 w 2103120"/>
                    <a:gd name="connsiteY2" fmla="*/ 159543 h 2824559"/>
                    <a:gd name="connsiteX3" fmla="*/ 2103120 w 2103120"/>
                    <a:gd name="connsiteY3" fmla="*/ 273843 h 2824559"/>
                    <a:gd name="connsiteX4" fmla="*/ 2103120 w 2103120"/>
                    <a:gd name="connsiteY4" fmla="*/ 2559843 h 2824559"/>
                    <a:gd name="connsiteX5" fmla="*/ 1691640 w 2103120"/>
                    <a:gd name="connsiteY5" fmla="*/ 2674143 h 2824559"/>
                    <a:gd name="connsiteX6" fmla="*/ 411480 w 2103120"/>
                    <a:gd name="connsiteY6" fmla="*/ 2674143 h 2824559"/>
                    <a:gd name="connsiteX7" fmla="*/ 0 w 2103120"/>
                    <a:gd name="connsiteY7" fmla="*/ 2559843 h 2824559"/>
                    <a:gd name="connsiteX8" fmla="*/ 0 w 2103120"/>
                    <a:gd name="connsiteY8" fmla="*/ 273843 h 2824559"/>
                    <a:gd name="connsiteX0" fmla="*/ 0 w 2103120"/>
                    <a:gd name="connsiteY0" fmla="*/ 273843 h 2829718"/>
                    <a:gd name="connsiteX1" fmla="*/ 411480 w 2103120"/>
                    <a:gd name="connsiteY1" fmla="*/ 159543 h 2829718"/>
                    <a:gd name="connsiteX2" fmla="*/ 1691640 w 2103120"/>
                    <a:gd name="connsiteY2" fmla="*/ 159543 h 2829718"/>
                    <a:gd name="connsiteX3" fmla="*/ 2103120 w 2103120"/>
                    <a:gd name="connsiteY3" fmla="*/ 273843 h 2829718"/>
                    <a:gd name="connsiteX4" fmla="*/ 2103120 w 2103120"/>
                    <a:gd name="connsiteY4" fmla="*/ 2559843 h 2829718"/>
                    <a:gd name="connsiteX5" fmla="*/ 1691640 w 2103120"/>
                    <a:gd name="connsiteY5" fmla="*/ 2674143 h 2829718"/>
                    <a:gd name="connsiteX6" fmla="*/ 411480 w 2103120"/>
                    <a:gd name="connsiteY6" fmla="*/ 2674143 h 2829718"/>
                    <a:gd name="connsiteX7" fmla="*/ 0 w 2103120"/>
                    <a:gd name="connsiteY7" fmla="*/ 2559843 h 2829718"/>
                    <a:gd name="connsiteX8" fmla="*/ 0 w 2103120"/>
                    <a:gd name="connsiteY8" fmla="*/ 273843 h 2829718"/>
                    <a:gd name="connsiteX0" fmla="*/ 0 w 2103120"/>
                    <a:gd name="connsiteY0" fmla="*/ 273843 h 2824955"/>
                    <a:gd name="connsiteX1" fmla="*/ 411480 w 2103120"/>
                    <a:gd name="connsiteY1" fmla="*/ 159543 h 2824955"/>
                    <a:gd name="connsiteX2" fmla="*/ 1691640 w 2103120"/>
                    <a:gd name="connsiteY2" fmla="*/ 159543 h 2824955"/>
                    <a:gd name="connsiteX3" fmla="*/ 2103120 w 2103120"/>
                    <a:gd name="connsiteY3" fmla="*/ 273843 h 2824955"/>
                    <a:gd name="connsiteX4" fmla="*/ 2103120 w 2103120"/>
                    <a:gd name="connsiteY4" fmla="*/ 2559843 h 2824955"/>
                    <a:gd name="connsiteX5" fmla="*/ 1691640 w 2103120"/>
                    <a:gd name="connsiteY5" fmla="*/ 2674143 h 2824955"/>
                    <a:gd name="connsiteX6" fmla="*/ 411480 w 2103120"/>
                    <a:gd name="connsiteY6" fmla="*/ 2674143 h 2824955"/>
                    <a:gd name="connsiteX7" fmla="*/ 0 w 2103120"/>
                    <a:gd name="connsiteY7" fmla="*/ 2559843 h 2824955"/>
                    <a:gd name="connsiteX8" fmla="*/ 0 w 2103120"/>
                    <a:gd name="connsiteY8" fmla="*/ 273843 h 2824955"/>
                    <a:gd name="connsiteX0" fmla="*/ 0 w 2103120"/>
                    <a:gd name="connsiteY0" fmla="*/ 273843 h 2828130"/>
                    <a:gd name="connsiteX1" fmla="*/ 411480 w 2103120"/>
                    <a:gd name="connsiteY1" fmla="*/ 159543 h 2828130"/>
                    <a:gd name="connsiteX2" fmla="*/ 1691640 w 2103120"/>
                    <a:gd name="connsiteY2" fmla="*/ 159543 h 2828130"/>
                    <a:gd name="connsiteX3" fmla="*/ 2103120 w 2103120"/>
                    <a:gd name="connsiteY3" fmla="*/ 273843 h 2828130"/>
                    <a:gd name="connsiteX4" fmla="*/ 2103120 w 2103120"/>
                    <a:gd name="connsiteY4" fmla="*/ 2559843 h 2828130"/>
                    <a:gd name="connsiteX5" fmla="*/ 1691640 w 2103120"/>
                    <a:gd name="connsiteY5" fmla="*/ 2674143 h 2828130"/>
                    <a:gd name="connsiteX6" fmla="*/ 411480 w 2103120"/>
                    <a:gd name="connsiteY6" fmla="*/ 2674143 h 2828130"/>
                    <a:gd name="connsiteX7" fmla="*/ 0 w 2103120"/>
                    <a:gd name="connsiteY7" fmla="*/ 2559843 h 2828130"/>
                    <a:gd name="connsiteX8" fmla="*/ 0 w 2103120"/>
                    <a:gd name="connsiteY8" fmla="*/ 273843 h 2828130"/>
                    <a:gd name="connsiteX0" fmla="*/ 411480 w 2103120"/>
                    <a:gd name="connsiteY0" fmla="*/ 159543 h 2828130"/>
                    <a:gd name="connsiteX1" fmla="*/ 1691640 w 2103120"/>
                    <a:gd name="connsiteY1" fmla="*/ 159543 h 2828130"/>
                    <a:gd name="connsiteX2" fmla="*/ 2103120 w 2103120"/>
                    <a:gd name="connsiteY2" fmla="*/ 273843 h 2828130"/>
                    <a:gd name="connsiteX3" fmla="*/ 2103120 w 2103120"/>
                    <a:gd name="connsiteY3" fmla="*/ 2559843 h 2828130"/>
                    <a:gd name="connsiteX4" fmla="*/ 1691640 w 2103120"/>
                    <a:gd name="connsiteY4" fmla="*/ 2674143 h 2828130"/>
                    <a:gd name="connsiteX5" fmla="*/ 411480 w 2103120"/>
                    <a:gd name="connsiteY5" fmla="*/ 2674143 h 2828130"/>
                    <a:gd name="connsiteX6" fmla="*/ 0 w 2103120"/>
                    <a:gd name="connsiteY6" fmla="*/ 2559843 h 2828130"/>
                    <a:gd name="connsiteX7" fmla="*/ 0 w 2103120"/>
                    <a:gd name="connsiteY7" fmla="*/ 273843 h 2828130"/>
                    <a:gd name="connsiteX8" fmla="*/ 502920 w 2103120"/>
                    <a:gd name="connsiteY8" fmla="*/ 235743 h 2828130"/>
                    <a:gd name="connsiteX0" fmla="*/ 411480 w 2103120"/>
                    <a:gd name="connsiteY0" fmla="*/ 158353 h 2826940"/>
                    <a:gd name="connsiteX1" fmla="*/ 1691640 w 2103120"/>
                    <a:gd name="connsiteY1" fmla="*/ 158353 h 2826940"/>
                    <a:gd name="connsiteX2" fmla="*/ 2103120 w 2103120"/>
                    <a:gd name="connsiteY2" fmla="*/ 272653 h 2826940"/>
                    <a:gd name="connsiteX3" fmla="*/ 2103120 w 2103120"/>
                    <a:gd name="connsiteY3" fmla="*/ 2558653 h 2826940"/>
                    <a:gd name="connsiteX4" fmla="*/ 1691640 w 2103120"/>
                    <a:gd name="connsiteY4" fmla="*/ 2672953 h 2826940"/>
                    <a:gd name="connsiteX5" fmla="*/ 411480 w 2103120"/>
                    <a:gd name="connsiteY5" fmla="*/ 2672953 h 2826940"/>
                    <a:gd name="connsiteX6" fmla="*/ 0 w 2103120"/>
                    <a:gd name="connsiteY6" fmla="*/ 2558653 h 2826940"/>
                    <a:gd name="connsiteX7" fmla="*/ 0 w 2103120"/>
                    <a:gd name="connsiteY7" fmla="*/ 272653 h 2826940"/>
                    <a:gd name="connsiteX0" fmla="*/ 1691640 w 2103120"/>
                    <a:gd name="connsiteY0" fmla="*/ 158353 h 2826940"/>
                    <a:gd name="connsiteX1" fmla="*/ 2103120 w 2103120"/>
                    <a:gd name="connsiteY1" fmla="*/ 272653 h 2826940"/>
                    <a:gd name="connsiteX2" fmla="*/ 2103120 w 2103120"/>
                    <a:gd name="connsiteY2" fmla="*/ 2558653 h 2826940"/>
                    <a:gd name="connsiteX3" fmla="*/ 1691640 w 2103120"/>
                    <a:gd name="connsiteY3" fmla="*/ 2672953 h 2826940"/>
                    <a:gd name="connsiteX4" fmla="*/ 411480 w 2103120"/>
                    <a:gd name="connsiteY4" fmla="*/ 2672953 h 2826940"/>
                    <a:gd name="connsiteX5" fmla="*/ 0 w 2103120"/>
                    <a:gd name="connsiteY5" fmla="*/ 2558653 h 2826940"/>
                    <a:gd name="connsiteX6" fmla="*/ 0 w 2103120"/>
                    <a:gd name="connsiteY6" fmla="*/ 272653 h 2826940"/>
                    <a:gd name="connsiteX0" fmla="*/ 2103120 w 2103120"/>
                    <a:gd name="connsiteY0" fmla="*/ 0 h 2554287"/>
                    <a:gd name="connsiteX1" fmla="*/ 2103120 w 2103120"/>
                    <a:gd name="connsiteY1" fmla="*/ 2286000 h 2554287"/>
                    <a:gd name="connsiteX2" fmla="*/ 1691640 w 2103120"/>
                    <a:gd name="connsiteY2" fmla="*/ 2400300 h 2554287"/>
                    <a:gd name="connsiteX3" fmla="*/ 411480 w 2103120"/>
                    <a:gd name="connsiteY3" fmla="*/ 2400300 h 2554287"/>
                    <a:gd name="connsiteX4" fmla="*/ 0 w 2103120"/>
                    <a:gd name="connsiteY4" fmla="*/ 2286000 h 2554287"/>
                    <a:gd name="connsiteX5" fmla="*/ 0 w 2103120"/>
                    <a:gd name="connsiteY5" fmla="*/ 0 h 2554287"/>
                    <a:gd name="connsiteX0" fmla="*/ 2103120 w 2103120"/>
                    <a:gd name="connsiteY0" fmla="*/ 0 h 2555874"/>
                    <a:gd name="connsiteX1" fmla="*/ 2103120 w 2103120"/>
                    <a:gd name="connsiteY1" fmla="*/ 2286000 h 2555874"/>
                    <a:gd name="connsiteX2" fmla="*/ 1691640 w 2103120"/>
                    <a:gd name="connsiteY2" fmla="*/ 2400300 h 2555874"/>
                    <a:gd name="connsiteX3" fmla="*/ 320040 w 2103120"/>
                    <a:gd name="connsiteY3" fmla="*/ 2401887 h 2555874"/>
                    <a:gd name="connsiteX4" fmla="*/ 0 w 2103120"/>
                    <a:gd name="connsiteY4" fmla="*/ 2286000 h 2555874"/>
                    <a:gd name="connsiteX5" fmla="*/ 0 w 2103120"/>
                    <a:gd name="connsiteY5" fmla="*/ 0 h 2555874"/>
                    <a:gd name="connsiteX0" fmla="*/ 2103120 w 2114550"/>
                    <a:gd name="connsiteY0" fmla="*/ 0 h 2555874"/>
                    <a:gd name="connsiteX1" fmla="*/ 2103120 w 2114550"/>
                    <a:gd name="connsiteY1" fmla="*/ 2286000 h 2555874"/>
                    <a:gd name="connsiteX2" fmla="*/ 1965960 w 2114550"/>
                    <a:gd name="connsiteY2" fmla="*/ 2401887 h 2555874"/>
                    <a:gd name="connsiteX3" fmla="*/ 320040 w 2114550"/>
                    <a:gd name="connsiteY3" fmla="*/ 2401887 h 2555874"/>
                    <a:gd name="connsiteX4" fmla="*/ 0 w 2114550"/>
                    <a:gd name="connsiteY4" fmla="*/ 2286000 h 2555874"/>
                    <a:gd name="connsiteX5" fmla="*/ 0 w 2114550"/>
                    <a:gd name="connsiteY5" fmla="*/ 0 h 2555874"/>
                    <a:gd name="connsiteX0" fmla="*/ 2103120 w 2173129"/>
                    <a:gd name="connsiteY0" fmla="*/ 0 h 2555874"/>
                    <a:gd name="connsiteX1" fmla="*/ 2103120 w 2173129"/>
                    <a:gd name="connsiteY1" fmla="*/ 2286000 h 2555874"/>
                    <a:gd name="connsiteX2" fmla="*/ 1965960 w 2173129"/>
                    <a:gd name="connsiteY2" fmla="*/ 2401887 h 2555874"/>
                    <a:gd name="connsiteX3" fmla="*/ 320040 w 2173129"/>
                    <a:gd name="connsiteY3" fmla="*/ 2401887 h 2555874"/>
                    <a:gd name="connsiteX4" fmla="*/ 0 w 2173129"/>
                    <a:gd name="connsiteY4" fmla="*/ 2286000 h 2555874"/>
                    <a:gd name="connsiteX5" fmla="*/ 0 w 2173129"/>
                    <a:gd name="connsiteY5" fmla="*/ 0 h 2555874"/>
                    <a:gd name="connsiteX0" fmla="*/ 2103120 w 2103120"/>
                    <a:gd name="connsiteY0" fmla="*/ 0 h 2555874"/>
                    <a:gd name="connsiteX1" fmla="*/ 2103120 w 2103120"/>
                    <a:gd name="connsiteY1" fmla="*/ 2286000 h 2555874"/>
                    <a:gd name="connsiteX2" fmla="*/ 1965960 w 2103120"/>
                    <a:gd name="connsiteY2" fmla="*/ 2401887 h 2555874"/>
                    <a:gd name="connsiteX3" fmla="*/ 320040 w 2103120"/>
                    <a:gd name="connsiteY3" fmla="*/ 2401887 h 2555874"/>
                    <a:gd name="connsiteX4" fmla="*/ 0 w 2103120"/>
                    <a:gd name="connsiteY4" fmla="*/ 2286000 h 2555874"/>
                    <a:gd name="connsiteX5" fmla="*/ 0 w 2103120"/>
                    <a:gd name="connsiteY5" fmla="*/ 0 h 2555874"/>
                    <a:gd name="connsiteX0" fmla="*/ 2103120 w 2103596"/>
                    <a:gd name="connsiteY0" fmla="*/ 0 h 2555874"/>
                    <a:gd name="connsiteX1" fmla="*/ 2103120 w 2103596"/>
                    <a:gd name="connsiteY1" fmla="*/ 2286000 h 2555874"/>
                    <a:gd name="connsiteX2" fmla="*/ 1965960 w 2103596"/>
                    <a:gd name="connsiteY2" fmla="*/ 2401887 h 2555874"/>
                    <a:gd name="connsiteX3" fmla="*/ 320040 w 2103596"/>
                    <a:gd name="connsiteY3" fmla="*/ 2401887 h 2555874"/>
                    <a:gd name="connsiteX4" fmla="*/ 0 w 2103596"/>
                    <a:gd name="connsiteY4" fmla="*/ 2286000 h 2555874"/>
                    <a:gd name="connsiteX5" fmla="*/ 0 w 2103596"/>
                    <a:gd name="connsiteY5" fmla="*/ 0 h 2555874"/>
                    <a:gd name="connsiteX0" fmla="*/ 2103120 w 2103596"/>
                    <a:gd name="connsiteY0" fmla="*/ 0 h 2555874"/>
                    <a:gd name="connsiteX1" fmla="*/ 2103120 w 2103596"/>
                    <a:gd name="connsiteY1" fmla="*/ 2286000 h 2555874"/>
                    <a:gd name="connsiteX2" fmla="*/ 1965960 w 2103596"/>
                    <a:gd name="connsiteY2" fmla="*/ 2401887 h 2555874"/>
                    <a:gd name="connsiteX3" fmla="*/ 320040 w 2103596"/>
                    <a:gd name="connsiteY3" fmla="*/ 2401887 h 2555874"/>
                    <a:gd name="connsiteX4" fmla="*/ 0 w 2103596"/>
                    <a:gd name="connsiteY4" fmla="*/ 2286000 h 2555874"/>
                    <a:gd name="connsiteX5" fmla="*/ 0 w 2103596"/>
                    <a:gd name="connsiteY5" fmla="*/ 0 h 2555874"/>
                    <a:gd name="connsiteX0" fmla="*/ 2103120 w 2103596"/>
                    <a:gd name="connsiteY0" fmla="*/ 0 h 2555874"/>
                    <a:gd name="connsiteX1" fmla="*/ 2103120 w 2103596"/>
                    <a:gd name="connsiteY1" fmla="*/ 2286000 h 2555874"/>
                    <a:gd name="connsiteX2" fmla="*/ 1965960 w 2103596"/>
                    <a:gd name="connsiteY2" fmla="*/ 2401887 h 2555874"/>
                    <a:gd name="connsiteX3" fmla="*/ 320040 w 2103596"/>
                    <a:gd name="connsiteY3" fmla="*/ 2401887 h 2555874"/>
                    <a:gd name="connsiteX4" fmla="*/ 0 w 2103596"/>
                    <a:gd name="connsiteY4" fmla="*/ 2286000 h 2555874"/>
                    <a:gd name="connsiteX5" fmla="*/ 0 w 2103596"/>
                    <a:gd name="connsiteY5" fmla="*/ 0 h 2555874"/>
                    <a:gd name="connsiteX0" fmla="*/ 2103120 w 2103596"/>
                    <a:gd name="connsiteY0" fmla="*/ 0 h 2555874"/>
                    <a:gd name="connsiteX1" fmla="*/ 2103120 w 2103596"/>
                    <a:gd name="connsiteY1" fmla="*/ 2286000 h 2555874"/>
                    <a:gd name="connsiteX2" fmla="*/ 1965960 w 2103596"/>
                    <a:gd name="connsiteY2" fmla="*/ 2401887 h 2555874"/>
                    <a:gd name="connsiteX3" fmla="*/ 320040 w 2103596"/>
                    <a:gd name="connsiteY3" fmla="*/ 2401887 h 2555874"/>
                    <a:gd name="connsiteX4" fmla="*/ 0 w 2103596"/>
                    <a:gd name="connsiteY4" fmla="*/ 2286000 h 2555874"/>
                    <a:gd name="connsiteX5" fmla="*/ 0 w 2103596"/>
                    <a:gd name="connsiteY5" fmla="*/ 0 h 2555874"/>
                    <a:gd name="connsiteX0" fmla="*/ 2103120 w 2103596"/>
                    <a:gd name="connsiteY0" fmla="*/ 0 h 2484040"/>
                    <a:gd name="connsiteX1" fmla="*/ 2103120 w 2103596"/>
                    <a:gd name="connsiteY1" fmla="*/ 2286000 h 2484040"/>
                    <a:gd name="connsiteX2" fmla="*/ 1965960 w 2103596"/>
                    <a:gd name="connsiteY2" fmla="*/ 2401887 h 2484040"/>
                    <a:gd name="connsiteX3" fmla="*/ 320040 w 2103596"/>
                    <a:gd name="connsiteY3" fmla="*/ 2401887 h 2484040"/>
                    <a:gd name="connsiteX4" fmla="*/ 0 w 2103596"/>
                    <a:gd name="connsiteY4" fmla="*/ 2286000 h 2484040"/>
                    <a:gd name="connsiteX5" fmla="*/ 0 w 2103596"/>
                    <a:gd name="connsiteY5" fmla="*/ 0 h 2484040"/>
                    <a:gd name="connsiteX0" fmla="*/ 2103120 w 2103596"/>
                    <a:gd name="connsiteY0" fmla="*/ 0 h 2484040"/>
                    <a:gd name="connsiteX1" fmla="*/ 2103120 w 2103596"/>
                    <a:gd name="connsiteY1" fmla="*/ 2286000 h 2484040"/>
                    <a:gd name="connsiteX2" fmla="*/ 1965960 w 2103596"/>
                    <a:gd name="connsiteY2" fmla="*/ 2401887 h 2484040"/>
                    <a:gd name="connsiteX3" fmla="*/ 320040 w 2103596"/>
                    <a:gd name="connsiteY3" fmla="*/ 2401887 h 2484040"/>
                    <a:gd name="connsiteX4" fmla="*/ 0 w 2103596"/>
                    <a:gd name="connsiteY4" fmla="*/ 2286000 h 2484040"/>
                    <a:gd name="connsiteX5" fmla="*/ 0 w 2103596"/>
                    <a:gd name="connsiteY5" fmla="*/ 0 h 2484040"/>
                    <a:gd name="connsiteX0" fmla="*/ 2103120 w 2103596"/>
                    <a:gd name="connsiteY0" fmla="*/ 0 h 2484040"/>
                    <a:gd name="connsiteX1" fmla="*/ 2103120 w 2103596"/>
                    <a:gd name="connsiteY1" fmla="*/ 2286000 h 2484040"/>
                    <a:gd name="connsiteX2" fmla="*/ 1965960 w 2103596"/>
                    <a:gd name="connsiteY2" fmla="*/ 2401887 h 2484040"/>
                    <a:gd name="connsiteX3" fmla="*/ 320040 w 2103596"/>
                    <a:gd name="connsiteY3" fmla="*/ 2401887 h 2484040"/>
                    <a:gd name="connsiteX4" fmla="*/ 0 w 2103596"/>
                    <a:gd name="connsiteY4" fmla="*/ 2286000 h 2484040"/>
                    <a:gd name="connsiteX5" fmla="*/ 0 w 2103596"/>
                    <a:gd name="connsiteY5" fmla="*/ 0 h 2484040"/>
                    <a:gd name="connsiteX0" fmla="*/ 2103120 w 2103596"/>
                    <a:gd name="connsiteY0" fmla="*/ 0 h 3434955"/>
                    <a:gd name="connsiteX1" fmla="*/ 2103120 w 2103596"/>
                    <a:gd name="connsiteY1" fmla="*/ 3236915 h 3434955"/>
                    <a:gd name="connsiteX2" fmla="*/ 1965960 w 2103596"/>
                    <a:gd name="connsiteY2" fmla="*/ 3352802 h 3434955"/>
                    <a:gd name="connsiteX3" fmla="*/ 320040 w 2103596"/>
                    <a:gd name="connsiteY3" fmla="*/ 3352802 h 3434955"/>
                    <a:gd name="connsiteX4" fmla="*/ 0 w 2103596"/>
                    <a:gd name="connsiteY4" fmla="*/ 3236915 h 3434955"/>
                    <a:gd name="connsiteX5" fmla="*/ 0 w 2103596"/>
                    <a:gd name="connsiteY5" fmla="*/ 950915 h 3434955"/>
                    <a:gd name="connsiteX0" fmla="*/ 2103120 w 2103596"/>
                    <a:gd name="connsiteY0" fmla="*/ 0 h 3511154"/>
                    <a:gd name="connsiteX1" fmla="*/ 2103120 w 2103596"/>
                    <a:gd name="connsiteY1" fmla="*/ 3313114 h 3511154"/>
                    <a:gd name="connsiteX2" fmla="*/ 1965960 w 2103596"/>
                    <a:gd name="connsiteY2" fmla="*/ 3429001 h 3511154"/>
                    <a:gd name="connsiteX3" fmla="*/ 320040 w 2103596"/>
                    <a:gd name="connsiteY3" fmla="*/ 3429001 h 3511154"/>
                    <a:gd name="connsiteX4" fmla="*/ 0 w 2103596"/>
                    <a:gd name="connsiteY4" fmla="*/ 3313114 h 3511154"/>
                    <a:gd name="connsiteX5" fmla="*/ 0 w 2103596"/>
                    <a:gd name="connsiteY5" fmla="*/ 1027114 h 3511154"/>
                    <a:gd name="connsiteX0" fmla="*/ 2103120 w 2103596"/>
                    <a:gd name="connsiteY0" fmla="*/ 0 h 3511154"/>
                    <a:gd name="connsiteX1" fmla="*/ 2103120 w 2103596"/>
                    <a:gd name="connsiteY1" fmla="*/ 3313114 h 3511154"/>
                    <a:gd name="connsiteX2" fmla="*/ 1965960 w 2103596"/>
                    <a:gd name="connsiteY2" fmla="*/ 3429001 h 3511154"/>
                    <a:gd name="connsiteX3" fmla="*/ 320040 w 2103596"/>
                    <a:gd name="connsiteY3" fmla="*/ 3429001 h 3511154"/>
                    <a:gd name="connsiteX4" fmla="*/ 0 w 2103596"/>
                    <a:gd name="connsiteY4" fmla="*/ 3313114 h 3511154"/>
                    <a:gd name="connsiteX5" fmla="*/ 0 w 2103596"/>
                    <a:gd name="connsiteY5" fmla="*/ 1027114 h 3511154"/>
                    <a:gd name="connsiteX6" fmla="*/ 2103120 w 2103596"/>
                    <a:gd name="connsiteY6" fmla="*/ 0 h 3511154"/>
                    <a:gd name="connsiteX0" fmla="*/ 2103120 w 2103596"/>
                    <a:gd name="connsiteY0" fmla="*/ 76200 h 3587354"/>
                    <a:gd name="connsiteX1" fmla="*/ 2103120 w 2103596"/>
                    <a:gd name="connsiteY1" fmla="*/ 3389314 h 3587354"/>
                    <a:gd name="connsiteX2" fmla="*/ 1965960 w 2103596"/>
                    <a:gd name="connsiteY2" fmla="*/ 3505201 h 3587354"/>
                    <a:gd name="connsiteX3" fmla="*/ 320040 w 2103596"/>
                    <a:gd name="connsiteY3" fmla="*/ 3505201 h 3587354"/>
                    <a:gd name="connsiteX4" fmla="*/ 0 w 2103596"/>
                    <a:gd name="connsiteY4" fmla="*/ 3389314 h 3587354"/>
                    <a:gd name="connsiteX5" fmla="*/ 0 w 2103596"/>
                    <a:gd name="connsiteY5" fmla="*/ 1103314 h 3587354"/>
                    <a:gd name="connsiteX6" fmla="*/ 1965960 w 2103596"/>
                    <a:gd name="connsiteY6" fmla="*/ 0 h 3587354"/>
                    <a:gd name="connsiteX7" fmla="*/ 2103120 w 2103596"/>
                    <a:gd name="connsiteY7" fmla="*/ 76200 h 3587354"/>
                    <a:gd name="connsiteX0" fmla="*/ 2103120 w 2103596"/>
                    <a:gd name="connsiteY0" fmla="*/ 38100 h 3587354"/>
                    <a:gd name="connsiteX1" fmla="*/ 2103120 w 2103596"/>
                    <a:gd name="connsiteY1" fmla="*/ 3389314 h 3587354"/>
                    <a:gd name="connsiteX2" fmla="*/ 1965960 w 2103596"/>
                    <a:gd name="connsiteY2" fmla="*/ 3505201 h 3587354"/>
                    <a:gd name="connsiteX3" fmla="*/ 320040 w 2103596"/>
                    <a:gd name="connsiteY3" fmla="*/ 3505201 h 3587354"/>
                    <a:gd name="connsiteX4" fmla="*/ 0 w 2103596"/>
                    <a:gd name="connsiteY4" fmla="*/ 3389314 h 3587354"/>
                    <a:gd name="connsiteX5" fmla="*/ 0 w 2103596"/>
                    <a:gd name="connsiteY5" fmla="*/ 1103314 h 3587354"/>
                    <a:gd name="connsiteX6" fmla="*/ 1965960 w 2103596"/>
                    <a:gd name="connsiteY6" fmla="*/ 0 h 3587354"/>
                    <a:gd name="connsiteX7" fmla="*/ 2103120 w 2103596"/>
                    <a:gd name="connsiteY7" fmla="*/ 38100 h 3587354"/>
                    <a:gd name="connsiteX0" fmla="*/ 2103120 w 2103596"/>
                    <a:gd name="connsiteY0" fmla="*/ 0 h 3587354"/>
                    <a:gd name="connsiteX1" fmla="*/ 2103120 w 2103596"/>
                    <a:gd name="connsiteY1" fmla="*/ 3389314 h 3587354"/>
                    <a:gd name="connsiteX2" fmla="*/ 1965960 w 2103596"/>
                    <a:gd name="connsiteY2" fmla="*/ 3505201 h 3587354"/>
                    <a:gd name="connsiteX3" fmla="*/ 320040 w 2103596"/>
                    <a:gd name="connsiteY3" fmla="*/ 3505201 h 3587354"/>
                    <a:gd name="connsiteX4" fmla="*/ 0 w 2103596"/>
                    <a:gd name="connsiteY4" fmla="*/ 3389314 h 3587354"/>
                    <a:gd name="connsiteX5" fmla="*/ 0 w 2103596"/>
                    <a:gd name="connsiteY5" fmla="*/ 1103314 h 3587354"/>
                    <a:gd name="connsiteX6" fmla="*/ 1965960 w 2103596"/>
                    <a:gd name="connsiteY6" fmla="*/ 0 h 3587354"/>
                    <a:gd name="connsiteX7" fmla="*/ 2103120 w 2103596"/>
                    <a:gd name="connsiteY7" fmla="*/ 0 h 3587354"/>
                    <a:gd name="connsiteX0" fmla="*/ 2103120 w 2103596"/>
                    <a:gd name="connsiteY0" fmla="*/ 76200 h 3663554"/>
                    <a:gd name="connsiteX1" fmla="*/ 2103120 w 2103596"/>
                    <a:gd name="connsiteY1" fmla="*/ 3465514 h 3663554"/>
                    <a:gd name="connsiteX2" fmla="*/ 1965960 w 2103596"/>
                    <a:gd name="connsiteY2" fmla="*/ 3581401 h 3663554"/>
                    <a:gd name="connsiteX3" fmla="*/ 320040 w 2103596"/>
                    <a:gd name="connsiteY3" fmla="*/ 3581401 h 3663554"/>
                    <a:gd name="connsiteX4" fmla="*/ 0 w 2103596"/>
                    <a:gd name="connsiteY4" fmla="*/ 3465514 h 3663554"/>
                    <a:gd name="connsiteX5" fmla="*/ 0 w 2103596"/>
                    <a:gd name="connsiteY5" fmla="*/ 1179514 h 3663554"/>
                    <a:gd name="connsiteX6" fmla="*/ 1965960 w 2103596"/>
                    <a:gd name="connsiteY6" fmla="*/ 0 h 3663554"/>
                    <a:gd name="connsiteX7" fmla="*/ 2103120 w 2103596"/>
                    <a:gd name="connsiteY7" fmla="*/ 76200 h 3663554"/>
                    <a:gd name="connsiteX0" fmla="*/ 2103120 w 2103596"/>
                    <a:gd name="connsiteY0" fmla="*/ 76200 h 3663554"/>
                    <a:gd name="connsiteX1" fmla="*/ 2103120 w 2103596"/>
                    <a:gd name="connsiteY1" fmla="*/ 3465514 h 3663554"/>
                    <a:gd name="connsiteX2" fmla="*/ 1965960 w 2103596"/>
                    <a:gd name="connsiteY2" fmla="*/ 3581401 h 3663554"/>
                    <a:gd name="connsiteX3" fmla="*/ 320040 w 2103596"/>
                    <a:gd name="connsiteY3" fmla="*/ 3581401 h 3663554"/>
                    <a:gd name="connsiteX4" fmla="*/ 0 w 2103596"/>
                    <a:gd name="connsiteY4" fmla="*/ 3465514 h 3663554"/>
                    <a:gd name="connsiteX5" fmla="*/ 0 w 2103596"/>
                    <a:gd name="connsiteY5" fmla="*/ 1179514 h 3663554"/>
                    <a:gd name="connsiteX6" fmla="*/ 1828800 w 2103596"/>
                    <a:gd name="connsiteY6" fmla="*/ 685800 h 3663554"/>
                    <a:gd name="connsiteX7" fmla="*/ 1965960 w 2103596"/>
                    <a:gd name="connsiteY7" fmla="*/ 0 h 3663554"/>
                    <a:gd name="connsiteX8" fmla="*/ 2103120 w 2103596"/>
                    <a:gd name="connsiteY8" fmla="*/ 76200 h 3663554"/>
                    <a:gd name="connsiteX0" fmla="*/ 2103120 w 2103596"/>
                    <a:gd name="connsiteY0" fmla="*/ 76200 h 3663554"/>
                    <a:gd name="connsiteX1" fmla="*/ 2103120 w 2103596"/>
                    <a:gd name="connsiteY1" fmla="*/ 3465514 h 3663554"/>
                    <a:gd name="connsiteX2" fmla="*/ 1965960 w 2103596"/>
                    <a:gd name="connsiteY2" fmla="*/ 3581401 h 3663554"/>
                    <a:gd name="connsiteX3" fmla="*/ 320040 w 2103596"/>
                    <a:gd name="connsiteY3" fmla="*/ 3581401 h 3663554"/>
                    <a:gd name="connsiteX4" fmla="*/ 0 w 2103596"/>
                    <a:gd name="connsiteY4" fmla="*/ 3465514 h 3663554"/>
                    <a:gd name="connsiteX5" fmla="*/ 0 w 2103596"/>
                    <a:gd name="connsiteY5" fmla="*/ 1179514 h 3663554"/>
                    <a:gd name="connsiteX6" fmla="*/ 1965960 w 2103596"/>
                    <a:gd name="connsiteY6" fmla="*/ 876301 h 3663554"/>
                    <a:gd name="connsiteX7" fmla="*/ 1965960 w 2103596"/>
                    <a:gd name="connsiteY7" fmla="*/ 0 h 3663554"/>
                    <a:gd name="connsiteX8" fmla="*/ 2103120 w 2103596"/>
                    <a:gd name="connsiteY8" fmla="*/ 76200 h 3663554"/>
                    <a:gd name="connsiteX0" fmla="*/ 2103120 w 2103596"/>
                    <a:gd name="connsiteY0" fmla="*/ 76200 h 3663554"/>
                    <a:gd name="connsiteX1" fmla="*/ 2103120 w 2103596"/>
                    <a:gd name="connsiteY1" fmla="*/ 3465514 h 3663554"/>
                    <a:gd name="connsiteX2" fmla="*/ 1965960 w 2103596"/>
                    <a:gd name="connsiteY2" fmla="*/ 3581401 h 3663554"/>
                    <a:gd name="connsiteX3" fmla="*/ 320040 w 2103596"/>
                    <a:gd name="connsiteY3" fmla="*/ 3581401 h 3663554"/>
                    <a:gd name="connsiteX4" fmla="*/ 0 w 2103596"/>
                    <a:gd name="connsiteY4" fmla="*/ 3465514 h 3663554"/>
                    <a:gd name="connsiteX5" fmla="*/ 0 w 2103596"/>
                    <a:gd name="connsiteY5" fmla="*/ 1179514 h 3663554"/>
                    <a:gd name="connsiteX6" fmla="*/ 1965960 w 2103596"/>
                    <a:gd name="connsiteY6" fmla="*/ 1181101 h 3663554"/>
                    <a:gd name="connsiteX7" fmla="*/ 1965960 w 2103596"/>
                    <a:gd name="connsiteY7" fmla="*/ 0 h 3663554"/>
                    <a:gd name="connsiteX8" fmla="*/ 2103120 w 2103596"/>
                    <a:gd name="connsiteY8" fmla="*/ 76200 h 3663554"/>
                    <a:gd name="connsiteX0" fmla="*/ 2103120 w 2103596"/>
                    <a:gd name="connsiteY0" fmla="*/ 76200 h 3663554"/>
                    <a:gd name="connsiteX1" fmla="*/ 2103120 w 2103596"/>
                    <a:gd name="connsiteY1" fmla="*/ 3465514 h 3663554"/>
                    <a:gd name="connsiteX2" fmla="*/ 1965960 w 2103596"/>
                    <a:gd name="connsiteY2" fmla="*/ 3581401 h 3663554"/>
                    <a:gd name="connsiteX3" fmla="*/ 320040 w 2103596"/>
                    <a:gd name="connsiteY3" fmla="*/ 3581401 h 3663554"/>
                    <a:gd name="connsiteX4" fmla="*/ 0 w 2103596"/>
                    <a:gd name="connsiteY4" fmla="*/ 3465514 h 3663554"/>
                    <a:gd name="connsiteX5" fmla="*/ 0 w 2103596"/>
                    <a:gd name="connsiteY5" fmla="*/ 1179514 h 3663554"/>
                    <a:gd name="connsiteX6" fmla="*/ 182880 w 2103596"/>
                    <a:gd name="connsiteY6" fmla="*/ 1181101 h 3663554"/>
                    <a:gd name="connsiteX7" fmla="*/ 1965960 w 2103596"/>
                    <a:gd name="connsiteY7" fmla="*/ 1181101 h 3663554"/>
                    <a:gd name="connsiteX8" fmla="*/ 1965960 w 2103596"/>
                    <a:gd name="connsiteY8" fmla="*/ 0 h 3663554"/>
                    <a:gd name="connsiteX9" fmla="*/ 2103120 w 2103596"/>
                    <a:gd name="connsiteY9" fmla="*/ 76200 h 3663554"/>
                    <a:gd name="connsiteX0" fmla="*/ 2103120 w 2103596"/>
                    <a:gd name="connsiteY0" fmla="*/ 76200 h 3663554"/>
                    <a:gd name="connsiteX1" fmla="*/ 2103120 w 2103596"/>
                    <a:gd name="connsiteY1" fmla="*/ 3465514 h 3663554"/>
                    <a:gd name="connsiteX2" fmla="*/ 1965960 w 2103596"/>
                    <a:gd name="connsiteY2" fmla="*/ 3581401 h 3663554"/>
                    <a:gd name="connsiteX3" fmla="*/ 320040 w 2103596"/>
                    <a:gd name="connsiteY3" fmla="*/ 3581401 h 3663554"/>
                    <a:gd name="connsiteX4" fmla="*/ 0 w 2103596"/>
                    <a:gd name="connsiteY4" fmla="*/ 3465514 h 3663554"/>
                    <a:gd name="connsiteX5" fmla="*/ 0 w 2103596"/>
                    <a:gd name="connsiteY5" fmla="*/ 1179514 h 3663554"/>
                    <a:gd name="connsiteX6" fmla="*/ 137160 w 2103596"/>
                    <a:gd name="connsiteY6" fmla="*/ 1181101 h 3663554"/>
                    <a:gd name="connsiteX7" fmla="*/ 1965960 w 2103596"/>
                    <a:gd name="connsiteY7" fmla="*/ 1181101 h 3663554"/>
                    <a:gd name="connsiteX8" fmla="*/ 1965960 w 2103596"/>
                    <a:gd name="connsiteY8" fmla="*/ 0 h 3663554"/>
                    <a:gd name="connsiteX9" fmla="*/ 2103120 w 2103596"/>
                    <a:gd name="connsiteY9" fmla="*/ 76200 h 3663554"/>
                    <a:gd name="connsiteX0" fmla="*/ 2103120 w 2103596"/>
                    <a:gd name="connsiteY0" fmla="*/ 76200 h 3663554"/>
                    <a:gd name="connsiteX1" fmla="*/ 2103120 w 2103596"/>
                    <a:gd name="connsiteY1" fmla="*/ 3465514 h 3663554"/>
                    <a:gd name="connsiteX2" fmla="*/ 1965960 w 2103596"/>
                    <a:gd name="connsiteY2" fmla="*/ 3581401 h 3663554"/>
                    <a:gd name="connsiteX3" fmla="*/ 320040 w 2103596"/>
                    <a:gd name="connsiteY3" fmla="*/ 3581401 h 3663554"/>
                    <a:gd name="connsiteX4" fmla="*/ 0 w 2103596"/>
                    <a:gd name="connsiteY4" fmla="*/ 3465514 h 3663554"/>
                    <a:gd name="connsiteX5" fmla="*/ 0 w 2103596"/>
                    <a:gd name="connsiteY5" fmla="*/ 1179514 h 3663554"/>
                    <a:gd name="connsiteX6" fmla="*/ 137160 w 2103596"/>
                    <a:gd name="connsiteY6" fmla="*/ 1181101 h 3663554"/>
                    <a:gd name="connsiteX7" fmla="*/ 137160 w 2103596"/>
                    <a:gd name="connsiteY7" fmla="*/ 3467102 h 3663554"/>
                    <a:gd name="connsiteX8" fmla="*/ 1965960 w 2103596"/>
                    <a:gd name="connsiteY8" fmla="*/ 1181101 h 3663554"/>
                    <a:gd name="connsiteX9" fmla="*/ 1965960 w 2103596"/>
                    <a:gd name="connsiteY9" fmla="*/ 0 h 3663554"/>
                    <a:gd name="connsiteX10" fmla="*/ 2103120 w 2103596"/>
                    <a:gd name="connsiteY10" fmla="*/ 76200 h 3663554"/>
                    <a:gd name="connsiteX0" fmla="*/ 2103120 w 2103596"/>
                    <a:gd name="connsiteY0" fmla="*/ 76200 h 3663554"/>
                    <a:gd name="connsiteX1" fmla="*/ 2103120 w 2103596"/>
                    <a:gd name="connsiteY1" fmla="*/ 3465514 h 3663554"/>
                    <a:gd name="connsiteX2" fmla="*/ 1965960 w 2103596"/>
                    <a:gd name="connsiteY2" fmla="*/ 3581401 h 3663554"/>
                    <a:gd name="connsiteX3" fmla="*/ 320040 w 2103596"/>
                    <a:gd name="connsiteY3" fmla="*/ 3581401 h 3663554"/>
                    <a:gd name="connsiteX4" fmla="*/ 0 w 2103596"/>
                    <a:gd name="connsiteY4" fmla="*/ 3465514 h 3663554"/>
                    <a:gd name="connsiteX5" fmla="*/ 0 w 2103596"/>
                    <a:gd name="connsiteY5" fmla="*/ 1179514 h 3663554"/>
                    <a:gd name="connsiteX6" fmla="*/ 137160 w 2103596"/>
                    <a:gd name="connsiteY6" fmla="*/ 1181101 h 3663554"/>
                    <a:gd name="connsiteX7" fmla="*/ 137160 w 2103596"/>
                    <a:gd name="connsiteY7" fmla="*/ 3467102 h 3663554"/>
                    <a:gd name="connsiteX8" fmla="*/ 1965960 w 2103596"/>
                    <a:gd name="connsiteY8" fmla="*/ 3467102 h 3663554"/>
                    <a:gd name="connsiteX9" fmla="*/ 1965960 w 2103596"/>
                    <a:gd name="connsiteY9" fmla="*/ 1181101 h 3663554"/>
                    <a:gd name="connsiteX10" fmla="*/ 1965960 w 2103596"/>
                    <a:gd name="connsiteY10" fmla="*/ 0 h 3663554"/>
                    <a:gd name="connsiteX11" fmla="*/ 2103120 w 2103596"/>
                    <a:gd name="connsiteY11" fmla="*/ 76200 h 36635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103596" h="3663554">
                      <a:moveTo>
                        <a:pt x="2103120" y="76200"/>
                      </a:moveTo>
                      <a:lnTo>
                        <a:pt x="2103120" y="3465514"/>
                      </a:lnTo>
                      <a:cubicBezTo>
                        <a:pt x="2103596" y="3543301"/>
                        <a:pt x="2075975" y="3580610"/>
                        <a:pt x="1965960" y="3581401"/>
                      </a:cubicBezTo>
                      <a:lnTo>
                        <a:pt x="320040" y="3581401"/>
                      </a:lnTo>
                      <a:cubicBezTo>
                        <a:pt x="200028" y="3663554"/>
                        <a:pt x="8096" y="3621883"/>
                        <a:pt x="0" y="3465514"/>
                      </a:cubicBezTo>
                      <a:lnTo>
                        <a:pt x="0" y="1179514"/>
                      </a:lnTo>
                      <a:lnTo>
                        <a:pt x="137160" y="1181101"/>
                      </a:lnTo>
                      <a:lnTo>
                        <a:pt x="137160" y="3467102"/>
                      </a:lnTo>
                      <a:lnTo>
                        <a:pt x="1965960" y="3467102"/>
                      </a:lnTo>
                      <a:lnTo>
                        <a:pt x="1965960" y="1181101"/>
                      </a:lnTo>
                      <a:lnTo>
                        <a:pt x="1965960" y="0"/>
                      </a:lnTo>
                      <a:lnTo>
                        <a:pt x="2103120" y="7620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3296766" y="808602"/>
                  <a:ext cx="224053" cy="181958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rot="20131231">
                  <a:off x="3133173" y="561952"/>
                  <a:ext cx="108261" cy="355661"/>
                </a:xfrm>
                <a:custGeom>
                  <a:avLst/>
                  <a:gdLst>
                    <a:gd name="connsiteX0" fmla="*/ 406400 w 1168400"/>
                    <a:gd name="connsiteY0" fmla="*/ 0 h 2209800"/>
                    <a:gd name="connsiteX1" fmla="*/ 1168400 w 1168400"/>
                    <a:gd name="connsiteY1" fmla="*/ 25400 h 2209800"/>
                    <a:gd name="connsiteX2" fmla="*/ 901700 w 1168400"/>
                    <a:gd name="connsiteY2" fmla="*/ 2209800 h 2209800"/>
                    <a:gd name="connsiteX3" fmla="*/ 0 w 1168400"/>
                    <a:gd name="connsiteY3" fmla="*/ 2044700 h 2209800"/>
                    <a:gd name="connsiteX4" fmla="*/ 406400 w 1168400"/>
                    <a:gd name="connsiteY4" fmla="*/ 0 h 220980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1084580 w 1351280"/>
                    <a:gd name="connsiteY2" fmla="*/ 220980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502920 w 1351280"/>
                    <a:gd name="connsiteY2" fmla="*/ 242316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0 w 1351280"/>
                    <a:gd name="connsiteY0" fmla="*/ 111760 h 2397760"/>
                    <a:gd name="connsiteX1" fmla="*/ 1351280 w 1351280"/>
                    <a:gd name="connsiteY1" fmla="*/ 0 h 2397760"/>
                    <a:gd name="connsiteX2" fmla="*/ 502920 w 1351280"/>
                    <a:gd name="connsiteY2" fmla="*/ 2397760 h 2397760"/>
                    <a:gd name="connsiteX3" fmla="*/ 0 w 1351280"/>
                    <a:gd name="connsiteY3" fmla="*/ 2397760 h 2397760"/>
                    <a:gd name="connsiteX4" fmla="*/ 0 w 1351280"/>
                    <a:gd name="connsiteY4" fmla="*/ 111760 h 2397760"/>
                    <a:gd name="connsiteX0" fmla="*/ 0 w 502920"/>
                    <a:gd name="connsiteY0" fmla="*/ 0 h 2286000"/>
                    <a:gd name="connsiteX1" fmla="*/ 228600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502920"/>
                    <a:gd name="connsiteY0" fmla="*/ 0 h 2286000"/>
                    <a:gd name="connsiteX1" fmla="*/ 256032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999110"/>
                    <a:gd name="connsiteY0" fmla="*/ 0 h 3423220"/>
                    <a:gd name="connsiteX1" fmla="*/ 256032 w 999110"/>
                    <a:gd name="connsiteY1" fmla="*/ 0 h 3423220"/>
                    <a:gd name="connsiteX2" fmla="*/ 999110 w 999110"/>
                    <a:gd name="connsiteY2" fmla="*/ 3423221 h 3423220"/>
                    <a:gd name="connsiteX3" fmla="*/ 0 w 999110"/>
                    <a:gd name="connsiteY3" fmla="*/ 2286000 h 3423220"/>
                    <a:gd name="connsiteX4" fmla="*/ 0 w 999110"/>
                    <a:gd name="connsiteY4" fmla="*/ 0 h 3423220"/>
                    <a:gd name="connsiteX0" fmla="*/ 0 w 999110"/>
                    <a:gd name="connsiteY0" fmla="*/ 0 h 3423220"/>
                    <a:gd name="connsiteX1" fmla="*/ 999110 w 999110"/>
                    <a:gd name="connsiteY1" fmla="*/ 3423221 h 3423220"/>
                    <a:gd name="connsiteX2" fmla="*/ 0 w 999110"/>
                    <a:gd name="connsiteY2" fmla="*/ 2286000 h 3423220"/>
                    <a:gd name="connsiteX3" fmla="*/ 0 w 999110"/>
                    <a:gd name="connsiteY3" fmla="*/ 0 h 3423220"/>
                    <a:gd name="connsiteX0" fmla="*/ 0 w 999110"/>
                    <a:gd name="connsiteY0" fmla="*/ 0 h 5058865"/>
                    <a:gd name="connsiteX1" fmla="*/ 999110 w 999110"/>
                    <a:gd name="connsiteY1" fmla="*/ 3423221 h 5058865"/>
                    <a:gd name="connsiteX2" fmla="*/ 450052 w 999110"/>
                    <a:gd name="connsiteY2" fmla="*/ 5058865 h 5058865"/>
                    <a:gd name="connsiteX3" fmla="*/ 0 w 999110"/>
                    <a:gd name="connsiteY3" fmla="*/ 2286000 h 5058865"/>
                    <a:gd name="connsiteX4" fmla="*/ 0 w 999110"/>
                    <a:gd name="connsiteY4" fmla="*/ 0 h 5058865"/>
                    <a:gd name="connsiteX0" fmla="*/ 0 w 999110"/>
                    <a:gd name="connsiteY0" fmla="*/ 0 h 8359780"/>
                    <a:gd name="connsiteX1" fmla="*/ 999110 w 999110"/>
                    <a:gd name="connsiteY1" fmla="*/ 3423221 h 8359780"/>
                    <a:gd name="connsiteX2" fmla="*/ 150311 w 999110"/>
                    <a:gd name="connsiteY2" fmla="*/ 8359779 h 8359780"/>
                    <a:gd name="connsiteX3" fmla="*/ 0 w 999110"/>
                    <a:gd name="connsiteY3" fmla="*/ 2286000 h 8359780"/>
                    <a:gd name="connsiteX4" fmla="*/ 0 w 999110"/>
                    <a:gd name="connsiteY4" fmla="*/ 0 h 8359780"/>
                    <a:gd name="connsiteX0" fmla="*/ 4968 w 1004078"/>
                    <a:gd name="connsiteY0" fmla="*/ 0 h 8936570"/>
                    <a:gd name="connsiteX1" fmla="*/ 1004078 w 1004078"/>
                    <a:gd name="connsiteY1" fmla="*/ 3423221 h 8936570"/>
                    <a:gd name="connsiteX2" fmla="*/ 0 w 1004078"/>
                    <a:gd name="connsiteY2" fmla="*/ 8936570 h 8936570"/>
                    <a:gd name="connsiteX3" fmla="*/ 4968 w 1004078"/>
                    <a:gd name="connsiteY3" fmla="*/ 2286000 h 8936570"/>
                    <a:gd name="connsiteX4" fmla="*/ 4968 w 1004078"/>
                    <a:gd name="connsiteY4" fmla="*/ 0 h 89365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04078" h="8936570">
                      <a:moveTo>
                        <a:pt x="4968" y="0"/>
                      </a:moveTo>
                      <a:lnTo>
                        <a:pt x="1004078" y="3423221"/>
                      </a:lnTo>
                      <a:lnTo>
                        <a:pt x="0" y="8936570"/>
                      </a:lnTo>
                      <a:lnTo>
                        <a:pt x="4968" y="2286000"/>
                      </a:lnTo>
                      <a:lnTo>
                        <a:pt x="4968" y="0"/>
                      </a:lnTo>
                      <a:close/>
                    </a:path>
                  </a:pathLst>
                </a:cu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>
                  <a:off x="3586767" y="861982"/>
                  <a:ext cx="224053" cy="136469"/>
                </a:xfrm>
                <a:custGeom>
                  <a:avLst/>
                  <a:gdLst>
                    <a:gd name="connsiteX0" fmla="*/ 406400 w 1168400"/>
                    <a:gd name="connsiteY0" fmla="*/ 0 h 2209800"/>
                    <a:gd name="connsiteX1" fmla="*/ 1168400 w 1168400"/>
                    <a:gd name="connsiteY1" fmla="*/ 25400 h 2209800"/>
                    <a:gd name="connsiteX2" fmla="*/ 901700 w 1168400"/>
                    <a:gd name="connsiteY2" fmla="*/ 2209800 h 2209800"/>
                    <a:gd name="connsiteX3" fmla="*/ 0 w 1168400"/>
                    <a:gd name="connsiteY3" fmla="*/ 2044700 h 2209800"/>
                    <a:gd name="connsiteX4" fmla="*/ 406400 w 1168400"/>
                    <a:gd name="connsiteY4" fmla="*/ 0 h 220980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1084580 w 1351280"/>
                    <a:gd name="connsiteY2" fmla="*/ 220980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502920 w 1351280"/>
                    <a:gd name="connsiteY2" fmla="*/ 242316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0 w 1351280"/>
                    <a:gd name="connsiteY0" fmla="*/ 111760 h 2397760"/>
                    <a:gd name="connsiteX1" fmla="*/ 1351280 w 1351280"/>
                    <a:gd name="connsiteY1" fmla="*/ 0 h 2397760"/>
                    <a:gd name="connsiteX2" fmla="*/ 502920 w 1351280"/>
                    <a:gd name="connsiteY2" fmla="*/ 2397760 h 2397760"/>
                    <a:gd name="connsiteX3" fmla="*/ 0 w 1351280"/>
                    <a:gd name="connsiteY3" fmla="*/ 2397760 h 2397760"/>
                    <a:gd name="connsiteX4" fmla="*/ 0 w 1351280"/>
                    <a:gd name="connsiteY4" fmla="*/ 111760 h 2397760"/>
                    <a:gd name="connsiteX0" fmla="*/ 0 w 502920"/>
                    <a:gd name="connsiteY0" fmla="*/ 0 h 2286000"/>
                    <a:gd name="connsiteX1" fmla="*/ 228600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502920"/>
                    <a:gd name="connsiteY0" fmla="*/ 0 h 2286000"/>
                    <a:gd name="connsiteX1" fmla="*/ 256032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502920"/>
                    <a:gd name="connsiteY0" fmla="*/ 0 h 2286000"/>
                    <a:gd name="connsiteX1" fmla="*/ 502920 w 502920"/>
                    <a:gd name="connsiteY1" fmla="*/ 68580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02920" h="2286000">
                      <a:moveTo>
                        <a:pt x="0" y="0"/>
                      </a:moveTo>
                      <a:lnTo>
                        <a:pt x="502920" y="685800"/>
                      </a:lnTo>
                      <a:lnTo>
                        <a:pt x="502920" y="2286000"/>
                      </a:lnTo>
                      <a:lnTo>
                        <a:pt x="0" y="22860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>
                  <a:off x="4124942" y="876836"/>
                  <a:ext cx="224053" cy="113724"/>
                </a:xfrm>
                <a:custGeom>
                  <a:avLst/>
                  <a:gdLst>
                    <a:gd name="connsiteX0" fmla="*/ 406400 w 1168400"/>
                    <a:gd name="connsiteY0" fmla="*/ 0 h 2209800"/>
                    <a:gd name="connsiteX1" fmla="*/ 1168400 w 1168400"/>
                    <a:gd name="connsiteY1" fmla="*/ 25400 h 2209800"/>
                    <a:gd name="connsiteX2" fmla="*/ 901700 w 1168400"/>
                    <a:gd name="connsiteY2" fmla="*/ 2209800 h 2209800"/>
                    <a:gd name="connsiteX3" fmla="*/ 0 w 1168400"/>
                    <a:gd name="connsiteY3" fmla="*/ 2044700 h 2209800"/>
                    <a:gd name="connsiteX4" fmla="*/ 406400 w 1168400"/>
                    <a:gd name="connsiteY4" fmla="*/ 0 h 220980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1084580 w 1351280"/>
                    <a:gd name="connsiteY2" fmla="*/ 220980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502920 w 1351280"/>
                    <a:gd name="connsiteY2" fmla="*/ 242316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0 w 1351280"/>
                    <a:gd name="connsiteY0" fmla="*/ 111760 h 2397760"/>
                    <a:gd name="connsiteX1" fmla="*/ 1351280 w 1351280"/>
                    <a:gd name="connsiteY1" fmla="*/ 0 h 2397760"/>
                    <a:gd name="connsiteX2" fmla="*/ 502920 w 1351280"/>
                    <a:gd name="connsiteY2" fmla="*/ 2397760 h 2397760"/>
                    <a:gd name="connsiteX3" fmla="*/ 0 w 1351280"/>
                    <a:gd name="connsiteY3" fmla="*/ 2397760 h 2397760"/>
                    <a:gd name="connsiteX4" fmla="*/ 0 w 1351280"/>
                    <a:gd name="connsiteY4" fmla="*/ 111760 h 2397760"/>
                    <a:gd name="connsiteX0" fmla="*/ 0 w 502920"/>
                    <a:gd name="connsiteY0" fmla="*/ 0 h 2286000"/>
                    <a:gd name="connsiteX1" fmla="*/ 228600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502920"/>
                    <a:gd name="connsiteY0" fmla="*/ 0 h 2286000"/>
                    <a:gd name="connsiteX1" fmla="*/ 256032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502920"/>
                    <a:gd name="connsiteY0" fmla="*/ 1524000 h 2286000"/>
                    <a:gd name="connsiteX1" fmla="*/ 256032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1524000 h 2286000"/>
                    <a:gd name="connsiteX0" fmla="*/ 0 w 502920"/>
                    <a:gd name="connsiteY0" fmla="*/ 114300 h 876300"/>
                    <a:gd name="connsiteX1" fmla="*/ 457200 w 502920"/>
                    <a:gd name="connsiteY1" fmla="*/ 0 h 876300"/>
                    <a:gd name="connsiteX2" fmla="*/ 502920 w 502920"/>
                    <a:gd name="connsiteY2" fmla="*/ 876300 h 876300"/>
                    <a:gd name="connsiteX3" fmla="*/ 0 w 502920"/>
                    <a:gd name="connsiteY3" fmla="*/ 876300 h 876300"/>
                    <a:gd name="connsiteX4" fmla="*/ 0 w 502920"/>
                    <a:gd name="connsiteY4" fmla="*/ 114300 h 876300"/>
                    <a:gd name="connsiteX0" fmla="*/ 0 w 1828800"/>
                    <a:gd name="connsiteY0" fmla="*/ 114300 h 876300"/>
                    <a:gd name="connsiteX1" fmla="*/ 457200 w 1828800"/>
                    <a:gd name="connsiteY1" fmla="*/ 0 h 876300"/>
                    <a:gd name="connsiteX2" fmla="*/ 1828800 w 1828800"/>
                    <a:gd name="connsiteY2" fmla="*/ 876300 h 876300"/>
                    <a:gd name="connsiteX3" fmla="*/ 0 w 1828800"/>
                    <a:gd name="connsiteY3" fmla="*/ 876300 h 876300"/>
                    <a:gd name="connsiteX4" fmla="*/ 0 w 1828800"/>
                    <a:gd name="connsiteY4" fmla="*/ 114300 h 876300"/>
                    <a:gd name="connsiteX0" fmla="*/ 0 w 1828800"/>
                    <a:gd name="connsiteY0" fmla="*/ 114300 h 876300"/>
                    <a:gd name="connsiteX1" fmla="*/ 457200 w 1828800"/>
                    <a:gd name="connsiteY1" fmla="*/ 0 h 876300"/>
                    <a:gd name="connsiteX2" fmla="*/ 1371600 w 1828800"/>
                    <a:gd name="connsiteY2" fmla="*/ 0 h 876300"/>
                    <a:gd name="connsiteX3" fmla="*/ 1828800 w 1828800"/>
                    <a:gd name="connsiteY3" fmla="*/ 876300 h 876300"/>
                    <a:gd name="connsiteX4" fmla="*/ 0 w 1828800"/>
                    <a:gd name="connsiteY4" fmla="*/ 876300 h 876300"/>
                    <a:gd name="connsiteX5" fmla="*/ 0 w 1828800"/>
                    <a:gd name="connsiteY5" fmla="*/ 114300 h 876300"/>
                    <a:gd name="connsiteX0" fmla="*/ 0 w 1828800"/>
                    <a:gd name="connsiteY0" fmla="*/ 190500 h 952500"/>
                    <a:gd name="connsiteX1" fmla="*/ 457200 w 1828800"/>
                    <a:gd name="connsiteY1" fmla="*/ 76200 h 952500"/>
                    <a:gd name="connsiteX2" fmla="*/ 1371600 w 1828800"/>
                    <a:gd name="connsiteY2" fmla="*/ 76200 h 952500"/>
                    <a:gd name="connsiteX3" fmla="*/ 1828800 w 1828800"/>
                    <a:gd name="connsiteY3" fmla="*/ 0 h 952500"/>
                    <a:gd name="connsiteX4" fmla="*/ 1828800 w 1828800"/>
                    <a:gd name="connsiteY4" fmla="*/ 952500 h 952500"/>
                    <a:gd name="connsiteX5" fmla="*/ 0 w 1828800"/>
                    <a:gd name="connsiteY5" fmla="*/ 952500 h 952500"/>
                    <a:gd name="connsiteX6" fmla="*/ 0 w 1828800"/>
                    <a:gd name="connsiteY6" fmla="*/ 190500 h 952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28800" h="952500">
                      <a:moveTo>
                        <a:pt x="0" y="190500"/>
                      </a:moveTo>
                      <a:lnTo>
                        <a:pt x="457200" y="76200"/>
                      </a:lnTo>
                      <a:lnTo>
                        <a:pt x="1371600" y="76200"/>
                      </a:lnTo>
                      <a:lnTo>
                        <a:pt x="1828800" y="0"/>
                      </a:lnTo>
                      <a:lnTo>
                        <a:pt x="1828800" y="952500"/>
                      </a:lnTo>
                      <a:lnTo>
                        <a:pt x="0" y="952500"/>
                      </a:lnTo>
                      <a:lnTo>
                        <a:pt x="0" y="190500"/>
                      </a:lnTo>
                      <a:close/>
                    </a:path>
                  </a:pathLst>
                </a:cu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3848883" y="899581"/>
                  <a:ext cx="224053" cy="90979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4401001" y="876836"/>
                  <a:ext cx="224053" cy="113724"/>
                </a:xfrm>
                <a:custGeom>
                  <a:avLst/>
                  <a:gdLst>
                    <a:gd name="connsiteX0" fmla="*/ 406400 w 1168400"/>
                    <a:gd name="connsiteY0" fmla="*/ 0 h 2209800"/>
                    <a:gd name="connsiteX1" fmla="*/ 1168400 w 1168400"/>
                    <a:gd name="connsiteY1" fmla="*/ 25400 h 2209800"/>
                    <a:gd name="connsiteX2" fmla="*/ 901700 w 1168400"/>
                    <a:gd name="connsiteY2" fmla="*/ 2209800 h 2209800"/>
                    <a:gd name="connsiteX3" fmla="*/ 0 w 1168400"/>
                    <a:gd name="connsiteY3" fmla="*/ 2044700 h 2209800"/>
                    <a:gd name="connsiteX4" fmla="*/ 406400 w 1168400"/>
                    <a:gd name="connsiteY4" fmla="*/ 0 h 220980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1084580 w 1351280"/>
                    <a:gd name="connsiteY2" fmla="*/ 220980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502920 w 1351280"/>
                    <a:gd name="connsiteY2" fmla="*/ 242316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0 w 1351280"/>
                    <a:gd name="connsiteY0" fmla="*/ 111760 h 2397760"/>
                    <a:gd name="connsiteX1" fmla="*/ 1351280 w 1351280"/>
                    <a:gd name="connsiteY1" fmla="*/ 0 h 2397760"/>
                    <a:gd name="connsiteX2" fmla="*/ 502920 w 1351280"/>
                    <a:gd name="connsiteY2" fmla="*/ 2397760 h 2397760"/>
                    <a:gd name="connsiteX3" fmla="*/ 0 w 1351280"/>
                    <a:gd name="connsiteY3" fmla="*/ 2397760 h 2397760"/>
                    <a:gd name="connsiteX4" fmla="*/ 0 w 1351280"/>
                    <a:gd name="connsiteY4" fmla="*/ 111760 h 2397760"/>
                    <a:gd name="connsiteX0" fmla="*/ 0 w 502920"/>
                    <a:gd name="connsiteY0" fmla="*/ 0 h 2286000"/>
                    <a:gd name="connsiteX1" fmla="*/ 228600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502920"/>
                    <a:gd name="connsiteY0" fmla="*/ 0 h 2286000"/>
                    <a:gd name="connsiteX1" fmla="*/ 256032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1828800"/>
                    <a:gd name="connsiteY0" fmla="*/ 0 h 2286000"/>
                    <a:gd name="connsiteX1" fmla="*/ 256032 w 1828800"/>
                    <a:gd name="connsiteY1" fmla="*/ 0 h 2286000"/>
                    <a:gd name="connsiteX2" fmla="*/ 1828800 w 1828800"/>
                    <a:gd name="connsiteY2" fmla="*/ 2286000 h 2286000"/>
                    <a:gd name="connsiteX3" fmla="*/ 0 w 1828800"/>
                    <a:gd name="connsiteY3" fmla="*/ 2286000 h 2286000"/>
                    <a:gd name="connsiteX4" fmla="*/ 0 w 1828800"/>
                    <a:gd name="connsiteY4" fmla="*/ 0 h 2286000"/>
                    <a:gd name="connsiteX0" fmla="*/ 0 w 1828800"/>
                    <a:gd name="connsiteY0" fmla="*/ 0 h 2286000"/>
                    <a:gd name="connsiteX1" fmla="*/ 1828800 w 1828800"/>
                    <a:gd name="connsiteY1" fmla="*/ 1333500 h 2286000"/>
                    <a:gd name="connsiteX2" fmla="*/ 1828800 w 1828800"/>
                    <a:gd name="connsiteY2" fmla="*/ 2286000 h 2286000"/>
                    <a:gd name="connsiteX3" fmla="*/ 0 w 1828800"/>
                    <a:gd name="connsiteY3" fmla="*/ 2286000 h 2286000"/>
                    <a:gd name="connsiteX4" fmla="*/ 0 w 1828800"/>
                    <a:gd name="connsiteY4" fmla="*/ 0 h 2286000"/>
                    <a:gd name="connsiteX0" fmla="*/ 0 w 1828800"/>
                    <a:gd name="connsiteY0" fmla="*/ 0 h 2286000"/>
                    <a:gd name="connsiteX1" fmla="*/ 914400 w 1828800"/>
                    <a:gd name="connsiteY1" fmla="*/ 1333500 h 2286000"/>
                    <a:gd name="connsiteX2" fmla="*/ 1828800 w 1828800"/>
                    <a:gd name="connsiteY2" fmla="*/ 1333500 h 2286000"/>
                    <a:gd name="connsiteX3" fmla="*/ 1828800 w 1828800"/>
                    <a:gd name="connsiteY3" fmla="*/ 2286000 h 2286000"/>
                    <a:gd name="connsiteX4" fmla="*/ 0 w 1828800"/>
                    <a:gd name="connsiteY4" fmla="*/ 2286000 h 2286000"/>
                    <a:gd name="connsiteX5" fmla="*/ 0 w 1828800"/>
                    <a:gd name="connsiteY5" fmla="*/ 0 h 2286000"/>
                    <a:gd name="connsiteX0" fmla="*/ 0 w 1828800"/>
                    <a:gd name="connsiteY0" fmla="*/ 190500 h 952500"/>
                    <a:gd name="connsiteX1" fmla="*/ 914400 w 1828800"/>
                    <a:gd name="connsiteY1" fmla="*/ 0 h 952500"/>
                    <a:gd name="connsiteX2" fmla="*/ 1828800 w 1828800"/>
                    <a:gd name="connsiteY2" fmla="*/ 0 h 952500"/>
                    <a:gd name="connsiteX3" fmla="*/ 1828800 w 1828800"/>
                    <a:gd name="connsiteY3" fmla="*/ 952500 h 952500"/>
                    <a:gd name="connsiteX4" fmla="*/ 0 w 1828800"/>
                    <a:gd name="connsiteY4" fmla="*/ 952500 h 952500"/>
                    <a:gd name="connsiteX5" fmla="*/ 0 w 1828800"/>
                    <a:gd name="connsiteY5" fmla="*/ 190500 h 952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828800" h="952500">
                      <a:moveTo>
                        <a:pt x="0" y="190500"/>
                      </a:moveTo>
                      <a:lnTo>
                        <a:pt x="914400" y="0"/>
                      </a:lnTo>
                      <a:lnTo>
                        <a:pt x="1828800" y="0"/>
                      </a:lnTo>
                      <a:lnTo>
                        <a:pt x="1828800" y="952500"/>
                      </a:lnTo>
                      <a:lnTo>
                        <a:pt x="0" y="952500"/>
                      </a:lnTo>
                      <a:lnTo>
                        <a:pt x="0" y="190500"/>
                      </a:lnTo>
                      <a:close/>
                    </a:path>
                  </a:pathLst>
                </a:cu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4677059" y="763112"/>
                  <a:ext cx="197185" cy="227448"/>
                </a:xfrm>
                <a:custGeom>
                  <a:avLst/>
                  <a:gdLst>
                    <a:gd name="connsiteX0" fmla="*/ 406400 w 1168400"/>
                    <a:gd name="connsiteY0" fmla="*/ 0 h 2209800"/>
                    <a:gd name="connsiteX1" fmla="*/ 1168400 w 1168400"/>
                    <a:gd name="connsiteY1" fmla="*/ 25400 h 2209800"/>
                    <a:gd name="connsiteX2" fmla="*/ 901700 w 1168400"/>
                    <a:gd name="connsiteY2" fmla="*/ 2209800 h 2209800"/>
                    <a:gd name="connsiteX3" fmla="*/ 0 w 1168400"/>
                    <a:gd name="connsiteY3" fmla="*/ 2044700 h 2209800"/>
                    <a:gd name="connsiteX4" fmla="*/ 406400 w 1168400"/>
                    <a:gd name="connsiteY4" fmla="*/ 0 h 220980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1084580 w 1351280"/>
                    <a:gd name="connsiteY2" fmla="*/ 220980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502920 w 1351280"/>
                    <a:gd name="connsiteY2" fmla="*/ 242316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0 w 1351280"/>
                    <a:gd name="connsiteY0" fmla="*/ 111760 h 2397760"/>
                    <a:gd name="connsiteX1" fmla="*/ 1351280 w 1351280"/>
                    <a:gd name="connsiteY1" fmla="*/ 0 h 2397760"/>
                    <a:gd name="connsiteX2" fmla="*/ 502920 w 1351280"/>
                    <a:gd name="connsiteY2" fmla="*/ 2397760 h 2397760"/>
                    <a:gd name="connsiteX3" fmla="*/ 0 w 1351280"/>
                    <a:gd name="connsiteY3" fmla="*/ 2397760 h 2397760"/>
                    <a:gd name="connsiteX4" fmla="*/ 0 w 1351280"/>
                    <a:gd name="connsiteY4" fmla="*/ 111760 h 2397760"/>
                    <a:gd name="connsiteX0" fmla="*/ 0 w 502920"/>
                    <a:gd name="connsiteY0" fmla="*/ 0 h 2286000"/>
                    <a:gd name="connsiteX1" fmla="*/ 228600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502920"/>
                    <a:gd name="connsiteY0" fmla="*/ 0 h 2286000"/>
                    <a:gd name="connsiteX1" fmla="*/ 256032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502920"/>
                    <a:gd name="connsiteY0" fmla="*/ 1524000 h 2286000"/>
                    <a:gd name="connsiteX1" fmla="*/ 256032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1524000 h 2286000"/>
                    <a:gd name="connsiteX0" fmla="*/ 0 w 502920"/>
                    <a:gd name="connsiteY0" fmla="*/ 114300 h 876300"/>
                    <a:gd name="connsiteX1" fmla="*/ 457200 w 502920"/>
                    <a:gd name="connsiteY1" fmla="*/ 0 h 876300"/>
                    <a:gd name="connsiteX2" fmla="*/ 502920 w 502920"/>
                    <a:gd name="connsiteY2" fmla="*/ 876300 h 876300"/>
                    <a:gd name="connsiteX3" fmla="*/ 0 w 502920"/>
                    <a:gd name="connsiteY3" fmla="*/ 876300 h 876300"/>
                    <a:gd name="connsiteX4" fmla="*/ 0 w 502920"/>
                    <a:gd name="connsiteY4" fmla="*/ 114300 h 876300"/>
                    <a:gd name="connsiteX0" fmla="*/ 0 w 1828800"/>
                    <a:gd name="connsiteY0" fmla="*/ 114300 h 876300"/>
                    <a:gd name="connsiteX1" fmla="*/ 457200 w 1828800"/>
                    <a:gd name="connsiteY1" fmla="*/ 0 h 876300"/>
                    <a:gd name="connsiteX2" fmla="*/ 1828800 w 1828800"/>
                    <a:gd name="connsiteY2" fmla="*/ 876300 h 876300"/>
                    <a:gd name="connsiteX3" fmla="*/ 0 w 1828800"/>
                    <a:gd name="connsiteY3" fmla="*/ 876300 h 876300"/>
                    <a:gd name="connsiteX4" fmla="*/ 0 w 1828800"/>
                    <a:gd name="connsiteY4" fmla="*/ 114300 h 876300"/>
                    <a:gd name="connsiteX0" fmla="*/ 0 w 1828800"/>
                    <a:gd name="connsiteY0" fmla="*/ 114300 h 876300"/>
                    <a:gd name="connsiteX1" fmla="*/ 457200 w 1828800"/>
                    <a:gd name="connsiteY1" fmla="*/ 0 h 876300"/>
                    <a:gd name="connsiteX2" fmla="*/ 1371600 w 1828800"/>
                    <a:gd name="connsiteY2" fmla="*/ 0 h 876300"/>
                    <a:gd name="connsiteX3" fmla="*/ 1828800 w 1828800"/>
                    <a:gd name="connsiteY3" fmla="*/ 876300 h 876300"/>
                    <a:gd name="connsiteX4" fmla="*/ 0 w 1828800"/>
                    <a:gd name="connsiteY4" fmla="*/ 876300 h 876300"/>
                    <a:gd name="connsiteX5" fmla="*/ 0 w 1828800"/>
                    <a:gd name="connsiteY5" fmla="*/ 114300 h 876300"/>
                    <a:gd name="connsiteX0" fmla="*/ 0 w 1828800"/>
                    <a:gd name="connsiteY0" fmla="*/ 190500 h 952500"/>
                    <a:gd name="connsiteX1" fmla="*/ 457200 w 1828800"/>
                    <a:gd name="connsiteY1" fmla="*/ 76200 h 952500"/>
                    <a:gd name="connsiteX2" fmla="*/ 1371600 w 1828800"/>
                    <a:gd name="connsiteY2" fmla="*/ 76200 h 952500"/>
                    <a:gd name="connsiteX3" fmla="*/ 1828800 w 1828800"/>
                    <a:gd name="connsiteY3" fmla="*/ 0 h 952500"/>
                    <a:gd name="connsiteX4" fmla="*/ 1828800 w 1828800"/>
                    <a:gd name="connsiteY4" fmla="*/ 952500 h 952500"/>
                    <a:gd name="connsiteX5" fmla="*/ 0 w 1828800"/>
                    <a:gd name="connsiteY5" fmla="*/ 952500 h 952500"/>
                    <a:gd name="connsiteX6" fmla="*/ 0 w 1828800"/>
                    <a:gd name="connsiteY6" fmla="*/ 190500 h 952500"/>
                    <a:gd name="connsiteX0" fmla="*/ 0 w 1828800"/>
                    <a:gd name="connsiteY0" fmla="*/ 0 h 1371600"/>
                    <a:gd name="connsiteX1" fmla="*/ 457200 w 1828800"/>
                    <a:gd name="connsiteY1" fmla="*/ 495300 h 1371600"/>
                    <a:gd name="connsiteX2" fmla="*/ 1371600 w 1828800"/>
                    <a:gd name="connsiteY2" fmla="*/ 495300 h 1371600"/>
                    <a:gd name="connsiteX3" fmla="*/ 1828800 w 1828800"/>
                    <a:gd name="connsiteY3" fmla="*/ 419100 h 1371600"/>
                    <a:gd name="connsiteX4" fmla="*/ 1828800 w 1828800"/>
                    <a:gd name="connsiteY4" fmla="*/ 1371600 h 1371600"/>
                    <a:gd name="connsiteX5" fmla="*/ 0 w 1828800"/>
                    <a:gd name="connsiteY5" fmla="*/ 1371600 h 1371600"/>
                    <a:gd name="connsiteX6" fmla="*/ 0 w 1828800"/>
                    <a:gd name="connsiteY6" fmla="*/ 0 h 1371600"/>
                    <a:gd name="connsiteX0" fmla="*/ 0 w 1828800"/>
                    <a:gd name="connsiteY0" fmla="*/ 419100 h 1790700"/>
                    <a:gd name="connsiteX1" fmla="*/ 914402 w 1828800"/>
                    <a:gd name="connsiteY1" fmla="*/ 0 h 1790700"/>
                    <a:gd name="connsiteX2" fmla="*/ 1371600 w 1828800"/>
                    <a:gd name="connsiteY2" fmla="*/ 914400 h 1790700"/>
                    <a:gd name="connsiteX3" fmla="*/ 1828800 w 1828800"/>
                    <a:gd name="connsiteY3" fmla="*/ 838200 h 1790700"/>
                    <a:gd name="connsiteX4" fmla="*/ 1828800 w 1828800"/>
                    <a:gd name="connsiteY4" fmla="*/ 1790700 h 1790700"/>
                    <a:gd name="connsiteX5" fmla="*/ 0 w 1828800"/>
                    <a:gd name="connsiteY5" fmla="*/ 1790700 h 1790700"/>
                    <a:gd name="connsiteX6" fmla="*/ 0 w 1828800"/>
                    <a:gd name="connsiteY6" fmla="*/ 419100 h 1790700"/>
                    <a:gd name="connsiteX0" fmla="*/ 0 w 1828802"/>
                    <a:gd name="connsiteY0" fmla="*/ 533400 h 1905000"/>
                    <a:gd name="connsiteX1" fmla="*/ 914402 w 1828802"/>
                    <a:gd name="connsiteY1" fmla="*/ 114300 h 1905000"/>
                    <a:gd name="connsiteX2" fmla="*/ 1371600 w 1828802"/>
                    <a:gd name="connsiteY2" fmla="*/ 1028700 h 1905000"/>
                    <a:gd name="connsiteX3" fmla="*/ 1828802 w 1828802"/>
                    <a:gd name="connsiteY3" fmla="*/ 0 h 1905000"/>
                    <a:gd name="connsiteX4" fmla="*/ 1828800 w 1828802"/>
                    <a:gd name="connsiteY4" fmla="*/ 1905000 h 1905000"/>
                    <a:gd name="connsiteX5" fmla="*/ 0 w 1828802"/>
                    <a:gd name="connsiteY5" fmla="*/ 1905000 h 1905000"/>
                    <a:gd name="connsiteX6" fmla="*/ 0 w 1828802"/>
                    <a:gd name="connsiteY6" fmla="*/ 533400 h 1905000"/>
                    <a:gd name="connsiteX0" fmla="*/ 0 w 1828802"/>
                    <a:gd name="connsiteY0" fmla="*/ 716770 h 2088370"/>
                    <a:gd name="connsiteX1" fmla="*/ 914402 w 1828802"/>
                    <a:gd name="connsiteY1" fmla="*/ 2976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716770 h 2088370"/>
                    <a:gd name="connsiteX1" fmla="*/ 1188722 w 1828802"/>
                    <a:gd name="connsiteY1" fmla="*/ 3357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716770 h 2088370"/>
                    <a:gd name="connsiteX1" fmla="*/ 1188722 w 1828802"/>
                    <a:gd name="connsiteY1" fmla="*/ 2976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716770 h 2088370"/>
                    <a:gd name="connsiteX1" fmla="*/ 1188722 w 1828802"/>
                    <a:gd name="connsiteY1" fmla="*/ 3357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716770 h 2088370"/>
                    <a:gd name="connsiteX1" fmla="*/ 1188722 w 1828802"/>
                    <a:gd name="connsiteY1" fmla="*/ 3357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533400 h 1905000"/>
                    <a:gd name="connsiteX1" fmla="*/ 1188722 w 1828802"/>
                    <a:gd name="connsiteY1" fmla="*/ 152400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91103 w 1828802"/>
                    <a:gd name="connsiteY1" fmla="*/ 146447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91103 w 1828802"/>
                    <a:gd name="connsiteY1" fmla="*/ 144463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88722 w 1828802"/>
                    <a:gd name="connsiteY1" fmla="*/ 146448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88722 w 1828802"/>
                    <a:gd name="connsiteY1" fmla="*/ 146448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88722 w 1828802"/>
                    <a:gd name="connsiteY1" fmla="*/ 146448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828802" h="1905000">
                      <a:moveTo>
                        <a:pt x="0" y="533400"/>
                      </a:moveTo>
                      <a:lnTo>
                        <a:pt x="1188722" y="146448"/>
                      </a:lnTo>
                      <a:cubicBezTo>
                        <a:pt x="1402082" y="73819"/>
                        <a:pt x="1632111" y="25003"/>
                        <a:pt x="1828802" y="0"/>
                      </a:cubicBezTo>
                      <a:cubicBezTo>
                        <a:pt x="1828801" y="635000"/>
                        <a:pt x="1828801" y="1270000"/>
                        <a:pt x="1828800" y="1905000"/>
                      </a:cubicBezTo>
                      <a:lnTo>
                        <a:pt x="0" y="1905000"/>
                      </a:lnTo>
                      <a:lnTo>
                        <a:pt x="0" y="533400"/>
                      </a:lnTo>
                      <a:close/>
                    </a:path>
                  </a:pathLst>
                </a:cu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5897426" y="1793748"/>
                  <a:ext cx="107464" cy="273177"/>
                </a:xfrm>
                <a:custGeom>
                  <a:avLst/>
                  <a:gdLst>
                    <a:gd name="connsiteX0" fmla="*/ 406400 w 1168400"/>
                    <a:gd name="connsiteY0" fmla="*/ 0 h 2209800"/>
                    <a:gd name="connsiteX1" fmla="*/ 1168400 w 1168400"/>
                    <a:gd name="connsiteY1" fmla="*/ 25400 h 2209800"/>
                    <a:gd name="connsiteX2" fmla="*/ 901700 w 1168400"/>
                    <a:gd name="connsiteY2" fmla="*/ 2209800 h 2209800"/>
                    <a:gd name="connsiteX3" fmla="*/ 0 w 1168400"/>
                    <a:gd name="connsiteY3" fmla="*/ 2044700 h 2209800"/>
                    <a:gd name="connsiteX4" fmla="*/ 406400 w 1168400"/>
                    <a:gd name="connsiteY4" fmla="*/ 0 h 220980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1084580 w 1351280"/>
                    <a:gd name="connsiteY2" fmla="*/ 220980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502920 w 1351280"/>
                    <a:gd name="connsiteY2" fmla="*/ 242316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0 w 1351280"/>
                    <a:gd name="connsiteY0" fmla="*/ 111760 h 2397760"/>
                    <a:gd name="connsiteX1" fmla="*/ 1351280 w 1351280"/>
                    <a:gd name="connsiteY1" fmla="*/ 0 h 2397760"/>
                    <a:gd name="connsiteX2" fmla="*/ 502920 w 1351280"/>
                    <a:gd name="connsiteY2" fmla="*/ 2397760 h 2397760"/>
                    <a:gd name="connsiteX3" fmla="*/ 0 w 1351280"/>
                    <a:gd name="connsiteY3" fmla="*/ 2397760 h 2397760"/>
                    <a:gd name="connsiteX4" fmla="*/ 0 w 1351280"/>
                    <a:gd name="connsiteY4" fmla="*/ 111760 h 2397760"/>
                    <a:gd name="connsiteX0" fmla="*/ 0 w 502920"/>
                    <a:gd name="connsiteY0" fmla="*/ 0 h 2286000"/>
                    <a:gd name="connsiteX1" fmla="*/ 228600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502920"/>
                    <a:gd name="connsiteY0" fmla="*/ 0 h 2286000"/>
                    <a:gd name="connsiteX1" fmla="*/ 256032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502920"/>
                    <a:gd name="connsiteY0" fmla="*/ 1524000 h 2286000"/>
                    <a:gd name="connsiteX1" fmla="*/ 256032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1524000 h 2286000"/>
                    <a:gd name="connsiteX0" fmla="*/ 0 w 502920"/>
                    <a:gd name="connsiteY0" fmla="*/ 114300 h 876300"/>
                    <a:gd name="connsiteX1" fmla="*/ 457200 w 502920"/>
                    <a:gd name="connsiteY1" fmla="*/ 0 h 876300"/>
                    <a:gd name="connsiteX2" fmla="*/ 502920 w 502920"/>
                    <a:gd name="connsiteY2" fmla="*/ 876300 h 876300"/>
                    <a:gd name="connsiteX3" fmla="*/ 0 w 502920"/>
                    <a:gd name="connsiteY3" fmla="*/ 876300 h 876300"/>
                    <a:gd name="connsiteX4" fmla="*/ 0 w 502920"/>
                    <a:gd name="connsiteY4" fmla="*/ 114300 h 876300"/>
                    <a:gd name="connsiteX0" fmla="*/ 0 w 1828800"/>
                    <a:gd name="connsiteY0" fmla="*/ 114300 h 876300"/>
                    <a:gd name="connsiteX1" fmla="*/ 457200 w 1828800"/>
                    <a:gd name="connsiteY1" fmla="*/ 0 h 876300"/>
                    <a:gd name="connsiteX2" fmla="*/ 1828800 w 1828800"/>
                    <a:gd name="connsiteY2" fmla="*/ 876300 h 876300"/>
                    <a:gd name="connsiteX3" fmla="*/ 0 w 1828800"/>
                    <a:gd name="connsiteY3" fmla="*/ 876300 h 876300"/>
                    <a:gd name="connsiteX4" fmla="*/ 0 w 1828800"/>
                    <a:gd name="connsiteY4" fmla="*/ 114300 h 876300"/>
                    <a:gd name="connsiteX0" fmla="*/ 0 w 1828800"/>
                    <a:gd name="connsiteY0" fmla="*/ 114300 h 876300"/>
                    <a:gd name="connsiteX1" fmla="*/ 457200 w 1828800"/>
                    <a:gd name="connsiteY1" fmla="*/ 0 h 876300"/>
                    <a:gd name="connsiteX2" fmla="*/ 1371600 w 1828800"/>
                    <a:gd name="connsiteY2" fmla="*/ 0 h 876300"/>
                    <a:gd name="connsiteX3" fmla="*/ 1828800 w 1828800"/>
                    <a:gd name="connsiteY3" fmla="*/ 876300 h 876300"/>
                    <a:gd name="connsiteX4" fmla="*/ 0 w 1828800"/>
                    <a:gd name="connsiteY4" fmla="*/ 876300 h 876300"/>
                    <a:gd name="connsiteX5" fmla="*/ 0 w 1828800"/>
                    <a:gd name="connsiteY5" fmla="*/ 114300 h 876300"/>
                    <a:gd name="connsiteX0" fmla="*/ 0 w 1828800"/>
                    <a:gd name="connsiteY0" fmla="*/ 190500 h 952500"/>
                    <a:gd name="connsiteX1" fmla="*/ 457200 w 1828800"/>
                    <a:gd name="connsiteY1" fmla="*/ 76200 h 952500"/>
                    <a:gd name="connsiteX2" fmla="*/ 1371600 w 1828800"/>
                    <a:gd name="connsiteY2" fmla="*/ 76200 h 952500"/>
                    <a:gd name="connsiteX3" fmla="*/ 1828800 w 1828800"/>
                    <a:gd name="connsiteY3" fmla="*/ 0 h 952500"/>
                    <a:gd name="connsiteX4" fmla="*/ 1828800 w 1828800"/>
                    <a:gd name="connsiteY4" fmla="*/ 952500 h 952500"/>
                    <a:gd name="connsiteX5" fmla="*/ 0 w 1828800"/>
                    <a:gd name="connsiteY5" fmla="*/ 952500 h 952500"/>
                    <a:gd name="connsiteX6" fmla="*/ 0 w 1828800"/>
                    <a:gd name="connsiteY6" fmla="*/ 190500 h 952500"/>
                    <a:gd name="connsiteX0" fmla="*/ 0 w 1828800"/>
                    <a:gd name="connsiteY0" fmla="*/ 0 h 1371600"/>
                    <a:gd name="connsiteX1" fmla="*/ 457200 w 1828800"/>
                    <a:gd name="connsiteY1" fmla="*/ 495300 h 1371600"/>
                    <a:gd name="connsiteX2" fmla="*/ 1371600 w 1828800"/>
                    <a:gd name="connsiteY2" fmla="*/ 495300 h 1371600"/>
                    <a:gd name="connsiteX3" fmla="*/ 1828800 w 1828800"/>
                    <a:gd name="connsiteY3" fmla="*/ 419100 h 1371600"/>
                    <a:gd name="connsiteX4" fmla="*/ 1828800 w 1828800"/>
                    <a:gd name="connsiteY4" fmla="*/ 1371600 h 1371600"/>
                    <a:gd name="connsiteX5" fmla="*/ 0 w 1828800"/>
                    <a:gd name="connsiteY5" fmla="*/ 1371600 h 1371600"/>
                    <a:gd name="connsiteX6" fmla="*/ 0 w 1828800"/>
                    <a:gd name="connsiteY6" fmla="*/ 0 h 1371600"/>
                    <a:gd name="connsiteX0" fmla="*/ 0 w 1828800"/>
                    <a:gd name="connsiteY0" fmla="*/ 419100 h 1790700"/>
                    <a:gd name="connsiteX1" fmla="*/ 914402 w 1828800"/>
                    <a:gd name="connsiteY1" fmla="*/ 0 h 1790700"/>
                    <a:gd name="connsiteX2" fmla="*/ 1371600 w 1828800"/>
                    <a:gd name="connsiteY2" fmla="*/ 914400 h 1790700"/>
                    <a:gd name="connsiteX3" fmla="*/ 1828800 w 1828800"/>
                    <a:gd name="connsiteY3" fmla="*/ 838200 h 1790700"/>
                    <a:gd name="connsiteX4" fmla="*/ 1828800 w 1828800"/>
                    <a:gd name="connsiteY4" fmla="*/ 1790700 h 1790700"/>
                    <a:gd name="connsiteX5" fmla="*/ 0 w 1828800"/>
                    <a:gd name="connsiteY5" fmla="*/ 1790700 h 1790700"/>
                    <a:gd name="connsiteX6" fmla="*/ 0 w 1828800"/>
                    <a:gd name="connsiteY6" fmla="*/ 419100 h 1790700"/>
                    <a:gd name="connsiteX0" fmla="*/ 0 w 1828802"/>
                    <a:gd name="connsiteY0" fmla="*/ 533400 h 1905000"/>
                    <a:gd name="connsiteX1" fmla="*/ 914402 w 1828802"/>
                    <a:gd name="connsiteY1" fmla="*/ 114300 h 1905000"/>
                    <a:gd name="connsiteX2" fmla="*/ 1371600 w 1828802"/>
                    <a:gd name="connsiteY2" fmla="*/ 1028700 h 1905000"/>
                    <a:gd name="connsiteX3" fmla="*/ 1828802 w 1828802"/>
                    <a:gd name="connsiteY3" fmla="*/ 0 h 1905000"/>
                    <a:gd name="connsiteX4" fmla="*/ 1828800 w 1828802"/>
                    <a:gd name="connsiteY4" fmla="*/ 1905000 h 1905000"/>
                    <a:gd name="connsiteX5" fmla="*/ 0 w 1828802"/>
                    <a:gd name="connsiteY5" fmla="*/ 1905000 h 1905000"/>
                    <a:gd name="connsiteX6" fmla="*/ 0 w 1828802"/>
                    <a:gd name="connsiteY6" fmla="*/ 533400 h 1905000"/>
                    <a:gd name="connsiteX0" fmla="*/ 0 w 1828802"/>
                    <a:gd name="connsiteY0" fmla="*/ 716770 h 2088370"/>
                    <a:gd name="connsiteX1" fmla="*/ 914402 w 1828802"/>
                    <a:gd name="connsiteY1" fmla="*/ 2976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716770 h 2088370"/>
                    <a:gd name="connsiteX1" fmla="*/ 1188722 w 1828802"/>
                    <a:gd name="connsiteY1" fmla="*/ 3357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716770 h 2088370"/>
                    <a:gd name="connsiteX1" fmla="*/ 1188722 w 1828802"/>
                    <a:gd name="connsiteY1" fmla="*/ 2976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716770 h 2088370"/>
                    <a:gd name="connsiteX1" fmla="*/ 1188722 w 1828802"/>
                    <a:gd name="connsiteY1" fmla="*/ 3357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716770 h 2088370"/>
                    <a:gd name="connsiteX1" fmla="*/ 1188722 w 1828802"/>
                    <a:gd name="connsiteY1" fmla="*/ 3357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533400 h 1905000"/>
                    <a:gd name="connsiteX1" fmla="*/ 1188722 w 1828802"/>
                    <a:gd name="connsiteY1" fmla="*/ 152400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91103 w 1828802"/>
                    <a:gd name="connsiteY1" fmla="*/ 146447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91103 w 1828802"/>
                    <a:gd name="connsiteY1" fmla="*/ 144463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88722 w 1828802"/>
                    <a:gd name="connsiteY1" fmla="*/ 146448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88722 w 1828802"/>
                    <a:gd name="connsiteY1" fmla="*/ 146448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88722 w 1828802"/>
                    <a:gd name="connsiteY1" fmla="*/ 146448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0 h 2286000"/>
                    <a:gd name="connsiteX1" fmla="*/ 1188722 w 1828802"/>
                    <a:gd name="connsiteY1" fmla="*/ 527448 h 2286000"/>
                    <a:gd name="connsiteX2" fmla="*/ 1828802 w 1828802"/>
                    <a:gd name="connsiteY2" fmla="*/ 381000 h 2286000"/>
                    <a:gd name="connsiteX3" fmla="*/ 1828800 w 1828802"/>
                    <a:gd name="connsiteY3" fmla="*/ 2286000 h 2286000"/>
                    <a:gd name="connsiteX4" fmla="*/ 0 w 1828802"/>
                    <a:gd name="connsiteY4" fmla="*/ 2286000 h 2286000"/>
                    <a:gd name="connsiteX5" fmla="*/ 0 w 1828802"/>
                    <a:gd name="connsiteY5" fmla="*/ 0 h 2286000"/>
                    <a:gd name="connsiteX0" fmla="*/ 0 w 1828802"/>
                    <a:gd name="connsiteY0" fmla="*/ 72629 h 2358629"/>
                    <a:gd name="connsiteX1" fmla="*/ 594360 w 1828802"/>
                    <a:gd name="connsiteY1" fmla="*/ 72629 h 2358629"/>
                    <a:gd name="connsiteX2" fmla="*/ 1828802 w 1828802"/>
                    <a:gd name="connsiteY2" fmla="*/ 453629 h 2358629"/>
                    <a:gd name="connsiteX3" fmla="*/ 1828800 w 1828802"/>
                    <a:gd name="connsiteY3" fmla="*/ 2358629 h 2358629"/>
                    <a:gd name="connsiteX4" fmla="*/ 0 w 1828802"/>
                    <a:gd name="connsiteY4" fmla="*/ 2358629 h 2358629"/>
                    <a:gd name="connsiteX5" fmla="*/ 0 w 1828802"/>
                    <a:gd name="connsiteY5" fmla="*/ 72629 h 2358629"/>
                    <a:gd name="connsiteX0" fmla="*/ 0 w 1828802"/>
                    <a:gd name="connsiteY0" fmla="*/ 72629 h 2358630"/>
                    <a:gd name="connsiteX1" fmla="*/ 594360 w 1828802"/>
                    <a:gd name="connsiteY1" fmla="*/ 72629 h 2358630"/>
                    <a:gd name="connsiteX2" fmla="*/ 1828802 w 1828802"/>
                    <a:gd name="connsiteY2" fmla="*/ 453629 h 2358630"/>
                    <a:gd name="connsiteX3" fmla="*/ 914400 w 1828802"/>
                    <a:gd name="connsiteY3" fmla="*/ 2358630 h 2358630"/>
                    <a:gd name="connsiteX4" fmla="*/ 0 w 1828802"/>
                    <a:gd name="connsiteY4" fmla="*/ 2358629 h 2358630"/>
                    <a:gd name="connsiteX5" fmla="*/ 0 w 1828802"/>
                    <a:gd name="connsiteY5" fmla="*/ 72629 h 2358630"/>
                    <a:gd name="connsiteX0" fmla="*/ 0 w 1013460"/>
                    <a:gd name="connsiteY0" fmla="*/ 0 h 2286001"/>
                    <a:gd name="connsiteX1" fmla="*/ 594360 w 1013460"/>
                    <a:gd name="connsiteY1" fmla="*/ 0 h 2286001"/>
                    <a:gd name="connsiteX2" fmla="*/ 914400 w 1013460"/>
                    <a:gd name="connsiteY2" fmla="*/ 2286001 h 2286001"/>
                    <a:gd name="connsiteX3" fmla="*/ 0 w 1013460"/>
                    <a:gd name="connsiteY3" fmla="*/ 2286000 h 2286001"/>
                    <a:gd name="connsiteX4" fmla="*/ 0 w 1013460"/>
                    <a:gd name="connsiteY4" fmla="*/ 0 h 2286001"/>
                    <a:gd name="connsiteX0" fmla="*/ 0 w 1684822"/>
                    <a:gd name="connsiteY0" fmla="*/ 0 h 2286001"/>
                    <a:gd name="connsiteX1" fmla="*/ 594360 w 1684822"/>
                    <a:gd name="connsiteY1" fmla="*/ 0 h 2286001"/>
                    <a:gd name="connsiteX2" fmla="*/ 914400 w 1684822"/>
                    <a:gd name="connsiteY2" fmla="*/ 2286001 h 2286001"/>
                    <a:gd name="connsiteX3" fmla="*/ 0 w 1684822"/>
                    <a:gd name="connsiteY3" fmla="*/ 2286000 h 2286001"/>
                    <a:gd name="connsiteX4" fmla="*/ 0 w 1684822"/>
                    <a:gd name="connsiteY4" fmla="*/ 0 h 2286001"/>
                    <a:gd name="connsiteX0" fmla="*/ 0 w 1856072"/>
                    <a:gd name="connsiteY0" fmla="*/ 0 h 2286001"/>
                    <a:gd name="connsiteX1" fmla="*/ 594360 w 1856072"/>
                    <a:gd name="connsiteY1" fmla="*/ 0 h 2286001"/>
                    <a:gd name="connsiteX2" fmla="*/ 914400 w 1856072"/>
                    <a:gd name="connsiteY2" fmla="*/ 2286001 h 2286001"/>
                    <a:gd name="connsiteX3" fmla="*/ 0 w 1856072"/>
                    <a:gd name="connsiteY3" fmla="*/ 2286000 h 2286001"/>
                    <a:gd name="connsiteX4" fmla="*/ 0 w 1856072"/>
                    <a:gd name="connsiteY4" fmla="*/ 0 h 2286001"/>
                    <a:gd name="connsiteX0" fmla="*/ 0 w 1856072"/>
                    <a:gd name="connsiteY0" fmla="*/ 0 h 2290012"/>
                    <a:gd name="connsiteX1" fmla="*/ 594360 w 1856072"/>
                    <a:gd name="connsiteY1" fmla="*/ 0 h 2290012"/>
                    <a:gd name="connsiteX2" fmla="*/ 914400 w 1856072"/>
                    <a:gd name="connsiteY2" fmla="*/ 2286001 h 2290012"/>
                    <a:gd name="connsiteX3" fmla="*/ 0 w 1856072"/>
                    <a:gd name="connsiteY3" fmla="*/ 2286000 h 2290012"/>
                    <a:gd name="connsiteX4" fmla="*/ 0 w 1856072"/>
                    <a:gd name="connsiteY4" fmla="*/ 0 h 2290012"/>
                    <a:gd name="connsiteX0" fmla="*/ 0 w 1196340"/>
                    <a:gd name="connsiteY0" fmla="*/ 0 h 2286001"/>
                    <a:gd name="connsiteX1" fmla="*/ 594360 w 1196340"/>
                    <a:gd name="connsiteY1" fmla="*/ 0 h 2286001"/>
                    <a:gd name="connsiteX2" fmla="*/ 1143000 w 1196340"/>
                    <a:gd name="connsiteY2" fmla="*/ 457199 h 2286001"/>
                    <a:gd name="connsiteX3" fmla="*/ 914400 w 1196340"/>
                    <a:gd name="connsiteY3" fmla="*/ 2286001 h 2286001"/>
                    <a:gd name="connsiteX4" fmla="*/ 0 w 1196340"/>
                    <a:gd name="connsiteY4" fmla="*/ 2286000 h 2286001"/>
                    <a:gd name="connsiteX5" fmla="*/ 0 w 1196340"/>
                    <a:gd name="connsiteY5" fmla="*/ 0 h 2286001"/>
                    <a:gd name="connsiteX0" fmla="*/ 0 w 1143000"/>
                    <a:gd name="connsiteY0" fmla="*/ 0 h 2286001"/>
                    <a:gd name="connsiteX1" fmla="*/ 914400 w 1143000"/>
                    <a:gd name="connsiteY1" fmla="*/ 0 h 2286001"/>
                    <a:gd name="connsiteX2" fmla="*/ 1143000 w 1143000"/>
                    <a:gd name="connsiteY2" fmla="*/ 457199 h 2286001"/>
                    <a:gd name="connsiteX3" fmla="*/ 914400 w 1143000"/>
                    <a:gd name="connsiteY3" fmla="*/ 2286001 h 2286001"/>
                    <a:gd name="connsiteX4" fmla="*/ 0 w 1143000"/>
                    <a:gd name="connsiteY4" fmla="*/ 2286000 h 2286001"/>
                    <a:gd name="connsiteX5" fmla="*/ 0 w 1143000"/>
                    <a:gd name="connsiteY5" fmla="*/ 0 h 2286001"/>
                    <a:gd name="connsiteX0" fmla="*/ 0 w 1625065"/>
                    <a:gd name="connsiteY0" fmla="*/ 0 h 2286001"/>
                    <a:gd name="connsiteX1" fmla="*/ 914400 w 1625065"/>
                    <a:gd name="connsiteY1" fmla="*/ 0 h 2286001"/>
                    <a:gd name="connsiteX2" fmla="*/ 1143000 w 1625065"/>
                    <a:gd name="connsiteY2" fmla="*/ 457199 h 2286001"/>
                    <a:gd name="connsiteX3" fmla="*/ 914400 w 1625065"/>
                    <a:gd name="connsiteY3" fmla="*/ 2286001 h 2286001"/>
                    <a:gd name="connsiteX4" fmla="*/ 0 w 1625065"/>
                    <a:gd name="connsiteY4" fmla="*/ 2286000 h 2286001"/>
                    <a:gd name="connsiteX5" fmla="*/ 0 w 1625065"/>
                    <a:gd name="connsiteY5" fmla="*/ 0 h 2286001"/>
                    <a:gd name="connsiteX0" fmla="*/ 0 w 1066800"/>
                    <a:gd name="connsiteY0" fmla="*/ 0 h 2286001"/>
                    <a:gd name="connsiteX1" fmla="*/ 914400 w 1066800"/>
                    <a:gd name="connsiteY1" fmla="*/ 0 h 2286001"/>
                    <a:gd name="connsiteX2" fmla="*/ 914400 w 1066800"/>
                    <a:gd name="connsiteY2" fmla="*/ 2286001 h 2286001"/>
                    <a:gd name="connsiteX3" fmla="*/ 0 w 1066800"/>
                    <a:gd name="connsiteY3" fmla="*/ 2286000 h 2286001"/>
                    <a:gd name="connsiteX4" fmla="*/ 0 w 1066800"/>
                    <a:gd name="connsiteY4" fmla="*/ 0 h 2286001"/>
                    <a:gd name="connsiteX0" fmla="*/ 0 w 1798320"/>
                    <a:gd name="connsiteY0" fmla="*/ 0 h 2292017"/>
                    <a:gd name="connsiteX1" fmla="*/ 914400 w 1798320"/>
                    <a:gd name="connsiteY1" fmla="*/ 0 h 2292017"/>
                    <a:gd name="connsiteX2" fmla="*/ 914400 w 1798320"/>
                    <a:gd name="connsiteY2" fmla="*/ 2286001 h 2292017"/>
                    <a:gd name="connsiteX3" fmla="*/ 0 w 1798320"/>
                    <a:gd name="connsiteY3" fmla="*/ 2286000 h 2292017"/>
                    <a:gd name="connsiteX4" fmla="*/ 0 w 1798320"/>
                    <a:gd name="connsiteY4" fmla="*/ 0 h 2292017"/>
                    <a:gd name="connsiteX0" fmla="*/ 0 w 1798320"/>
                    <a:gd name="connsiteY0" fmla="*/ 0 h 2292015"/>
                    <a:gd name="connsiteX1" fmla="*/ 914400 w 1798320"/>
                    <a:gd name="connsiteY1" fmla="*/ 0 h 2292015"/>
                    <a:gd name="connsiteX2" fmla="*/ 914400 w 1798320"/>
                    <a:gd name="connsiteY2" fmla="*/ 2285999 h 2292015"/>
                    <a:gd name="connsiteX3" fmla="*/ 0 w 1798320"/>
                    <a:gd name="connsiteY3" fmla="*/ 2286000 h 2292015"/>
                    <a:gd name="connsiteX4" fmla="*/ 0 w 1798320"/>
                    <a:gd name="connsiteY4" fmla="*/ 0 h 2292015"/>
                    <a:gd name="connsiteX0" fmla="*/ 0 w 1971575"/>
                    <a:gd name="connsiteY0" fmla="*/ 0 h 2298031"/>
                    <a:gd name="connsiteX1" fmla="*/ 914400 w 1971575"/>
                    <a:gd name="connsiteY1" fmla="*/ 0 h 2298031"/>
                    <a:gd name="connsiteX2" fmla="*/ 914400 w 1971575"/>
                    <a:gd name="connsiteY2" fmla="*/ 2285999 h 2298031"/>
                    <a:gd name="connsiteX3" fmla="*/ 0 w 1971575"/>
                    <a:gd name="connsiteY3" fmla="*/ 2286000 h 2298031"/>
                    <a:gd name="connsiteX4" fmla="*/ 0 w 1971575"/>
                    <a:gd name="connsiteY4" fmla="*/ 0 h 2298031"/>
                    <a:gd name="connsiteX0" fmla="*/ 0 w 1971575"/>
                    <a:gd name="connsiteY0" fmla="*/ 0 h 2298031"/>
                    <a:gd name="connsiteX1" fmla="*/ 914400 w 1971575"/>
                    <a:gd name="connsiteY1" fmla="*/ 0 h 2298031"/>
                    <a:gd name="connsiteX2" fmla="*/ 914400 w 1971575"/>
                    <a:gd name="connsiteY2" fmla="*/ 2285999 h 2298031"/>
                    <a:gd name="connsiteX3" fmla="*/ 0 w 1971575"/>
                    <a:gd name="connsiteY3" fmla="*/ 2286000 h 2298031"/>
                    <a:gd name="connsiteX4" fmla="*/ 0 w 1971575"/>
                    <a:gd name="connsiteY4" fmla="*/ 0 h 2298031"/>
                    <a:gd name="connsiteX0" fmla="*/ 0 w 1417320"/>
                    <a:gd name="connsiteY0" fmla="*/ 1 h 2286001"/>
                    <a:gd name="connsiteX1" fmla="*/ 914400 w 1417320"/>
                    <a:gd name="connsiteY1" fmla="*/ 1 h 2286001"/>
                    <a:gd name="connsiteX2" fmla="*/ 1417320 w 1417320"/>
                    <a:gd name="connsiteY2" fmla="*/ 381000 h 2286001"/>
                    <a:gd name="connsiteX3" fmla="*/ 914400 w 1417320"/>
                    <a:gd name="connsiteY3" fmla="*/ 2286000 h 2286001"/>
                    <a:gd name="connsiteX4" fmla="*/ 0 w 1417320"/>
                    <a:gd name="connsiteY4" fmla="*/ 2286001 h 2286001"/>
                    <a:gd name="connsiteX5" fmla="*/ 0 w 1417320"/>
                    <a:gd name="connsiteY5" fmla="*/ 1 h 2286001"/>
                    <a:gd name="connsiteX0" fmla="*/ 0 w 1638300"/>
                    <a:gd name="connsiteY0" fmla="*/ 1 h 2286001"/>
                    <a:gd name="connsiteX1" fmla="*/ 914400 w 1638300"/>
                    <a:gd name="connsiteY1" fmla="*/ 1 h 2286001"/>
                    <a:gd name="connsiteX2" fmla="*/ 1417320 w 1638300"/>
                    <a:gd name="connsiteY2" fmla="*/ 381000 h 2286001"/>
                    <a:gd name="connsiteX3" fmla="*/ 1554480 w 1638300"/>
                    <a:gd name="connsiteY3" fmla="*/ 1752601 h 2286001"/>
                    <a:gd name="connsiteX4" fmla="*/ 914400 w 1638300"/>
                    <a:gd name="connsiteY4" fmla="*/ 2286000 h 2286001"/>
                    <a:gd name="connsiteX5" fmla="*/ 0 w 1638300"/>
                    <a:gd name="connsiteY5" fmla="*/ 2286001 h 2286001"/>
                    <a:gd name="connsiteX6" fmla="*/ 0 w 1638300"/>
                    <a:gd name="connsiteY6" fmla="*/ 1 h 2286001"/>
                    <a:gd name="connsiteX0" fmla="*/ 0 w 1729740"/>
                    <a:gd name="connsiteY0" fmla="*/ 1 h 2286001"/>
                    <a:gd name="connsiteX1" fmla="*/ 914400 w 1729740"/>
                    <a:gd name="connsiteY1" fmla="*/ 1 h 2286001"/>
                    <a:gd name="connsiteX2" fmla="*/ 1417320 w 1729740"/>
                    <a:gd name="connsiteY2" fmla="*/ 381000 h 2286001"/>
                    <a:gd name="connsiteX3" fmla="*/ 1645920 w 1729740"/>
                    <a:gd name="connsiteY3" fmla="*/ 1752601 h 2286001"/>
                    <a:gd name="connsiteX4" fmla="*/ 914400 w 1729740"/>
                    <a:gd name="connsiteY4" fmla="*/ 2286000 h 2286001"/>
                    <a:gd name="connsiteX5" fmla="*/ 0 w 1729740"/>
                    <a:gd name="connsiteY5" fmla="*/ 2286001 h 2286001"/>
                    <a:gd name="connsiteX6" fmla="*/ 0 w 1729740"/>
                    <a:gd name="connsiteY6" fmla="*/ 1 h 2286001"/>
                    <a:gd name="connsiteX0" fmla="*/ 0 w 1737360"/>
                    <a:gd name="connsiteY0" fmla="*/ 38100 h 2324100"/>
                    <a:gd name="connsiteX1" fmla="*/ 914400 w 1737360"/>
                    <a:gd name="connsiteY1" fmla="*/ 38100 h 2324100"/>
                    <a:gd name="connsiteX2" fmla="*/ 1463040 w 1737360"/>
                    <a:gd name="connsiteY2" fmla="*/ 381000 h 2324100"/>
                    <a:gd name="connsiteX3" fmla="*/ 1645920 w 1737360"/>
                    <a:gd name="connsiteY3" fmla="*/ 1790700 h 2324100"/>
                    <a:gd name="connsiteX4" fmla="*/ 914400 w 1737360"/>
                    <a:gd name="connsiteY4" fmla="*/ 2324099 h 2324100"/>
                    <a:gd name="connsiteX5" fmla="*/ 0 w 1737360"/>
                    <a:gd name="connsiteY5" fmla="*/ 2324100 h 2324100"/>
                    <a:gd name="connsiteX6" fmla="*/ 0 w 1737360"/>
                    <a:gd name="connsiteY6" fmla="*/ 38100 h 2324100"/>
                    <a:gd name="connsiteX0" fmla="*/ 0 w 1737360"/>
                    <a:gd name="connsiteY0" fmla="*/ 38100 h 2324100"/>
                    <a:gd name="connsiteX1" fmla="*/ 914400 w 1737360"/>
                    <a:gd name="connsiteY1" fmla="*/ 38100 h 2324100"/>
                    <a:gd name="connsiteX2" fmla="*/ 1463040 w 1737360"/>
                    <a:gd name="connsiteY2" fmla="*/ 381000 h 2324100"/>
                    <a:gd name="connsiteX3" fmla="*/ 1645920 w 1737360"/>
                    <a:gd name="connsiteY3" fmla="*/ 1790700 h 2324100"/>
                    <a:gd name="connsiteX4" fmla="*/ 914400 w 1737360"/>
                    <a:gd name="connsiteY4" fmla="*/ 2324099 h 2324100"/>
                    <a:gd name="connsiteX5" fmla="*/ 0 w 1737360"/>
                    <a:gd name="connsiteY5" fmla="*/ 2324100 h 2324100"/>
                    <a:gd name="connsiteX6" fmla="*/ 0 w 1737360"/>
                    <a:gd name="connsiteY6" fmla="*/ 38100 h 2324100"/>
                    <a:gd name="connsiteX0" fmla="*/ 0 w 1737360"/>
                    <a:gd name="connsiteY0" fmla="*/ 38100 h 2324100"/>
                    <a:gd name="connsiteX1" fmla="*/ 914400 w 1737360"/>
                    <a:gd name="connsiteY1" fmla="*/ 38100 h 2324100"/>
                    <a:gd name="connsiteX2" fmla="*/ 1463040 w 1737360"/>
                    <a:gd name="connsiteY2" fmla="*/ 381000 h 2324100"/>
                    <a:gd name="connsiteX3" fmla="*/ 1645920 w 1737360"/>
                    <a:gd name="connsiteY3" fmla="*/ 1790700 h 2324100"/>
                    <a:gd name="connsiteX4" fmla="*/ 914400 w 1737360"/>
                    <a:gd name="connsiteY4" fmla="*/ 2324099 h 2324100"/>
                    <a:gd name="connsiteX5" fmla="*/ 0 w 1737360"/>
                    <a:gd name="connsiteY5" fmla="*/ 2324100 h 2324100"/>
                    <a:gd name="connsiteX6" fmla="*/ 0 w 1737360"/>
                    <a:gd name="connsiteY6" fmla="*/ 38100 h 2324100"/>
                    <a:gd name="connsiteX0" fmla="*/ 0 w 1737360"/>
                    <a:gd name="connsiteY0" fmla="*/ 2005 h 2288005"/>
                    <a:gd name="connsiteX1" fmla="*/ 914400 w 1737360"/>
                    <a:gd name="connsiteY1" fmla="*/ 2005 h 2288005"/>
                    <a:gd name="connsiteX2" fmla="*/ 1463040 w 1737360"/>
                    <a:gd name="connsiteY2" fmla="*/ 344905 h 2288005"/>
                    <a:gd name="connsiteX3" fmla="*/ 1645920 w 1737360"/>
                    <a:gd name="connsiteY3" fmla="*/ 1754605 h 2288005"/>
                    <a:gd name="connsiteX4" fmla="*/ 914400 w 1737360"/>
                    <a:gd name="connsiteY4" fmla="*/ 2288004 h 2288005"/>
                    <a:gd name="connsiteX5" fmla="*/ 0 w 1737360"/>
                    <a:gd name="connsiteY5" fmla="*/ 2288005 h 2288005"/>
                    <a:gd name="connsiteX6" fmla="*/ 0 w 1737360"/>
                    <a:gd name="connsiteY6" fmla="*/ 2005 h 2288005"/>
                    <a:gd name="connsiteX0" fmla="*/ 0 w 1737360"/>
                    <a:gd name="connsiteY0" fmla="*/ 2005 h 2288005"/>
                    <a:gd name="connsiteX1" fmla="*/ 914400 w 1737360"/>
                    <a:gd name="connsiteY1" fmla="*/ 2005 h 2288005"/>
                    <a:gd name="connsiteX2" fmla="*/ 1463040 w 1737360"/>
                    <a:gd name="connsiteY2" fmla="*/ 344905 h 2288005"/>
                    <a:gd name="connsiteX3" fmla="*/ 1645920 w 1737360"/>
                    <a:gd name="connsiteY3" fmla="*/ 1754605 h 2288005"/>
                    <a:gd name="connsiteX4" fmla="*/ 914400 w 1737360"/>
                    <a:gd name="connsiteY4" fmla="*/ 2288004 h 2288005"/>
                    <a:gd name="connsiteX5" fmla="*/ 0 w 1737360"/>
                    <a:gd name="connsiteY5" fmla="*/ 2288005 h 2288005"/>
                    <a:gd name="connsiteX6" fmla="*/ 0 w 1737360"/>
                    <a:gd name="connsiteY6" fmla="*/ 2005 h 2288005"/>
                    <a:gd name="connsiteX0" fmla="*/ 0 w 1645920"/>
                    <a:gd name="connsiteY0" fmla="*/ 2005 h 2288005"/>
                    <a:gd name="connsiteX1" fmla="*/ 914400 w 1645920"/>
                    <a:gd name="connsiteY1" fmla="*/ 2005 h 2288005"/>
                    <a:gd name="connsiteX2" fmla="*/ 1463040 w 1645920"/>
                    <a:gd name="connsiteY2" fmla="*/ 344905 h 2288005"/>
                    <a:gd name="connsiteX3" fmla="*/ 1645920 w 1645920"/>
                    <a:gd name="connsiteY3" fmla="*/ 1754605 h 2288005"/>
                    <a:gd name="connsiteX4" fmla="*/ 914400 w 1645920"/>
                    <a:gd name="connsiteY4" fmla="*/ 2288004 h 2288005"/>
                    <a:gd name="connsiteX5" fmla="*/ 0 w 1645920"/>
                    <a:gd name="connsiteY5" fmla="*/ 2288005 h 2288005"/>
                    <a:gd name="connsiteX6" fmla="*/ 0 w 1645920"/>
                    <a:gd name="connsiteY6" fmla="*/ 2005 h 2288005"/>
                    <a:gd name="connsiteX0" fmla="*/ 0 w 1645920"/>
                    <a:gd name="connsiteY0" fmla="*/ 2005 h 2288005"/>
                    <a:gd name="connsiteX1" fmla="*/ 914400 w 1645920"/>
                    <a:gd name="connsiteY1" fmla="*/ 2005 h 2288005"/>
                    <a:gd name="connsiteX2" fmla="*/ 1463040 w 1645920"/>
                    <a:gd name="connsiteY2" fmla="*/ 344905 h 2288005"/>
                    <a:gd name="connsiteX3" fmla="*/ 1645920 w 1645920"/>
                    <a:gd name="connsiteY3" fmla="*/ 1487905 h 2288005"/>
                    <a:gd name="connsiteX4" fmla="*/ 914400 w 1645920"/>
                    <a:gd name="connsiteY4" fmla="*/ 2288004 h 2288005"/>
                    <a:gd name="connsiteX5" fmla="*/ 0 w 1645920"/>
                    <a:gd name="connsiteY5" fmla="*/ 2288005 h 2288005"/>
                    <a:gd name="connsiteX6" fmla="*/ 0 w 1645920"/>
                    <a:gd name="connsiteY6" fmla="*/ 2005 h 2288005"/>
                    <a:gd name="connsiteX0" fmla="*/ 0 w 1742173"/>
                    <a:gd name="connsiteY0" fmla="*/ 2005 h 2288005"/>
                    <a:gd name="connsiteX1" fmla="*/ 914400 w 1742173"/>
                    <a:gd name="connsiteY1" fmla="*/ 2005 h 2288005"/>
                    <a:gd name="connsiteX2" fmla="*/ 1463040 w 1742173"/>
                    <a:gd name="connsiteY2" fmla="*/ 344905 h 2288005"/>
                    <a:gd name="connsiteX3" fmla="*/ 1645920 w 1742173"/>
                    <a:gd name="connsiteY3" fmla="*/ 1487905 h 2288005"/>
                    <a:gd name="connsiteX4" fmla="*/ 914400 w 1742173"/>
                    <a:gd name="connsiteY4" fmla="*/ 2288004 h 2288005"/>
                    <a:gd name="connsiteX5" fmla="*/ 0 w 1742173"/>
                    <a:gd name="connsiteY5" fmla="*/ 2288005 h 2288005"/>
                    <a:gd name="connsiteX6" fmla="*/ 0 w 1742173"/>
                    <a:gd name="connsiteY6" fmla="*/ 2005 h 22880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42173" h="2288005">
                      <a:moveTo>
                        <a:pt x="0" y="2005"/>
                      </a:moveTo>
                      <a:lnTo>
                        <a:pt x="914400" y="2005"/>
                      </a:lnTo>
                      <a:cubicBezTo>
                        <a:pt x="1130166" y="1003"/>
                        <a:pt x="1357162" y="0"/>
                        <a:pt x="1463040" y="344905"/>
                      </a:cubicBezTo>
                      <a:lnTo>
                        <a:pt x="1645920" y="1487905"/>
                      </a:lnTo>
                      <a:cubicBezTo>
                        <a:pt x="1742173" y="1994234"/>
                        <a:pt x="1387642" y="2284997"/>
                        <a:pt x="914400" y="2288004"/>
                      </a:cubicBezTo>
                      <a:lnTo>
                        <a:pt x="0" y="2288005"/>
                      </a:lnTo>
                      <a:lnTo>
                        <a:pt x="0" y="2005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>
                  <a:off x="5505236" y="1421336"/>
                  <a:ext cx="211974" cy="272937"/>
                </a:xfrm>
                <a:custGeom>
                  <a:avLst/>
                  <a:gdLst>
                    <a:gd name="connsiteX0" fmla="*/ 406400 w 1168400"/>
                    <a:gd name="connsiteY0" fmla="*/ 0 h 2209800"/>
                    <a:gd name="connsiteX1" fmla="*/ 1168400 w 1168400"/>
                    <a:gd name="connsiteY1" fmla="*/ 25400 h 2209800"/>
                    <a:gd name="connsiteX2" fmla="*/ 901700 w 1168400"/>
                    <a:gd name="connsiteY2" fmla="*/ 2209800 h 2209800"/>
                    <a:gd name="connsiteX3" fmla="*/ 0 w 1168400"/>
                    <a:gd name="connsiteY3" fmla="*/ 2044700 h 2209800"/>
                    <a:gd name="connsiteX4" fmla="*/ 406400 w 1168400"/>
                    <a:gd name="connsiteY4" fmla="*/ 0 h 220980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1084580 w 1351280"/>
                    <a:gd name="connsiteY2" fmla="*/ 220980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502920 w 1351280"/>
                    <a:gd name="connsiteY2" fmla="*/ 242316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0 w 1351280"/>
                    <a:gd name="connsiteY0" fmla="*/ 111760 h 2397760"/>
                    <a:gd name="connsiteX1" fmla="*/ 1351280 w 1351280"/>
                    <a:gd name="connsiteY1" fmla="*/ 0 h 2397760"/>
                    <a:gd name="connsiteX2" fmla="*/ 502920 w 1351280"/>
                    <a:gd name="connsiteY2" fmla="*/ 2397760 h 2397760"/>
                    <a:gd name="connsiteX3" fmla="*/ 0 w 1351280"/>
                    <a:gd name="connsiteY3" fmla="*/ 2397760 h 2397760"/>
                    <a:gd name="connsiteX4" fmla="*/ 0 w 1351280"/>
                    <a:gd name="connsiteY4" fmla="*/ 111760 h 2397760"/>
                    <a:gd name="connsiteX0" fmla="*/ 0 w 502920"/>
                    <a:gd name="connsiteY0" fmla="*/ 0 h 2286000"/>
                    <a:gd name="connsiteX1" fmla="*/ 228600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502920"/>
                    <a:gd name="connsiteY0" fmla="*/ 0 h 2286000"/>
                    <a:gd name="connsiteX1" fmla="*/ 256032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502920"/>
                    <a:gd name="connsiteY0" fmla="*/ 1524000 h 2286000"/>
                    <a:gd name="connsiteX1" fmla="*/ 256032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1524000 h 2286000"/>
                    <a:gd name="connsiteX0" fmla="*/ 0 w 502920"/>
                    <a:gd name="connsiteY0" fmla="*/ 114300 h 876300"/>
                    <a:gd name="connsiteX1" fmla="*/ 457200 w 502920"/>
                    <a:gd name="connsiteY1" fmla="*/ 0 h 876300"/>
                    <a:gd name="connsiteX2" fmla="*/ 502920 w 502920"/>
                    <a:gd name="connsiteY2" fmla="*/ 876300 h 876300"/>
                    <a:gd name="connsiteX3" fmla="*/ 0 w 502920"/>
                    <a:gd name="connsiteY3" fmla="*/ 876300 h 876300"/>
                    <a:gd name="connsiteX4" fmla="*/ 0 w 502920"/>
                    <a:gd name="connsiteY4" fmla="*/ 114300 h 876300"/>
                    <a:gd name="connsiteX0" fmla="*/ 0 w 1828800"/>
                    <a:gd name="connsiteY0" fmla="*/ 114300 h 876300"/>
                    <a:gd name="connsiteX1" fmla="*/ 457200 w 1828800"/>
                    <a:gd name="connsiteY1" fmla="*/ 0 h 876300"/>
                    <a:gd name="connsiteX2" fmla="*/ 1828800 w 1828800"/>
                    <a:gd name="connsiteY2" fmla="*/ 876300 h 876300"/>
                    <a:gd name="connsiteX3" fmla="*/ 0 w 1828800"/>
                    <a:gd name="connsiteY3" fmla="*/ 876300 h 876300"/>
                    <a:gd name="connsiteX4" fmla="*/ 0 w 1828800"/>
                    <a:gd name="connsiteY4" fmla="*/ 114300 h 876300"/>
                    <a:gd name="connsiteX0" fmla="*/ 0 w 1828800"/>
                    <a:gd name="connsiteY0" fmla="*/ 114300 h 876300"/>
                    <a:gd name="connsiteX1" fmla="*/ 457200 w 1828800"/>
                    <a:gd name="connsiteY1" fmla="*/ 0 h 876300"/>
                    <a:gd name="connsiteX2" fmla="*/ 1371600 w 1828800"/>
                    <a:gd name="connsiteY2" fmla="*/ 0 h 876300"/>
                    <a:gd name="connsiteX3" fmla="*/ 1828800 w 1828800"/>
                    <a:gd name="connsiteY3" fmla="*/ 876300 h 876300"/>
                    <a:gd name="connsiteX4" fmla="*/ 0 w 1828800"/>
                    <a:gd name="connsiteY4" fmla="*/ 876300 h 876300"/>
                    <a:gd name="connsiteX5" fmla="*/ 0 w 1828800"/>
                    <a:gd name="connsiteY5" fmla="*/ 114300 h 876300"/>
                    <a:gd name="connsiteX0" fmla="*/ 0 w 1828800"/>
                    <a:gd name="connsiteY0" fmla="*/ 190500 h 952500"/>
                    <a:gd name="connsiteX1" fmla="*/ 457200 w 1828800"/>
                    <a:gd name="connsiteY1" fmla="*/ 76200 h 952500"/>
                    <a:gd name="connsiteX2" fmla="*/ 1371600 w 1828800"/>
                    <a:gd name="connsiteY2" fmla="*/ 76200 h 952500"/>
                    <a:gd name="connsiteX3" fmla="*/ 1828800 w 1828800"/>
                    <a:gd name="connsiteY3" fmla="*/ 0 h 952500"/>
                    <a:gd name="connsiteX4" fmla="*/ 1828800 w 1828800"/>
                    <a:gd name="connsiteY4" fmla="*/ 952500 h 952500"/>
                    <a:gd name="connsiteX5" fmla="*/ 0 w 1828800"/>
                    <a:gd name="connsiteY5" fmla="*/ 952500 h 952500"/>
                    <a:gd name="connsiteX6" fmla="*/ 0 w 1828800"/>
                    <a:gd name="connsiteY6" fmla="*/ 190500 h 952500"/>
                    <a:gd name="connsiteX0" fmla="*/ 0 w 1828800"/>
                    <a:gd name="connsiteY0" fmla="*/ 0 h 1371600"/>
                    <a:gd name="connsiteX1" fmla="*/ 457200 w 1828800"/>
                    <a:gd name="connsiteY1" fmla="*/ 495300 h 1371600"/>
                    <a:gd name="connsiteX2" fmla="*/ 1371600 w 1828800"/>
                    <a:gd name="connsiteY2" fmla="*/ 495300 h 1371600"/>
                    <a:gd name="connsiteX3" fmla="*/ 1828800 w 1828800"/>
                    <a:gd name="connsiteY3" fmla="*/ 419100 h 1371600"/>
                    <a:gd name="connsiteX4" fmla="*/ 1828800 w 1828800"/>
                    <a:gd name="connsiteY4" fmla="*/ 1371600 h 1371600"/>
                    <a:gd name="connsiteX5" fmla="*/ 0 w 1828800"/>
                    <a:gd name="connsiteY5" fmla="*/ 1371600 h 1371600"/>
                    <a:gd name="connsiteX6" fmla="*/ 0 w 1828800"/>
                    <a:gd name="connsiteY6" fmla="*/ 0 h 1371600"/>
                    <a:gd name="connsiteX0" fmla="*/ 0 w 1828800"/>
                    <a:gd name="connsiteY0" fmla="*/ 419100 h 1790700"/>
                    <a:gd name="connsiteX1" fmla="*/ 914402 w 1828800"/>
                    <a:gd name="connsiteY1" fmla="*/ 0 h 1790700"/>
                    <a:gd name="connsiteX2" fmla="*/ 1371600 w 1828800"/>
                    <a:gd name="connsiteY2" fmla="*/ 914400 h 1790700"/>
                    <a:gd name="connsiteX3" fmla="*/ 1828800 w 1828800"/>
                    <a:gd name="connsiteY3" fmla="*/ 838200 h 1790700"/>
                    <a:gd name="connsiteX4" fmla="*/ 1828800 w 1828800"/>
                    <a:gd name="connsiteY4" fmla="*/ 1790700 h 1790700"/>
                    <a:gd name="connsiteX5" fmla="*/ 0 w 1828800"/>
                    <a:gd name="connsiteY5" fmla="*/ 1790700 h 1790700"/>
                    <a:gd name="connsiteX6" fmla="*/ 0 w 1828800"/>
                    <a:gd name="connsiteY6" fmla="*/ 419100 h 1790700"/>
                    <a:gd name="connsiteX0" fmla="*/ 0 w 1828802"/>
                    <a:gd name="connsiteY0" fmla="*/ 533400 h 1905000"/>
                    <a:gd name="connsiteX1" fmla="*/ 914402 w 1828802"/>
                    <a:gd name="connsiteY1" fmla="*/ 114300 h 1905000"/>
                    <a:gd name="connsiteX2" fmla="*/ 1371600 w 1828802"/>
                    <a:gd name="connsiteY2" fmla="*/ 1028700 h 1905000"/>
                    <a:gd name="connsiteX3" fmla="*/ 1828802 w 1828802"/>
                    <a:gd name="connsiteY3" fmla="*/ 0 h 1905000"/>
                    <a:gd name="connsiteX4" fmla="*/ 1828800 w 1828802"/>
                    <a:gd name="connsiteY4" fmla="*/ 1905000 h 1905000"/>
                    <a:gd name="connsiteX5" fmla="*/ 0 w 1828802"/>
                    <a:gd name="connsiteY5" fmla="*/ 1905000 h 1905000"/>
                    <a:gd name="connsiteX6" fmla="*/ 0 w 1828802"/>
                    <a:gd name="connsiteY6" fmla="*/ 533400 h 1905000"/>
                    <a:gd name="connsiteX0" fmla="*/ 0 w 1828802"/>
                    <a:gd name="connsiteY0" fmla="*/ 716770 h 2088370"/>
                    <a:gd name="connsiteX1" fmla="*/ 914402 w 1828802"/>
                    <a:gd name="connsiteY1" fmla="*/ 2976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716770 h 2088370"/>
                    <a:gd name="connsiteX1" fmla="*/ 1188722 w 1828802"/>
                    <a:gd name="connsiteY1" fmla="*/ 3357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716770 h 2088370"/>
                    <a:gd name="connsiteX1" fmla="*/ 1188722 w 1828802"/>
                    <a:gd name="connsiteY1" fmla="*/ 2976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716770 h 2088370"/>
                    <a:gd name="connsiteX1" fmla="*/ 1188722 w 1828802"/>
                    <a:gd name="connsiteY1" fmla="*/ 3357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716770 h 2088370"/>
                    <a:gd name="connsiteX1" fmla="*/ 1188722 w 1828802"/>
                    <a:gd name="connsiteY1" fmla="*/ 3357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533400 h 1905000"/>
                    <a:gd name="connsiteX1" fmla="*/ 1188722 w 1828802"/>
                    <a:gd name="connsiteY1" fmla="*/ 152400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91103 w 1828802"/>
                    <a:gd name="connsiteY1" fmla="*/ 146447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91103 w 1828802"/>
                    <a:gd name="connsiteY1" fmla="*/ 144463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88722 w 1828802"/>
                    <a:gd name="connsiteY1" fmla="*/ 146448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88722 w 1828802"/>
                    <a:gd name="connsiteY1" fmla="*/ 146448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88722 w 1828802"/>
                    <a:gd name="connsiteY1" fmla="*/ 146448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0 h 2247900"/>
                    <a:gd name="connsiteX1" fmla="*/ 1188722 w 1828802"/>
                    <a:gd name="connsiteY1" fmla="*/ 489348 h 2247900"/>
                    <a:gd name="connsiteX2" fmla="*/ 1828802 w 1828802"/>
                    <a:gd name="connsiteY2" fmla="*/ 342900 h 2247900"/>
                    <a:gd name="connsiteX3" fmla="*/ 1828800 w 1828802"/>
                    <a:gd name="connsiteY3" fmla="*/ 2247900 h 2247900"/>
                    <a:gd name="connsiteX4" fmla="*/ 0 w 1828802"/>
                    <a:gd name="connsiteY4" fmla="*/ 2247900 h 2247900"/>
                    <a:gd name="connsiteX5" fmla="*/ 0 w 1828802"/>
                    <a:gd name="connsiteY5" fmla="*/ 0 h 2247900"/>
                    <a:gd name="connsiteX0" fmla="*/ 0 w 1828802"/>
                    <a:gd name="connsiteY0" fmla="*/ 0 h 2247900"/>
                    <a:gd name="connsiteX1" fmla="*/ 1188722 w 1828802"/>
                    <a:gd name="connsiteY1" fmla="*/ 489348 h 2247900"/>
                    <a:gd name="connsiteX2" fmla="*/ 1828802 w 1828802"/>
                    <a:gd name="connsiteY2" fmla="*/ 342900 h 2247900"/>
                    <a:gd name="connsiteX3" fmla="*/ 1828800 w 1828802"/>
                    <a:gd name="connsiteY3" fmla="*/ 2247900 h 2247900"/>
                    <a:gd name="connsiteX4" fmla="*/ 0 w 1828802"/>
                    <a:gd name="connsiteY4" fmla="*/ 2247900 h 2247900"/>
                    <a:gd name="connsiteX5" fmla="*/ 0 w 1828802"/>
                    <a:gd name="connsiteY5" fmla="*/ 0 h 2247900"/>
                    <a:gd name="connsiteX0" fmla="*/ 0 w 1828802"/>
                    <a:gd name="connsiteY0" fmla="*/ 0 h 2286000"/>
                    <a:gd name="connsiteX1" fmla="*/ 1188722 w 1828802"/>
                    <a:gd name="connsiteY1" fmla="*/ 527448 h 2286000"/>
                    <a:gd name="connsiteX2" fmla="*/ 1828802 w 1828802"/>
                    <a:gd name="connsiteY2" fmla="*/ 381000 h 2286000"/>
                    <a:gd name="connsiteX3" fmla="*/ 1828800 w 1828802"/>
                    <a:gd name="connsiteY3" fmla="*/ 2286000 h 2286000"/>
                    <a:gd name="connsiteX4" fmla="*/ 0 w 1828802"/>
                    <a:gd name="connsiteY4" fmla="*/ 2286000 h 2286000"/>
                    <a:gd name="connsiteX5" fmla="*/ 0 w 1828802"/>
                    <a:gd name="connsiteY5" fmla="*/ 0 h 2286000"/>
                    <a:gd name="connsiteX0" fmla="*/ 0 w 1828802"/>
                    <a:gd name="connsiteY0" fmla="*/ 0 h 2286000"/>
                    <a:gd name="connsiteX1" fmla="*/ 594360 w 1828802"/>
                    <a:gd name="connsiteY1" fmla="*/ 0 h 2286000"/>
                    <a:gd name="connsiteX2" fmla="*/ 1828802 w 1828802"/>
                    <a:gd name="connsiteY2" fmla="*/ 381000 h 2286000"/>
                    <a:gd name="connsiteX3" fmla="*/ 1828800 w 1828802"/>
                    <a:gd name="connsiteY3" fmla="*/ 2286000 h 2286000"/>
                    <a:gd name="connsiteX4" fmla="*/ 0 w 1828802"/>
                    <a:gd name="connsiteY4" fmla="*/ 2286000 h 2286000"/>
                    <a:gd name="connsiteX5" fmla="*/ 0 w 1828802"/>
                    <a:gd name="connsiteY5" fmla="*/ 0 h 2286000"/>
                    <a:gd name="connsiteX0" fmla="*/ 0 w 1828802"/>
                    <a:gd name="connsiteY0" fmla="*/ 0 h 2286000"/>
                    <a:gd name="connsiteX1" fmla="*/ 594360 w 1828802"/>
                    <a:gd name="connsiteY1" fmla="*/ 0 h 2286000"/>
                    <a:gd name="connsiteX2" fmla="*/ 1828802 w 1828802"/>
                    <a:gd name="connsiteY2" fmla="*/ 381000 h 2286000"/>
                    <a:gd name="connsiteX3" fmla="*/ 1828800 w 1828802"/>
                    <a:gd name="connsiteY3" fmla="*/ 2286000 h 2286000"/>
                    <a:gd name="connsiteX4" fmla="*/ 0 w 1828802"/>
                    <a:gd name="connsiteY4" fmla="*/ 2286000 h 2286000"/>
                    <a:gd name="connsiteX5" fmla="*/ 0 w 1828802"/>
                    <a:gd name="connsiteY5" fmla="*/ 0 h 2286000"/>
                    <a:gd name="connsiteX0" fmla="*/ 0 w 1828801"/>
                    <a:gd name="connsiteY0" fmla="*/ 0 h 2286000"/>
                    <a:gd name="connsiteX1" fmla="*/ 594360 w 1828801"/>
                    <a:gd name="connsiteY1" fmla="*/ 0 h 2286000"/>
                    <a:gd name="connsiteX2" fmla="*/ 594360 w 1828801"/>
                    <a:gd name="connsiteY2" fmla="*/ 1524000 h 2286000"/>
                    <a:gd name="connsiteX3" fmla="*/ 1828800 w 1828801"/>
                    <a:gd name="connsiteY3" fmla="*/ 2286000 h 2286000"/>
                    <a:gd name="connsiteX4" fmla="*/ 0 w 1828801"/>
                    <a:gd name="connsiteY4" fmla="*/ 2286000 h 2286000"/>
                    <a:gd name="connsiteX5" fmla="*/ 0 w 1828801"/>
                    <a:gd name="connsiteY5" fmla="*/ 0 h 2286000"/>
                    <a:gd name="connsiteX0" fmla="*/ 0 w 1828800"/>
                    <a:gd name="connsiteY0" fmla="*/ 0 h 2286000"/>
                    <a:gd name="connsiteX1" fmla="*/ 594360 w 1828800"/>
                    <a:gd name="connsiteY1" fmla="*/ 0 h 2286000"/>
                    <a:gd name="connsiteX2" fmla="*/ 594360 w 1828800"/>
                    <a:gd name="connsiteY2" fmla="*/ 1524000 h 2286000"/>
                    <a:gd name="connsiteX3" fmla="*/ 1828800 w 1828800"/>
                    <a:gd name="connsiteY3" fmla="*/ 2286000 h 2286000"/>
                    <a:gd name="connsiteX4" fmla="*/ 0 w 1828800"/>
                    <a:gd name="connsiteY4" fmla="*/ 2286000 h 2286000"/>
                    <a:gd name="connsiteX5" fmla="*/ 0 w 1828800"/>
                    <a:gd name="connsiteY5" fmla="*/ 0 h 2286000"/>
                    <a:gd name="connsiteX0" fmla="*/ 0 w 914401"/>
                    <a:gd name="connsiteY0" fmla="*/ 0 h 2286000"/>
                    <a:gd name="connsiteX1" fmla="*/ 594360 w 914401"/>
                    <a:gd name="connsiteY1" fmla="*/ 0 h 2286000"/>
                    <a:gd name="connsiteX2" fmla="*/ 594360 w 914401"/>
                    <a:gd name="connsiteY2" fmla="*/ 1524000 h 2286000"/>
                    <a:gd name="connsiteX3" fmla="*/ 914401 w 914401"/>
                    <a:gd name="connsiteY3" fmla="*/ 2286000 h 2286000"/>
                    <a:gd name="connsiteX4" fmla="*/ 0 w 914401"/>
                    <a:gd name="connsiteY4" fmla="*/ 2286000 h 2286000"/>
                    <a:gd name="connsiteX5" fmla="*/ 0 w 914401"/>
                    <a:gd name="connsiteY5" fmla="*/ 0 h 2286000"/>
                    <a:gd name="connsiteX0" fmla="*/ 0 w 914402"/>
                    <a:gd name="connsiteY0" fmla="*/ 0 h 2286000"/>
                    <a:gd name="connsiteX1" fmla="*/ 594360 w 914402"/>
                    <a:gd name="connsiteY1" fmla="*/ 0 h 2286000"/>
                    <a:gd name="connsiteX2" fmla="*/ 594360 w 914402"/>
                    <a:gd name="connsiteY2" fmla="*/ 1524000 h 2286000"/>
                    <a:gd name="connsiteX3" fmla="*/ 914402 w 914402"/>
                    <a:gd name="connsiteY3" fmla="*/ 1524000 h 2286000"/>
                    <a:gd name="connsiteX4" fmla="*/ 914401 w 914402"/>
                    <a:gd name="connsiteY4" fmla="*/ 2286000 h 2286000"/>
                    <a:gd name="connsiteX5" fmla="*/ 0 w 914402"/>
                    <a:gd name="connsiteY5" fmla="*/ 2286000 h 2286000"/>
                    <a:gd name="connsiteX6" fmla="*/ 0 w 914402"/>
                    <a:gd name="connsiteY6" fmla="*/ 0 h 2286000"/>
                    <a:gd name="connsiteX0" fmla="*/ 0 w 914402"/>
                    <a:gd name="connsiteY0" fmla="*/ 0 h 2286000"/>
                    <a:gd name="connsiteX1" fmla="*/ 594360 w 914402"/>
                    <a:gd name="connsiteY1" fmla="*/ 0 h 2286000"/>
                    <a:gd name="connsiteX2" fmla="*/ 594360 w 914402"/>
                    <a:gd name="connsiteY2" fmla="*/ 1524000 h 2286000"/>
                    <a:gd name="connsiteX3" fmla="*/ 914402 w 914402"/>
                    <a:gd name="connsiteY3" fmla="*/ 1524000 h 2286000"/>
                    <a:gd name="connsiteX4" fmla="*/ 228600 w 914402"/>
                    <a:gd name="connsiteY4" fmla="*/ 2286000 h 2286000"/>
                    <a:gd name="connsiteX5" fmla="*/ 0 w 914402"/>
                    <a:gd name="connsiteY5" fmla="*/ 2286000 h 2286000"/>
                    <a:gd name="connsiteX6" fmla="*/ 0 w 914402"/>
                    <a:gd name="connsiteY6" fmla="*/ 0 h 2286000"/>
                    <a:gd name="connsiteX0" fmla="*/ 0 w 914402"/>
                    <a:gd name="connsiteY0" fmla="*/ 0 h 2286000"/>
                    <a:gd name="connsiteX1" fmla="*/ 594360 w 914402"/>
                    <a:gd name="connsiteY1" fmla="*/ 0 h 2286000"/>
                    <a:gd name="connsiteX2" fmla="*/ 594360 w 914402"/>
                    <a:gd name="connsiteY2" fmla="*/ 1524000 h 2286000"/>
                    <a:gd name="connsiteX3" fmla="*/ 914402 w 914402"/>
                    <a:gd name="connsiteY3" fmla="*/ 1524000 h 2286000"/>
                    <a:gd name="connsiteX4" fmla="*/ 182880 w 914402"/>
                    <a:gd name="connsiteY4" fmla="*/ 2286000 h 2286000"/>
                    <a:gd name="connsiteX5" fmla="*/ 0 w 914402"/>
                    <a:gd name="connsiteY5" fmla="*/ 2286000 h 2286000"/>
                    <a:gd name="connsiteX6" fmla="*/ 0 w 914402"/>
                    <a:gd name="connsiteY6" fmla="*/ 0 h 2286000"/>
                    <a:gd name="connsiteX0" fmla="*/ 0 w 914402"/>
                    <a:gd name="connsiteY0" fmla="*/ 0 h 2286000"/>
                    <a:gd name="connsiteX1" fmla="*/ 594360 w 914402"/>
                    <a:gd name="connsiteY1" fmla="*/ 0 h 2286000"/>
                    <a:gd name="connsiteX2" fmla="*/ 594360 w 914402"/>
                    <a:gd name="connsiteY2" fmla="*/ 1524000 h 2286000"/>
                    <a:gd name="connsiteX3" fmla="*/ 914402 w 914402"/>
                    <a:gd name="connsiteY3" fmla="*/ 1524000 h 2286000"/>
                    <a:gd name="connsiteX4" fmla="*/ 201168 w 914402"/>
                    <a:gd name="connsiteY4" fmla="*/ 2286000 h 2286000"/>
                    <a:gd name="connsiteX5" fmla="*/ 0 w 914402"/>
                    <a:gd name="connsiteY5" fmla="*/ 2286000 h 2286000"/>
                    <a:gd name="connsiteX6" fmla="*/ 0 w 914402"/>
                    <a:gd name="connsiteY6" fmla="*/ 0 h 2286000"/>
                    <a:gd name="connsiteX0" fmla="*/ 0 w 914402"/>
                    <a:gd name="connsiteY0" fmla="*/ 0 h 2286000"/>
                    <a:gd name="connsiteX1" fmla="*/ 594360 w 914402"/>
                    <a:gd name="connsiteY1" fmla="*/ 0 h 2286000"/>
                    <a:gd name="connsiteX2" fmla="*/ 594360 w 914402"/>
                    <a:gd name="connsiteY2" fmla="*/ 1524000 h 2286000"/>
                    <a:gd name="connsiteX3" fmla="*/ 914402 w 914402"/>
                    <a:gd name="connsiteY3" fmla="*/ 1524000 h 2286000"/>
                    <a:gd name="connsiteX4" fmla="*/ 201168 w 914402"/>
                    <a:gd name="connsiteY4" fmla="*/ 2286000 h 2286000"/>
                    <a:gd name="connsiteX5" fmla="*/ 0 w 914402"/>
                    <a:gd name="connsiteY5" fmla="*/ 2286000 h 2286000"/>
                    <a:gd name="connsiteX6" fmla="*/ 0 w 914402"/>
                    <a:gd name="connsiteY6" fmla="*/ 0 h 2286000"/>
                    <a:gd name="connsiteX0" fmla="*/ 0 w 674298"/>
                    <a:gd name="connsiteY0" fmla="*/ 0 h 2286000"/>
                    <a:gd name="connsiteX1" fmla="*/ 594360 w 674298"/>
                    <a:gd name="connsiteY1" fmla="*/ 0 h 2286000"/>
                    <a:gd name="connsiteX2" fmla="*/ 594360 w 674298"/>
                    <a:gd name="connsiteY2" fmla="*/ 1524000 h 2286000"/>
                    <a:gd name="connsiteX3" fmla="*/ 674298 w 674298"/>
                    <a:gd name="connsiteY3" fmla="*/ 2116364 h 2286000"/>
                    <a:gd name="connsiteX4" fmla="*/ 201168 w 674298"/>
                    <a:gd name="connsiteY4" fmla="*/ 2286000 h 2286000"/>
                    <a:gd name="connsiteX5" fmla="*/ 0 w 674298"/>
                    <a:gd name="connsiteY5" fmla="*/ 2286000 h 2286000"/>
                    <a:gd name="connsiteX6" fmla="*/ 0 w 674298"/>
                    <a:gd name="connsiteY6" fmla="*/ 0 h 2286000"/>
                    <a:gd name="connsiteX0" fmla="*/ 0 w 1015365"/>
                    <a:gd name="connsiteY0" fmla="*/ 0 h 2286000"/>
                    <a:gd name="connsiteX1" fmla="*/ 594360 w 1015365"/>
                    <a:gd name="connsiteY1" fmla="*/ 0 h 2286000"/>
                    <a:gd name="connsiteX2" fmla="*/ 1015365 w 1015365"/>
                    <a:gd name="connsiteY2" fmla="*/ 1800099 h 2286000"/>
                    <a:gd name="connsiteX3" fmla="*/ 674298 w 1015365"/>
                    <a:gd name="connsiteY3" fmla="*/ 2116364 h 2286000"/>
                    <a:gd name="connsiteX4" fmla="*/ 201168 w 1015365"/>
                    <a:gd name="connsiteY4" fmla="*/ 2286000 h 2286000"/>
                    <a:gd name="connsiteX5" fmla="*/ 0 w 1015365"/>
                    <a:gd name="connsiteY5" fmla="*/ 2286000 h 2286000"/>
                    <a:gd name="connsiteX6" fmla="*/ 0 w 1015365"/>
                    <a:gd name="connsiteY6" fmla="*/ 0 h 2286000"/>
                    <a:gd name="connsiteX0" fmla="*/ 0 w 1965960"/>
                    <a:gd name="connsiteY0" fmla="*/ 0 h 2286000"/>
                    <a:gd name="connsiteX1" fmla="*/ 594360 w 1965960"/>
                    <a:gd name="connsiteY1" fmla="*/ 0 h 2286000"/>
                    <a:gd name="connsiteX2" fmla="*/ 1965960 w 1965960"/>
                    <a:gd name="connsiteY2" fmla="*/ 762000 h 2286000"/>
                    <a:gd name="connsiteX3" fmla="*/ 1015365 w 1965960"/>
                    <a:gd name="connsiteY3" fmla="*/ 1800099 h 2286000"/>
                    <a:gd name="connsiteX4" fmla="*/ 674298 w 1965960"/>
                    <a:gd name="connsiteY4" fmla="*/ 2116364 h 2286000"/>
                    <a:gd name="connsiteX5" fmla="*/ 201168 w 1965960"/>
                    <a:gd name="connsiteY5" fmla="*/ 2286000 h 2286000"/>
                    <a:gd name="connsiteX6" fmla="*/ 0 w 1965960"/>
                    <a:gd name="connsiteY6" fmla="*/ 2286000 h 2286000"/>
                    <a:gd name="connsiteX7" fmla="*/ 0 w 1965960"/>
                    <a:gd name="connsiteY7" fmla="*/ 0 h 2286000"/>
                    <a:gd name="connsiteX0" fmla="*/ 0 w 1965960"/>
                    <a:gd name="connsiteY0" fmla="*/ 0 h 2286000"/>
                    <a:gd name="connsiteX1" fmla="*/ 594360 w 1965960"/>
                    <a:gd name="connsiteY1" fmla="*/ 0 h 2286000"/>
                    <a:gd name="connsiteX2" fmla="*/ 1828798 w 1965960"/>
                    <a:gd name="connsiteY2" fmla="*/ 762000 h 2286000"/>
                    <a:gd name="connsiteX3" fmla="*/ 1965960 w 1965960"/>
                    <a:gd name="connsiteY3" fmla="*/ 762000 h 2286000"/>
                    <a:gd name="connsiteX4" fmla="*/ 1015365 w 1965960"/>
                    <a:gd name="connsiteY4" fmla="*/ 1800099 h 2286000"/>
                    <a:gd name="connsiteX5" fmla="*/ 674298 w 1965960"/>
                    <a:gd name="connsiteY5" fmla="*/ 2116364 h 2286000"/>
                    <a:gd name="connsiteX6" fmla="*/ 201168 w 1965960"/>
                    <a:gd name="connsiteY6" fmla="*/ 2286000 h 2286000"/>
                    <a:gd name="connsiteX7" fmla="*/ 0 w 1965960"/>
                    <a:gd name="connsiteY7" fmla="*/ 2286000 h 2286000"/>
                    <a:gd name="connsiteX8" fmla="*/ 0 w 1965960"/>
                    <a:gd name="connsiteY8" fmla="*/ 0 h 2286000"/>
                    <a:gd name="connsiteX0" fmla="*/ 0 w 1965960"/>
                    <a:gd name="connsiteY0" fmla="*/ 0 h 2286000"/>
                    <a:gd name="connsiteX1" fmla="*/ 1828799 w 1965960"/>
                    <a:gd name="connsiteY1" fmla="*/ 0 h 2286000"/>
                    <a:gd name="connsiteX2" fmla="*/ 1828798 w 1965960"/>
                    <a:gd name="connsiteY2" fmla="*/ 762000 h 2286000"/>
                    <a:gd name="connsiteX3" fmla="*/ 1965960 w 1965960"/>
                    <a:gd name="connsiteY3" fmla="*/ 762000 h 2286000"/>
                    <a:gd name="connsiteX4" fmla="*/ 1015365 w 1965960"/>
                    <a:gd name="connsiteY4" fmla="*/ 1800099 h 2286000"/>
                    <a:gd name="connsiteX5" fmla="*/ 674298 w 1965960"/>
                    <a:gd name="connsiteY5" fmla="*/ 2116364 h 2286000"/>
                    <a:gd name="connsiteX6" fmla="*/ 201168 w 1965960"/>
                    <a:gd name="connsiteY6" fmla="*/ 2286000 h 2286000"/>
                    <a:gd name="connsiteX7" fmla="*/ 0 w 1965960"/>
                    <a:gd name="connsiteY7" fmla="*/ 2286000 h 2286000"/>
                    <a:gd name="connsiteX8" fmla="*/ 0 w 1965960"/>
                    <a:gd name="connsiteY8" fmla="*/ 0 h 2286000"/>
                    <a:gd name="connsiteX0" fmla="*/ 0 w 1965960"/>
                    <a:gd name="connsiteY0" fmla="*/ 0 h 2286000"/>
                    <a:gd name="connsiteX1" fmla="*/ 1828799 w 1965960"/>
                    <a:gd name="connsiteY1" fmla="*/ 0 h 2286000"/>
                    <a:gd name="connsiteX2" fmla="*/ 1828798 w 1965960"/>
                    <a:gd name="connsiteY2" fmla="*/ 762000 h 2286000"/>
                    <a:gd name="connsiteX3" fmla="*/ 1965960 w 1965960"/>
                    <a:gd name="connsiteY3" fmla="*/ 762000 h 2286000"/>
                    <a:gd name="connsiteX4" fmla="*/ 1015365 w 1965960"/>
                    <a:gd name="connsiteY4" fmla="*/ 1800099 h 2286000"/>
                    <a:gd name="connsiteX5" fmla="*/ 674297 w 1965960"/>
                    <a:gd name="connsiteY5" fmla="*/ 2205038 h 2286000"/>
                    <a:gd name="connsiteX6" fmla="*/ 201168 w 1965960"/>
                    <a:gd name="connsiteY6" fmla="*/ 2286000 h 2286000"/>
                    <a:gd name="connsiteX7" fmla="*/ 0 w 1965960"/>
                    <a:gd name="connsiteY7" fmla="*/ 2286000 h 2286000"/>
                    <a:gd name="connsiteX8" fmla="*/ 0 w 1965960"/>
                    <a:gd name="connsiteY8" fmla="*/ 0 h 2286000"/>
                    <a:gd name="connsiteX0" fmla="*/ 0 w 1965960"/>
                    <a:gd name="connsiteY0" fmla="*/ 0 h 2286000"/>
                    <a:gd name="connsiteX1" fmla="*/ 1828799 w 1965960"/>
                    <a:gd name="connsiteY1" fmla="*/ 0 h 2286000"/>
                    <a:gd name="connsiteX2" fmla="*/ 1828798 w 1965960"/>
                    <a:gd name="connsiteY2" fmla="*/ 762000 h 2286000"/>
                    <a:gd name="connsiteX3" fmla="*/ 1965960 w 1965960"/>
                    <a:gd name="connsiteY3" fmla="*/ 762000 h 2286000"/>
                    <a:gd name="connsiteX4" fmla="*/ 1015365 w 1965960"/>
                    <a:gd name="connsiteY4" fmla="*/ 1800099 h 2286000"/>
                    <a:gd name="connsiteX5" fmla="*/ 674297 w 1965960"/>
                    <a:gd name="connsiteY5" fmla="*/ 2116364 h 2286000"/>
                    <a:gd name="connsiteX6" fmla="*/ 201168 w 1965960"/>
                    <a:gd name="connsiteY6" fmla="*/ 2286000 h 2286000"/>
                    <a:gd name="connsiteX7" fmla="*/ 0 w 1965960"/>
                    <a:gd name="connsiteY7" fmla="*/ 2286000 h 2286000"/>
                    <a:gd name="connsiteX8" fmla="*/ 0 w 1965960"/>
                    <a:gd name="connsiteY8" fmla="*/ 0 h 2286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965960" h="2286000">
                      <a:moveTo>
                        <a:pt x="0" y="0"/>
                      </a:moveTo>
                      <a:lnTo>
                        <a:pt x="1828799" y="0"/>
                      </a:lnTo>
                      <a:cubicBezTo>
                        <a:pt x="1828799" y="254000"/>
                        <a:pt x="1828798" y="508000"/>
                        <a:pt x="1828798" y="762000"/>
                      </a:cubicBezTo>
                      <a:lnTo>
                        <a:pt x="1965960" y="762000"/>
                      </a:lnTo>
                      <a:lnTo>
                        <a:pt x="1015365" y="1800099"/>
                      </a:lnTo>
                      <a:lnTo>
                        <a:pt x="674297" y="2116364"/>
                      </a:lnTo>
                      <a:lnTo>
                        <a:pt x="201168" y="2286000"/>
                      </a:lnTo>
                      <a:lnTo>
                        <a:pt x="0" y="22860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5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8" name="Freeform 37"/>
                <p:cNvSpPr/>
                <p:nvPr/>
              </p:nvSpPr>
              <p:spPr>
                <a:xfrm rot="16200000">
                  <a:off x="5603015" y="1604197"/>
                  <a:ext cx="100219" cy="128170"/>
                </a:xfrm>
                <a:custGeom>
                  <a:avLst/>
                  <a:gdLst>
                    <a:gd name="connsiteX0" fmla="*/ 406400 w 1168400"/>
                    <a:gd name="connsiteY0" fmla="*/ 0 h 2209800"/>
                    <a:gd name="connsiteX1" fmla="*/ 1168400 w 1168400"/>
                    <a:gd name="connsiteY1" fmla="*/ 25400 h 2209800"/>
                    <a:gd name="connsiteX2" fmla="*/ 901700 w 1168400"/>
                    <a:gd name="connsiteY2" fmla="*/ 2209800 h 2209800"/>
                    <a:gd name="connsiteX3" fmla="*/ 0 w 1168400"/>
                    <a:gd name="connsiteY3" fmla="*/ 2044700 h 2209800"/>
                    <a:gd name="connsiteX4" fmla="*/ 406400 w 1168400"/>
                    <a:gd name="connsiteY4" fmla="*/ 0 h 220980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1084580 w 1351280"/>
                    <a:gd name="connsiteY2" fmla="*/ 220980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502920 w 1351280"/>
                    <a:gd name="connsiteY2" fmla="*/ 242316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0 w 1351280"/>
                    <a:gd name="connsiteY0" fmla="*/ 111760 h 2397760"/>
                    <a:gd name="connsiteX1" fmla="*/ 1351280 w 1351280"/>
                    <a:gd name="connsiteY1" fmla="*/ 0 h 2397760"/>
                    <a:gd name="connsiteX2" fmla="*/ 502920 w 1351280"/>
                    <a:gd name="connsiteY2" fmla="*/ 2397760 h 2397760"/>
                    <a:gd name="connsiteX3" fmla="*/ 0 w 1351280"/>
                    <a:gd name="connsiteY3" fmla="*/ 2397760 h 2397760"/>
                    <a:gd name="connsiteX4" fmla="*/ 0 w 1351280"/>
                    <a:gd name="connsiteY4" fmla="*/ 111760 h 2397760"/>
                    <a:gd name="connsiteX0" fmla="*/ 0 w 502920"/>
                    <a:gd name="connsiteY0" fmla="*/ 0 h 2286000"/>
                    <a:gd name="connsiteX1" fmla="*/ 228600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502920"/>
                    <a:gd name="connsiteY0" fmla="*/ 0 h 2286000"/>
                    <a:gd name="connsiteX1" fmla="*/ 256032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999110"/>
                    <a:gd name="connsiteY0" fmla="*/ 0 h 3423220"/>
                    <a:gd name="connsiteX1" fmla="*/ 256032 w 999110"/>
                    <a:gd name="connsiteY1" fmla="*/ 0 h 3423220"/>
                    <a:gd name="connsiteX2" fmla="*/ 999110 w 999110"/>
                    <a:gd name="connsiteY2" fmla="*/ 3423221 h 3423220"/>
                    <a:gd name="connsiteX3" fmla="*/ 0 w 999110"/>
                    <a:gd name="connsiteY3" fmla="*/ 2286000 h 3423220"/>
                    <a:gd name="connsiteX4" fmla="*/ 0 w 999110"/>
                    <a:gd name="connsiteY4" fmla="*/ 0 h 3423220"/>
                    <a:gd name="connsiteX0" fmla="*/ 0 w 999110"/>
                    <a:gd name="connsiteY0" fmla="*/ 0 h 3423220"/>
                    <a:gd name="connsiteX1" fmla="*/ 999110 w 999110"/>
                    <a:gd name="connsiteY1" fmla="*/ 3423221 h 3423220"/>
                    <a:gd name="connsiteX2" fmla="*/ 0 w 999110"/>
                    <a:gd name="connsiteY2" fmla="*/ 2286000 h 3423220"/>
                    <a:gd name="connsiteX3" fmla="*/ 0 w 999110"/>
                    <a:gd name="connsiteY3" fmla="*/ 0 h 3423220"/>
                    <a:gd name="connsiteX0" fmla="*/ 0 w 999111"/>
                    <a:gd name="connsiteY0" fmla="*/ 0 h 2953988"/>
                    <a:gd name="connsiteX1" fmla="*/ 999111 w 999111"/>
                    <a:gd name="connsiteY1" fmla="*/ 2953988 h 2953988"/>
                    <a:gd name="connsiteX2" fmla="*/ 0 w 999111"/>
                    <a:gd name="connsiteY2" fmla="*/ 2286000 h 2953988"/>
                    <a:gd name="connsiteX3" fmla="*/ 0 w 999111"/>
                    <a:gd name="connsiteY3" fmla="*/ 0 h 2953988"/>
                    <a:gd name="connsiteX0" fmla="*/ 0 w 999111"/>
                    <a:gd name="connsiteY0" fmla="*/ 0 h 2953988"/>
                    <a:gd name="connsiteX1" fmla="*/ 999111 w 999111"/>
                    <a:gd name="connsiteY1" fmla="*/ 2953988 h 2953988"/>
                    <a:gd name="connsiteX2" fmla="*/ 0 w 999111"/>
                    <a:gd name="connsiteY2" fmla="*/ 2286000 h 2953988"/>
                    <a:gd name="connsiteX3" fmla="*/ 0 w 999111"/>
                    <a:gd name="connsiteY3" fmla="*/ 1600203 h 2953988"/>
                    <a:gd name="connsiteX4" fmla="*/ 0 w 999111"/>
                    <a:gd name="connsiteY4" fmla="*/ 0 h 2953988"/>
                    <a:gd name="connsiteX0" fmla="*/ 0 w 999111"/>
                    <a:gd name="connsiteY0" fmla="*/ 0 h 2953988"/>
                    <a:gd name="connsiteX1" fmla="*/ 999111 w 999111"/>
                    <a:gd name="connsiteY1" fmla="*/ 2953988 h 2953988"/>
                    <a:gd name="connsiteX2" fmla="*/ 0 w 999111"/>
                    <a:gd name="connsiteY2" fmla="*/ 2286000 h 2953988"/>
                    <a:gd name="connsiteX3" fmla="*/ 0 w 999111"/>
                    <a:gd name="connsiteY3" fmla="*/ 1919295 h 2953988"/>
                    <a:gd name="connsiteX4" fmla="*/ 0 w 999111"/>
                    <a:gd name="connsiteY4" fmla="*/ 0 h 2953988"/>
                    <a:gd name="connsiteX0" fmla="*/ 1428 w 1000539"/>
                    <a:gd name="connsiteY0" fmla="*/ 0 h 2953988"/>
                    <a:gd name="connsiteX1" fmla="*/ 1000539 w 1000539"/>
                    <a:gd name="connsiteY1" fmla="*/ 2953988 h 2953988"/>
                    <a:gd name="connsiteX2" fmla="*/ 1428 w 1000539"/>
                    <a:gd name="connsiteY2" fmla="*/ 2286000 h 2953988"/>
                    <a:gd name="connsiteX3" fmla="*/ 1428 w 1000539"/>
                    <a:gd name="connsiteY3" fmla="*/ 1919295 h 2953988"/>
                    <a:gd name="connsiteX4" fmla="*/ 1428 w 1000539"/>
                    <a:gd name="connsiteY4" fmla="*/ 823915 h 2953988"/>
                    <a:gd name="connsiteX5" fmla="*/ 1428 w 1000539"/>
                    <a:gd name="connsiteY5" fmla="*/ 0 h 2953988"/>
                    <a:gd name="connsiteX0" fmla="*/ 1428 w 1000539"/>
                    <a:gd name="connsiteY0" fmla="*/ 0 h 2953988"/>
                    <a:gd name="connsiteX1" fmla="*/ 1000539 w 1000539"/>
                    <a:gd name="connsiteY1" fmla="*/ 2953988 h 2953988"/>
                    <a:gd name="connsiteX2" fmla="*/ 1428 w 1000539"/>
                    <a:gd name="connsiteY2" fmla="*/ 2286000 h 2953988"/>
                    <a:gd name="connsiteX3" fmla="*/ 1428 w 1000539"/>
                    <a:gd name="connsiteY3" fmla="*/ 1919295 h 2953988"/>
                    <a:gd name="connsiteX4" fmla="*/ 42383 w 1000539"/>
                    <a:gd name="connsiteY4" fmla="*/ 1050135 h 2953988"/>
                    <a:gd name="connsiteX5" fmla="*/ 1428 w 1000539"/>
                    <a:gd name="connsiteY5" fmla="*/ 823915 h 2953988"/>
                    <a:gd name="connsiteX6" fmla="*/ 1428 w 1000539"/>
                    <a:gd name="connsiteY6" fmla="*/ 0 h 2953988"/>
                    <a:gd name="connsiteX0" fmla="*/ 1428 w 1000539"/>
                    <a:gd name="connsiteY0" fmla="*/ 0 h 2953988"/>
                    <a:gd name="connsiteX1" fmla="*/ 1000539 w 1000539"/>
                    <a:gd name="connsiteY1" fmla="*/ 2953988 h 2953988"/>
                    <a:gd name="connsiteX2" fmla="*/ 1428 w 1000539"/>
                    <a:gd name="connsiteY2" fmla="*/ 2286000 h 2953988"/>
                    <a:gd name="connsiteX3" fmla="*/ 1428 w 1000539"/>
                    <a:gd name="connsiteY3" fmla="*/ 1919295 h 2953988"/>
                    <a:gd name="connsiteX4" fmla="*/ 42383 w 1000539"/>
                    <a:gd name="connsiteY4" fmla="*/ 1050135 h 2953988"/>
                    <a:gd name="connsiteX5" fmla="*/ 1428 w 1000539"/>
                    <a:gd name="connsiteY5" fmla="*/ 823915 h 2953988"/>
                    <a:gd name="connsiteX6" fmla="*/ 1428 w 1000539"/>
                    <a:gd name="connsiteY6" fmla="*/ 0 h 2953988"/>
                    <a:gd name="connsiteX0" fmla="*/ 1428 w 1000539"/>
                    <a:gd name="connsiteY0" fmla="*/ 0 h 2953988"/>
                    <a:gd name="connsiteX1" fmla="*/ 1000539 w 1000539"/>
                    <a:gd name="connsiteY1" fmla="*/ 2953988 h 2953988"/>
                    <a:gd name="connsiteX2" fmla="*/ 1428 w 1000539"/>
                    <a:gd name="connsiteY2" fmla="*/ 2286000 h 2953988"/>
                    <a:gd name="connsiteX3" fmla="*/ 1428 w 1000539"/>
                    <a:gd name="connsiteY3" fmla="*/ 1919295 h 2953988"/>
                    <a:gd name="connsiteX4" fmla="*/ 47145 w 1000539"/>
                    <a:gd name="connsiteY4" fmla="*/ 931075 h 2953988"/>
                    <a:gd name="connsiteX5" fmla="*/ 1428 w 1000539"/>
                    <a:gd name="connsiteY5" fmla="*/ 823915 h 2953988"/>
                    <a:gd name="connsiteX6" fmla="*/ 1428 w 1000539"/>
                    <a:gd name="connsiteY6" fmla="*/ 0 h 2953988"/>
                    <a:gd name="connsiteX0" fmla="*/ 1429 w 1000540"/>
                    <a:gd name="connsiteY0" fmla="*/ 0 h 2953988"/>
                    <a:gd name="connsiteX1" fmla="*/ 1000540 w 1000540"/>
                    <a:gd name="connsiteY1" fmla="*/ 2953988 h 2953988"/>
                    <a:gd name="connsiteX2" fmla="*/ 1429 w 1000540"/>
                    <a:gd name="connsiteY2" fmla="*/ 2286000 h 2953988"/>
                    <a:gd name="connsiteX3" fmla="*/ 1429 w 1000540"/>
                    <a:gd name="connsiteY3" fmla="*/ 1919295 h 2953988"/>
                    <a:gd name="connsiteX4" fmla="*/ 47146 w 1000540"/>
                    <a:gd name="connsiteY4" fmla="*/ 931075 h 2953988"/>
                    <a:gd name="connsiteX5" fmla="*/ 1428 w 1000540"/>
                    <a:gd name="connsiteY5" fmla="*/ 800103 h 2953988"/>
                    <a:gd name="connsiteX6" fmla="*/ 1429 w 1000540"/>
                    <a:gd name="connsiteY6" fmla="*/ 0 h 2953988"/>
                    <a:gd name="connsiteX0" fmla="*/ 1429 w 1000540"/>
                    <a:gd name="connsiteY0" fmla="*/ 0 h 2953988"/>
                    <a:gd name="connsiteX1" fmla="*/ 1000540 w 1000540"/>
                    <a:gd name="connsiteY1" fmla="*/ 2953988 h 2953988"/>
                    <a:gd name="connsiteX2" fmla="*/ 1429 w 1000540"/>
                    <a:gd name="connsiteY2" fmla="*/ 2286000 h 2953988"/>
                    <a:gd name="connsiteX3" fmla="*/ 1429 w 1000540"/>
                    <a:gd name="connsiteY3" fmla="*/ 1919295 h 2953988"/>
                    <a:gd name="connsiteX4" fmla="*/ 47148 w 1000540"/>
                    <a:gd name="connsiteY4" fmla="*/ 914406 h 2953988"/>
                    <a:gd name="connsiteX5" fmla="*/ 1428 w 1000540"/>
                    <a:gd name="connsiteY5" fmla="*/ 800103 h 2953988"/>
                    <a:gd name="connsiteX6" fmla="*/ 1429 w 1000540"/>
                    <a:gd name="connsiteY6" fmla="*/ 0 h 2953988"/>
                    <a:gd name="connsiteX0" fmla="*/ 1429 w 1000540"/>
                    <a:gd name="connsiteY0" fmla="*/ 0 h 2953988"/>
                    <a:gd name="connsiteX1" fmla="*/ 1000540 w 1000540"/>
                    <a:gd name="connsiteY1" fmla="*/ 2953988 h 2953988"/>
                    <a:gd name="connsiteX2" fmla="*/ 1429 w 1000540"/>
                    <a:gd name="connsiteY2" fmla="*/ 2286000 h 2953988"/>
                    <a:gd name="connsiteX3" fmla="*/ 1429 w 1000540"/>
                    <a:gd name="connsiteY3" fmla="*/ 1919295 h 2953988"/>
                    <a:gd name="connsiteX4" fmla="*/ 47148 w 1000540"/>
                    <a:gd name="connsiteY4" fmla="*/ 1714507 h 2953988"/>
                    <a:gd name="connsiteX5" fmla="*/ 47148 w 1000540"/>
                    <a:gd name="connsiteY5" fmla="*/ 914406 h 2953988"/>
                    <a:gd name="connsiteX6" fmla="*/ 1428 w 1000540"/>
                    <a:gd name="connsiteY6" fmla="*/ 800103 h 2953988"/>
                    <a:gd name="connsiteX7" fmla="*/ 1429 w 1000540"/>
                    <a:gd name="connsiteY7" fmla="*/ 0 h 2953988"/>
                    <a:gd name="connsiteX0" fmla="*/ 1429 w 1000540"/>
                    <a:gd name="connsiteY0" fmla="*/ 0 h 2953988"/>
                    <a:gd name="connsiteX1" fmla="*/ 1000540 w 1000540"/>
                    <a:gd name="connsiteY1" fmla="*/ 2953988 h 2953988"/>
                    <a:gd name="connsiteX2" fmla="*/ 1429 w 1000540"/>
                    <a:gd name="connsiteY2" fmla="*/ 2286000 h 2953988"/>
                    <a:gd name="connsiteX3" fmla="*/ 1429 w 1000540"/>
                    <a:gd name="connsiteY3" fmla="*/ 1919295 h 2953988"/>
                    <a:gd name="connsiteX4" fmla="*/ 47148 w 1000540"/>
                    <a:gd name="connsiteY4" fmla="*/ 1714507 h 2953988"/>
                    <a:gd name="connsiteX5" fmla="*/ 47148 w 1000540"/>
                    <a:gd name="connsiteY5" fmla="*/ 914406 h 2953988"/>
                    <a:gd name="connsiteX6" fmla="*/ 1428 w 1000540"/>
                    <a:gd name="connsiteY6" fmla="*/ 800103 h 2953988"/>
                    <a:gd name="connsiteX7" fmla="*/ 1429 w 1000540"/>
                    <a:gd name="connsiteY7" fmla="*/ 0 h 2953988"/>
                    <a:gd name="connsiteX0" fmla="*/ 1429 w 1000540"/>
                    <a:gd name="connsiteY0" fmla="*/ 0 h 2953988"/>
                    <a:gd name="connsiteX1" fmla="*/ 1000540 w 1000540"/>
                    <a:gd name="connsiteY1" fmla="*/ 2953988 h 2953988"/>
                    <a:gd name="connsiteX2" fmla="*/ 1429 w 1000540"/>
                    <a:gd name="connsiteY2" fmla="*/ 2286000 h 2953988"/>
                    <a:gd name="connsiteX3" fmla="*/ 1429 w 1000540"/>
                    <a:gd name="connsiteY3" fmla="*/ 1919295 h 2953988"/>
                    <a:gd name="connsiteX4" fmla="*/ 47148 w 1000540"/>
                    <a:gd name="connsiteY4" fmla="*/ 1714507 h 2953988"/>
                    <a:gd name="connsiteX5" fmla="*/ 47148 w 1000540"/>
                    <a:gd name="connsiteY5" fmla="*/ 914406 h 2953988"/>
                    <a:gd name="connsiteX6" fmla="*/ 1428 w 1000540"/>
                    <a:gd name="connsiteY6" fmla="*/ 800103 h 2953988"/>
                    <a:gd name="connsiteX7" fmla="*/ 1429 w 1000540"/>
                    <a:gd name="connsiteY7" fmla="*/ 0 h 2953988"/>
                    <a:gd name="connsiteX0" fmla="*/ 1429 w 1000540"/>
                    <a:gd name="connsiteY0" fmla="*/ 0 h 2953988"/>
                    <a:gd name="connsiteX1" fmla="*/ 1000540 w 1000540"/>
                    <a:gd name="connsiteY1" fmla="*/ 2953988 h 2953988"/>
                    <a:gd name="connsiteX2" fmla="*/ 1429 w 1000540"/>
                    <a:gd name="connsiteY2" fmla="*/ 2286000 h 2953988"/>
                    <a:gd name="connsiteX3" fmla="*/ 1429 w 1000540"/>
                    <a:gd name="connsiteY3" fmla="*/ 1919295 h 2953988"/>
                    <a:gd name="connsiteX4" fmla="*/ 47148 w 1000540"/>
                    <a:gd name="connsiteY4" fmla="*/ 1828807 h 2953988"/>
                    <a:gd name="connsiteX5" fmla="*/ 47148 w 1000540"/>
                    <a:gd name="connsiteY5" fmla="*/ 914406 h 2953988"/>
                    <a:gd name="connsiteX6" fmla="*/ 1428 w 1000540"/>
                    <a:gd name="connsiteY6" fmla="*/ 800103 h 2953988"/>
                    <a:gd name="connsiteX7" fmla="*/ 1429 w 1000540"/>
                    <a:gd name="connsiteY7" fmla="*/ 0 h 2953988"/>
                    <a:gd name="connsiteX0" fmla="*/ 1429 w 1000540"/>
                    <a:gd name="connsiteY0" fmla="*/ 0 h 2953988"/>
                    <a:gd name="connsiteX1" fmla="*/ 1000540 w 1000540"/>
                    <a:gd name="connsiteY1" fmla="*/ 2953988 h 2953988"/>
                    <a:gd name="connsiteX2" fmla="*/ 1429 w 1000540"/>
                    <a:gd name="connsiteY2" fmla="*/ 2286000 h 2953988"/>
                    <a:gd name="connsiteX3" fmla="*/ 1429 w 1000540"/>
                    <a:gd name="connsiteY3" fmla="*/ 1919295 h 2953988"/>
                    <a:gd name="connsiteX4" fmla="*/ 47148 w 1000540"/>
                    <a:gd name="connsiteY4" fmla="*/ 1828807 h 2953988"/>
                    <a:gd name="connsiteX5" fmla="*/ 47148 w 1000540"/>
                    <a:gd name="connsiteY5" fmla="*/ 914406 h 2953988"/>
                    <a:gd name="connsiteX6" fmla="*/ 1428 w 1000540"/>
                    <a:gd name="connsiteY6" fmla="*/ 800106 h 2953988"/>
                    <a:gd name="connsiteX7" fmla="*/ 1429 w 1000540"/>
                    <a:gd name="connsiteY7" fmla="*/ 0 h 2953988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9 w 1000540"/>
                    <a:gd name="connsiteY3" fmla="*/ 1919290 h 2953983"/>
                    <a:gd name="connsiteX4" fmla="*/ 47148 w 1000540"/>
                    <a:gd name="connsiteY4" fmla="*/ 1828802 h 2953983"/>
                    <a:gd name="connsiteX5" fmla="*/ 47148 w 1000540"/>
                    <a:gd name="connsiteY5" fmla="*/ 914401 h 2953983"/>
                    <a:gd name="connsiteX6" fmla="*/ 1428 w 1000540"/>
                    <a:gd name="connsiteY6" fmla="*/ 8001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9 w 1000540"/>
                    <a:gd name="connsiteY3" fmla="*/ 1919290 h 2953983"/>
                    <a:gd name="connsiteX4" fmla="*/ 47148 w 1000540"/>
                    <a:gd name="connsiteY4" fmla="*/ 1828802 h 2953983"/>
                    <a:gd name="connsiteX5" fmla="*/ 47148 w 1000540"/>
                    <a:gd name="connsiteY5" fmla="*/ 914401 h 2953983"/>
                    <a:gd name="connsiteX6" fmla="*/ 1428 w 1000540"/>
                    <a:gd name="connsiteY6" fmla="*/ 8001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9 w 1000540"/>
                    <a:gd name="connsiteY3" fmla="*/ 1919290 h 2953983"/>
                    <a:gd name="connsiteX4" fmla="*/ 47148 w 1000540"/>
                    <a:gd name="connsiteY4" fmla="*/ 1828802 h 2953983"/>
                    <a:gd name="connsiteX5" fmla="*/ 92868 w 1000540"/>
                    <a:gd name="connsiteY5" fmla="*/ 914401 h 2953983"/>
                    <a:gd name="connsiteX6" fmla="*/ 1428 w 1000540"/>
                    <a:gd name="connsiteY6" fmla="*/ 8001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9 w 1000540"/>
                    <a:gd name="connsiteY3" fmla="*/ 1919290 h 2953983"/>
                    <a:gd name="connsiteX4" fmla="*/ 47148 w 1000540"/>
                    <a:gd name="connsiteY4" fmla="*/ 1828802 h 2953983"/>
                    <a:gd name="connsiteX5" fmla="*/ 92868 w 1000540"/>
                    <a:gd name="connsiteY5" fmla="*/ 914401 h 2953983"/>
                    <a:gd name="connsiteX6" fmla="*/ 1428 w 1000540"/>
                    <a:gd name="connsiteY6" fmla="*/ 6858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9 w 1000540"/>
                    <a:gd name="connsiteY3" fmla="*/ 1919290 h 2953983"/>
                    <a:gd name="connsiteX4" fmla="*/ 92868 w 1000540"/>
                    <a:gd name="connsiteY4" fmla="*/ 1828802 h 2953983"/>
                    <a:gd name="connsiteX5" fmla="*/ 92868 w 1000540"/>
                    <a:gd name="connsiteY5" fmla="*/ 914401 h 2953983"/>
                    <a:gd name="connsiteX6" fmla="*/ 1428 w 1000540"/>
                    <a:gd name="connsiteY6" fmla="*/ 6858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8 w 1000540"/>
                    <a:gd name="connsiteY3" fmla="*/ 1943102 h 2953983"/>
                    <a:gd name="connsiteX4" fmla="*/ 92868 w 1000540"/>
                    <a:gd name="connsiteY4" fmla="*/ 1828802 h 2953983"/>
                    <a:gd name="connsiteX5" fmla="*/ 92868 w 1000540"/>
                    <a:gd name="connsiteY5" fmla="*/ 914401 h 2953983"/>
                    <a:gd name="connsiteX6" fmla="*/ 1428 w 1000540"/>
                    <a:gd name="connsiteY6" fmla="*/ 6858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8 w 1000540"/>
                    <a:gd name="connsiteY3" fmla="*/ 2057402 h 2953983"/>
                    <a:gd name="connsiteX4" fmla="*/ 92868 w 1000540"/>
                    <a:gd name="connsiteY4" fmla="*/ 1828802 h 2953983"/>
                    <a:gd name="connsiteX5" fmla="*/ 92868 w 1000540"/>
                    <a:gd name="connsiteY5" fmla="*/ 914401 h 2953983"/>
                    <a:gd name="connsiteX6" fmla="*/ 1428 w 1000540"/>
                    <a:gd name="connsiteY6" fmla="*/ 6858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8 w 1000540"/>
                    <a:gd name="connsiteY3" fmla="*/ 2057402 h 2953983"/>
                    <a:gd name="connsiteX4" fmla="*/ 92868 w 1000540"/>
                    <a:gd name="connsiteY4" fmla="*/ 1828802 h 2953983"/>
                    <a:gd name="connsiteX5" fmla="*/ 92868 w 1000540"/>
                    <a:gd name="connsiteY5" fmla="*/ 914401 h 2953983"/>
                    <a:gd name="connsiteX6" fmla="*/ 1428 w 1000540"/>
                    <a:gd name="connsiteY6" fmla="*/ 6858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8 w 1000540"/>
                    <a:gd name="connsiteY3" fmla="*/ 2057402 h 2953983"/>
                    <a:gd name="connsiteX4" fmla="*/ 92868 w 1000540"/>
                    <a:gd name="connsiteY4" fmla="*/ 1828802 h 2953983"/>
                    <a:gd name="connsiteX5" fmla="*/ 92868 w 1000540"/>
                    <a:gd name="connsiteY5" fmla="*/ 914401 h 2953983"/>
                    <a:gd name="connsiteX6" fmla="*/ 1428 w 1000540"/>
                    <a:gd name="connsiteY6" fmla="*/ 5715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8 w 1000540"/>
                    <a:gd name="connsiteY3" fmla="*/ 2057402 h 2953983"/>
                    <a:gd name="connsiteX4" fmla="*/ 92868 w 1000540"/>
                    <a:gd name="connsiteY4" fmla="*/ 1714502 h 2953983"/>
                    <a:gd name="connsiteX5" fmla="*/ 92868 w 1000540"/>
                    <a:gd name="connsiteY5" fmla="*/ 914401 h 2953983"/>
                    <a:gd name="connsiteX6" fmla="*/ 1428 w 1000540"/>
                    <a:gd name="connsiteY6" fmla="*/ 571501 h 2953983"/>
                    <a:gd name="connsiteX7" fmla="*/ 1428 w 1000540"/>
                    <a:gd name="connsiteY7" fmla="*/ 1 h 2953983"/>
                    <a:gd name="connsiteX0" fmla="*/ 1428 w 1007268"/>
                    <a:gd name="connsiteY0" fmla="*/ 1 h 2628903"/>
                    <a:gd name="connsiteX1" fmla="*/ 1007268 w 1007268"/>
                    <a:gd name="connsiteY1" fmla="*/ 2628902 h 2628903"/>
                    <a:gd name="connsiteX2" fmla="*/ 1429 w 1007268"/>
                    <a:gd name="connsiteY2" fmla="*/ 2285995 h 2628903"/>
                    <a:gd name="connsiteX3" fmla="*/ 1428 w 1007268"/>
                    <a:gd name="connsiteY3" fmla="*/ 2057402 h 2628903"/>
                    <a:gd name="connsiteX4" fmla="*/ 92868 w 1007268"/>
                    <a:gd name="connsiteY4" fmla="*/ 1714502 h 2628903"/>
                    <a:gd name="connsiteX5" fmla="*/ 92868 w 1007268"/>
                    <a:gd name="connsiteY5" fmla="*/ 914401 h 2628903"/>
                    <a:gd name="connsiteX6" fmla="*/ 1428 w 1007268"/>
                    <a:gd name="connsiteY6" fmla="*/ 571501 h 2628903"/>
                    <a:gd name="connsiteX7" fmla="*/ 1428 w 1007268"/>
                    <a:gd name="connsiteY7" fmla="*/ 1 h 2628903"/>
                    <a:gd name="connsiteX0" fmla="*/ 1428 w 1007268"/>
                    <a:gd name="connsiteY0" fmla="*/ 1 h 2628903"/>
                    <a:gd name="connsiteX1" fmla="*/ 1007268 w 1007268"/>
                    <a:gd name="connsiteY1" fmla="*/ 2628902 h 2628903"/>
                    <a:gd name="connsiteX2" fmla="*/ 1429 w 1007268"/>
                    <a:gd name="connsiteY2" fmla="*/ 2285995 h 2628903"/>
                    <a:gd name="connsiteX3" fmla="*/ 1428 w 1007268"/>
                    <a:gd name="connsiteY3" fmla="*/ 2057402 h 2628903"/>
                    <a:gd name="connsiteX4" fmla="*/ 92868 w 1007268"/>
                    <a:gd name="connsiteY4" fmla="*/ 1714502 h 2628903"/>
                    <a:gd name="connsiteX5" fmla="*/ 92868 w 1007268"/>
                    <a:gd name="connsiteY5" fmla="*/ 914401 h 2628903"/>
                    <a:gd name="connsiteX6" fmla="*/ 1428 w 1007268"/>
                    <a:gd name="connsiteY6" fmla="*/ 571501 h 2628903"/>
                    <a:gd name="connsiteX7" fmla="*/ 1428 w 1007268"/>
                    <a:gd name="connsiteY7" fmla="*/ 1 h 2628903"/>
                    <a:gd name="connsiteX0" fmla="*/ 1428 w 1007268"/>
                    <a:gd name="connsiteY0" fmla="*/ 1 h 2628903"/>
                    <a:gd name="connsiteX1" fmla="*/ 1007268 w 1007268"/>
                    <a:gd name="connsiteY1" fmla="*/ 2628902 h 2628903"/>
                    <a:gd name="connsiteX2" fmla="*/ 1429 w 1007268"/>
                    <a:gd name="connsiteY2" fmla="*/ 2285995 h 2628903"/>
                    <a:gd name="connsiteX3" fmla="*/ 1428 w 1007268"/>
                    <a:gd name="connsiteY3" fmla="*/ 2057402 h 2628903"/>
                    <a:gd name="connsiteX4" fmla="*/ 92868 w 1007268"/>
                    <a:gd name="connsiteY4" fmla="*/ 1714502 h 2628903"/>
                    <a:gd name="connsiteX5" fmla="*/ 92868 w 1007268"/>
                    <a:gd name="connsiteY5" fmla="*/ 914401 h 2628903"/>
                    <a:gd name="connsiteX6" fmla="*/ 1428 w 1007268"/>
                    <a:gd name="connsiteY6" fmla="*/ 571501 h 2628903"/>
                    <a:gd name="connsiteX7" fmla="*/ 1428 w 1007268"/>
                    <a:gd name="connsiteY7" fmla="*/ 1 h 2628903"/>
                    <a:gd name="connsiteX0" fmla="*/ 1428 w 1007268"/>
                    <a:gd name="connsiteY0" fmla="*/ 1 h 2628903"/>
                    <a:gd name="connsiteX1" fmla="*/ 1007268 w 1007268"/>
                    <a:gd name="connsiteY1" fmla="*/ 2628902 h 2628903"/>
                    <a:gd name="connsiteX2" fmla="*/ 1429 w 1007268"/>
                    <a:gd name="connsiteY2" fmla="*/ 2285995 h 2628903"/>
                    <a:gd name="connsiteX3" fmla="*/ 1428 w 1007268"/>
                    <a:gd name="connsiteY3" fmla="*/ 2057402 h 2628903"/>
                    <a:gd name="connsiteX4" fmla="*/ 92868 w 1007268"/>
                    <a:gd name="connsiteY4" fmla="*/ 1714502 h 2628903"/>
                    <a:gd name="connsiteX5" fmla="*/ 92868 w 1007268"/>
                    <a:gd name="connsiteY5" fmla="*/ 914401 h 2628903"/>
                    <a:gd name="connsiteX6" fmla="*/ 1428 w 1007268"/>
                    <a:gd name="connsiteY6" fmla="*/ 571501 h 2628903"/>
                    <a:gd name="connsiteX7" fmla="*/ 1428 w 1007268"/>
                    <a:gd name="connsiteY7" fmla="*/ 1 h 2628903"/>
                    <a:gd name="connsiteX0" fmla="*/ 0 w 1007269"/>
                    <a:gd name="connsiteY0" fmla="*/ 1 h 2857503"/>
                    <a:gd name="connsiteX1" fmla="*/ 1007269 w 1007269"/>
                    <a:gd name="connsiteY1" fmla="*/ 2857502 h 2857503"/>
                    <a:gd name="connsiteX2" fmla="*/ 1430 w 1007269"/>
                    <a:gd name="connsiteY2" fmla="*/ 2514595 h 2857503"/>
                    <a:gd name="connsiteX3" fmla="*/ 1429 w 1007269"/>
                    <a:gd name="connsiteY3" fmla="*/ 2286002 h 2857503"/>
                    <a:gd name="connsiteX4" fmla="*/ 92869 w 1007269"/>
                    <a:gd name="connsiteY4" fmla="*/ 1943102 h 2857503"/>
                    <a:gd name="connsiteX5" fmla="*/ 92869 w 1007269"/>
                    <a:gd name="connsiteY5" fmla="*/ 1143001 h 2857503"/>
                    <a:gd name="connsiteX6" fmla="*/ 1429 w 1007269"/>
                    <a:gd name="connsiteY6" fmla="*/ 800101 h 2857503"/>
                    <a:gd name="connsiteX7" fmla="*/ 0 w 1007269"/>
                    <a:gd name="connsiteY7" fmla="*/ 1 h 2857503"/>
                    <a:gd name="connsiteX0" fmla="*/ 0 w 1007268"/>
                    <a:gd name="connsiteY0" fmla="*/ 0 h 2857506"/>
                    <a:gd name="connsiteX1" fmla="*/ 1007268 w 1007268"/>
                    <a:gd name="connsiteY1" fmla="*/ 2857505 h 2857506"/>
                    <a:gd name="connsiteX2" fmla="*/ 1429 w 1007268"/>
                    <a:gd name="connsiteY2" fmla="*/ 2514598 h 2857506"/>
                    <a:gd name="connsiteX3" fmla="*/ 1428 w 1007268"/>
                    <a:gd name="connsiteY3" fmla="*/ 2286005 h 2857506"/>
                    <a:gd name="connsiteX4" fmla="*/ 92868 w 1007268"/>
                    <a:gd name="connsiteY4" fmla="*/ 1943105 h 2857506"/>
                    <a:gd name="connsiteX5" fmla="*/ 92868 w 1007268"/>
                    <a:gd name="connsiteY5" fmla="*/ 1143004 h 2857506"/>
                    <a:gd name="connsiteX6" fmla="*/ 1428 w 1007268"/>
                    <a:gd name="connsiteY6" fmla="*/ 800104 h 2857506"/>
                    <a:gd name="connsiteX7" fmla="*/ 0 w 1007268"/>
                    <a:gd name="connsiteY7" fmla="*/ 0 h 2857506"/>
                    <a:gd name="connsiteX0" fmla="*/ 0 w 1007268"/>
                    <a:gd name="connsiteY0" fmla="*/ 0 h 2857506"/>
                    <a:gd name="connsiteX1" fmla="*/ 1007268 w 1007268"/>
                    <a:gd name="connsiteY1" fmla="*/ 2857505 h 2857506"/>
                    <a:gd name="connsiteX2" fmla="*/ 1429 w 1007268"/>
                    <a:gd name="connsiteY2" fmla="*/ 2514598 h 2857506"/>
                    <a:gd name="connsiteX3" fmla="*/ 1428 w 1007268"/>
                    <a:gd name="connsiteY3" fmla="*/ 2286005 h 2857506"/>
                    <a:gd name="connsiteX4" fmla="*/ 92868 w 1007268"/>
                    <a:gd name="connsiteY4" fmla="*/ 1943105 h 2857506"/>
                    <a:gd name="connsiteX5" fmla="*/ 92868 w 1007268"/>
                    <a:gd name="connsiteY5" fmla="*/ 1143004 h 2857506"/>
                    <a:gd name="connsiteX6" fmla="*/ 1428 w 1007268"/>
                    <a:gd name="connsiteY6" fmla="*/ 800104 h 2857506"/>
                    <a:gd name="connsiteX7" fmla="*/ 0 w 1007268"/>
                    <a:gd name="connsiteY7" fmla="*/ 0 h 2857506"/>
                    <a:gd name="connsiteX0" fmla="*/ 0 w 1007268"/>
                    <a:gd name="connsiteY0" fmla="*/ 0 h 2857506"/>
                    <a:gd name="connsiteX1" fmla="*/ 1007268 w 1007268"/>
                    <a:gd name="connsiteY1" fmla="*/ 2857505 h 2857506"/>
                    <a:gd name="connsiteX2" fmla="*/ 1429 w 1007268"/>
                    <a:gd name="connsiteY2" fmla="*/ 2514598 h 2857506"/>
                    <a:gd name="connsiteX3" fmla="*/ 1428 w 1007268"/>
                    <a:gd name="connsiteY3" fmla="*/ 2286005 h 2857506"/>
                    <a:gd name="connsiteX4" fmla="*/ 92868 w 1007268"/>
                    <a:gd name="connsiteY4" fmla="*/ 1943105 h 2857506"/>
                    <a:gd name="connsiteX5" fmla="*/ 92868 w 1007268"/>
                    <a:gd name="connsiteY5" fmla="*/ 1143004 h 2857506"/>
                    <a:gd name="connsiteX6" fmla="*/ 0 w 1007268"/>
                    <a:gd name="connsiteY6" fmla="*/ 800100 h 2857506"/>
                    <a:gd name="connsiteX7" fmla="*/ 0 w 1007268"/>
                    <a:gd name="connsiteY7" fmla="*/ 0 h 2857506"/>
                    <a:gd name="connsiteX0" fmla="*/ 0 w 1007268"/>
                    <a:gd name="connsiteY0" fmla="*/ 0 h 2971806"/>
                    <a:gd name="connsiteX1" fmla="*/ 1007268 w 1007268"/>
                    <a:gd name="connsiteY1" fmla="*/ 2971805 h 2971806"/>
                    <a:gd name="connsiteX2" fmla="*/ 1429 w 1007268"/>
                    <a:gd name="connsiteY2" fmla="*/ 2628898 h 2971806"/>
                    <a:gd name="connsiteX3" fmla="*/ 1428 w 1007268"/>
                    <a:gd name="connsiteY3" fmla="*/ 2400305 h 2971806"/>
                    <a:gd name="connsiteX4" fmla="*/ 92868 w 1007268"/>
                    <a:gd name="connsiteY4" fmla="*/ 2057405 h 2971806"/>
                    <a:gd name="connsiteX5" fmla="*/ 92868 w 1007268"/>
                    <a:gd name="connsiteY5" fmla="*/ 1257304 h 2971806"/>
                    <a:gd name="connsiteX6" fmla="*/ 0 w 1007268"/>
                    <a:gd name="connsiteY6" fmla="*/ 914400 h 2971806"/>
                    <a:gd name="connsiteX7" fmla="*/ 0 w 1007268"/>
                    <a:gd name="connsiteY7" fmla="*/ 0 h 2971806"/>
                    <a:gd name="connsiteX0" fmla="*/ 0 w 1007268"/>
                    <a:gd name="connsiteY0" fmla="*/ 0 h 2971806"/>
                    <a:gd name="connsiteX1" fmla="*/ 1007268 w 1007268"/>
                    <a:gd name="connsiteY1" fmla="*/ 2971805 h 2971806"/>
                    <a:gd name="connsiteX2" fmla="*/ 1429 w 1007268"/>
                    <a:gd name="connsiteY2" fmla="*/ 2628898 h 2971806"/>
                    <a:gd name="connsiteX3" fmla="*/ 1428 w 1007268"/>
                    <a:gd name="connsiteY3" fmla="*/ 2400305 h 2971806"/>
                    <a:gd name="connsiteX4" fmla="*/ 92868 w 1007268"/>
                    <a:gd name="connsiteY4" fmla="*/ 2057405 h 2971806"/>
                    <a:gd name="connsiteX5" fmla="*/ 92868 w 1007268"/>
                    <a:gd name="connsiteY5" fmla="*/ 1257304 h 2971806"/>
                    <a:gd name="connsiteX6" fmla="*/ 0 w 1007268"/>
                    <a:gd name="connsiteY6" fmla="*/ 914400 h 2971806"/>
                    <a:gd name="connsiteX7" fmla="*/ 0 w 1007268"/>
                    <a:gd name="connsiteY7" fmla="*/ 0 h 2971806"/>
                    <a:gd name="connsiteX0" fmla="*/ 0 w 1007268"/>
                    <a:gd name="connsiteY0" fmla="*/ 0 h 2971806"/>
                    <a:gd name="connsiteX1" fmla="*/ 1007268 w 1007268"/>
                    <a:gd name="connsiteY1" fmla="*/ 2971805 h 2971806"/>
                    <a:gd name="connsiteX2" fmla="*/ 1429 w 1007268"/>
                    <a:gd name="connsiteY2" fmla="*/ 2628898 h 2971806"/>
                    <a:gd name="connsiteX3" fmla="*/ 1428 w 1007268"/>
                    <a:gd name="connsiteY3" fmla="*/ 2400305 h 2971806"/>
                    <a:gd name="connsiteX4" fmla="*/ 92868 w 1007268"/>
                    <a:gd name="connsiteY4" fmla="*/ 2057405 h 2971806"/>
                    <a:gd name="connsiteX5" fmla="*/ 92868 w 1007268"/>
                    <a:gd name="connsiteY5" fmla="*/ 1257304 h 2971806"/>
                    <a:gd name="connsiteX6" fmla="*/ 0 w 1007268"/>
                    <a:gd name="connsiteY6" fmla="*/ 914400 h 2971806"/>
                    <a:gd name="connsiteX7" fmla="*/ 0 w 1007268"/>
                    <a:gd name="connsiteY7" fmla="*/ 0 h 2971806"/>
                    <a:gd name="connsiteX0" fmla="*/ 0 w 1007268"/>
                    <a:gd name="connsiteY0" fmla="*/ 0 h 2971806"/>
                    <a:gd name="connsiteX1" fmla="*/ 1007268 w 1007268"/>
                    <a:gd name="connsiteY1" fmla="*/ 2971805 h 2971806"/>
                    <a:gd name="connsiteX2" fmla="*/ 1429 w 1007268"/>
                    <a:gd name="connsiteY2" fmla="*/ 2628898 h 2971806"/>
                    <a:gd name="connsiteX3" fmla="*/ 1428 w 1007268"/>
                    <a:gd name="connsiteY3" fmla="*/ 2400305 h 2971806"/>
                    <a:gd name="connsiteX4" fmla="*/ 92868 w 1007268"/>
                    <a:gd name="connsiteY4" fmla="*/ 2057405 h 2971806"/>
                    <a:gd name="connsiteX5" fmla="*/ 92868 w 1007268"/>
                    <a:gd name="connsiteY5" fmla="*/ 1257304 h 2971806"/>
                    <a:gd name="connsiteX6" fmla="*/ 0 w 1007268"/>
                    <a:gd name="connsiteY6" fmla="*/ 914400 h 2971806"/>
                    <a:gd name="connsiteX7" fmla="*/ 0 w 1007268"/>
                    <a:gd name="connsiteY7" fmla="*/ 0 h 2971806"/>
                    <a:gd name="connsiteX0" fmla="*/ 0 w 1007268"/>
                    <a:gd name="connsiteY0" fmla="*/ 0 h 2971806"/>
                    <a:gd name="connsiteX1" fmla="*/ 1007268 w 1007268"/>
                    <a:gd name="connsiteY1" fmla="*/ 2971805 h 2971806"/>
                    <a:gd name="connsiteX2" fmla="*/ 1429 w 1007268"/>
                    <a:gd name="connsiteY2" fmla="*/ 2628898 h 2971806"/>
                    <a:gd name="connsiteX3" fmla="*/ 1428 w 1007268"/>
                    <a:gd name="connsiteY3" fmla="*/ 2400305 h 2971806"/>
                    <a:gd name="connsiteX4" fmla="*/ 92868 w 1007268"/>
                    <a:gd name="connsiteY4" fmla="*/ 2057405 h 2971806"/>
                    <a:gd name="connsiteX5" fmla="*/ 92868 w 1007268"/>
                    <a:gd name="connsiteY5" fmla="*/ 1257304 h 2971806"/>
                    <a:gd name="connsiteX6" fmla="*/ 0 w 1007268"/>
                    <a:gd name="connsiteY6" fmla="*/ 914400 h 2971806"/>
                    <a:gd name="connsiteX7" fmla="*/ 0 w 1007268"/>
                    <a:gd name="connsiteY7" fmla="*/ 0 h 29718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07268" h="2971806">
                      <a:moveTo>
                        <a:pt x="0" y="0"/>
                      </a:moveTo>
                      <a:cubicBezTo>
                        <a:pt x="98106" y="933463"/>
                        <a:pt x="592928" y="2459850"/>
                        <a:pt x="1007268" y="2971805"/>
                      </a:cubicBezTo>
                      <a:cubicBezTo>
                        <a:pt x="600868" y="2801938"/>
                        <a:pt x="348774" y="2690813"/>
                        <a:pt x="1429" y="2628898"/>
                      </a:cubicBezTo>
                      <a:cubicBezTo>
                        <a:pt x="1429" y="2514600"/>
                        <a:pt x="1428" y="2514603"/>
                        <a:pt x="1428" y="2400305"/>
                      </a:cubicBezTo>
                      <a:lnTo>
                        <a:pt x="92868" y="2057405"/>
                      </a:lnTo>
                      <a:lnTo>
                        <a:pt x="92868" y="1257304"/>
                      </a:lnTo>
                      <a:lnTo>
                        <a:pt x="0" y="9144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/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6200000">
                  <a:off x="5702477" y="1496978"/>
                  <a:ext cx="354818" cy="197185"/>
                </a:xfrm>
                <a:custGeom>
                  <a:avLst/>
                  <a:gdLst>
                    <a:gd name="connsiteX0" fmla="*/ 406400 w 1168400"/>
                    <a:gd name="connsiteY0" fmla="*/ 0 h 2209800"/>
                    <a:gd name="connsiteX1" fmla="*/ 1168400 w 1168400"/>
                    <a:gd name="connsiteY1" fmla="*/ 25400 h 2209800"/>
                    <a:gd name="connsiteX2" fmla="*/ 901700 w 1168400"/>
                    <a:gd name="connsiteY2" fmla="*/ 2209800 h 2209800"/>
                    <a:gd name="connsiteX3" fmla="*/ 0 w 1168400"/>
                    <a:gd name="connsiteY3" fmla="*/ 2044700 h 2209800"/>
                    <a:gd name="connsiteX4" fmla="*/ 406400 w 1168400"/>
                    <a:gd name="connsiteY4" fmla="*/ 0 h 220980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1084580 w 1351280"/>
                    <a:gd name="connsiteY2" fmla="*/ 220980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502920 w 1351280"/>
                    <a:gd name="connsiteY2" fmla="*/ 242316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0 w 1351280"/>
                    <a:gd name="connsiteY0" fmla="*/ 111760 h 2397760"/>
                    <a:gd name="connsiteX1" fmla="*/ 1351280 w 1351280"/>
                    <a:gd name="connsiteY1" fmla="*/ 0 h 2397760"/>
                    <a:gd name="connsiteX2" fmla="*/ 502920 w 1351280"/>
                    <a:gd name="connsiteY2" fmla="*/ 2397760 h 2397760"/>
                    <a:gd name="connsiteX3" fmla="*/ 0 w 1351280"/>
                    <a:gd name="connsiteY3" fmla="*/ 2397760 h 2397760"/>
                    <a:gd name="connsiteX4" fmla="*/ 0 w 1351280"/>
                    <a:gd name="connsiteY4" fmla="*/ 111760 h 2397760"/>
                    <a:gd name="connsiteX0" fmla="*/ 0 w 502920"/>
                    <a:gd name="connsiteY0" fmla="*/ 0 h 2286000"/>
                    <a:gd name="connsiteX1" fmla="*/ 228600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502920"/>
                    <a:gd name="connsiteY0" fmla="*/ 0 h 2286000"/>
                    <a:gd name="connsiteX1" fmla="*/ 256032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999110"/>
                    <a:gd name="connsiteY0" fmla="*/ 0 h 3423220"/>
                    <a:gd name="connsiteX1" fmla="*/ 256032 w 999110"/>
                    <a:gd name="connsiteY1" fmla="*/ 0 h 3423220"/>
                    <a:gd name="connsiteX2" fmla="*/ 999110 w 999110"/>
                    <a:gd name="connsiteY2" fmla="*/ 3423221 h 3423220"/>
                    <a:gd name="connsiteX3" fmla="*/ 0 w 999110"/>
                    <a:gd name="connsiteY3" fmla="*/ 2286000 h 3423220"/>
                    <a:gd name="connsiteX4" fmla="*/ 0 w 999110"/>
                    <a:gd name="connsiteY4" fmla="*/ 0 h 3423220"/>
                    <a:gd name="connsiteX0" fmla="*/ 0 w 999110"/>
                    <a:gd name="connsiteY0" fmla="*/ 0 h 3423220"/>
                    <a:gd name="connsiteX1" fmla="*/ 999110 w 999110"/>
                    <a:gd name="connsiteY1" fmla="*/ 3423221 h 3423220"/>
                    <a:gd name="connsiteX2" fmla="*/ 0 w 999110"/>
                    <a:gd name="connsiteY2" fmla="*/ 2286000 h 3423220"/>
                    <a:gd name="connsiteX3" fmla="*/ 0 w 999110"/>
                    <a:gd name="connsiteY3" fmla="*/ 0 h 3423220"/>
                    <a:gd name="connsiteX0" fmla="*/ 0 w 999111"/>
                    <a:gd name="connsiteY0" fmla="*/ 0 h 2953988"/>
                    <a:gd name="connsiteX1" fmla="*/ 999111 w 999111"/>
                    <a:gd name="connsiteY1" fmla="*/ 2953988 h 2953988"/>
                    <a:gd name="connsiteX2" fmla="*/ 0 w 999111"/>
                    <a:gd name="connsiteY2" fmla="*/ 2286000 h 2953988"/>
                    <a:gd name="connsiteX3" fmla="*/ 0 w 999111"/>
                    <a:gd name="connsiteY3" fmla="*/ 0 h 2953988"/>
                    <a:gd name="connsiteX0" fmla="*/ 0 w 999111"/>
                    <a:gd name="connsiteY0" fmla="*/ 0 h 2953988"/>
                    <a:gd name="connsiteX1" fmla="*/ 999111 w 999111"/>
                    <a:gd name="connsiteY1" fmla="*/ 2953988 h 2953988"/>
                    <a:gd name="connsiteX2" fmla="*/ 0 w 999111"/>
                    <a:gd name="connsiteY2" fmla="*/ 2286000 h 2953988"/>
                    <a:gd name="connsiteX3" fmla="*/ 0 w 999111"/>
                    <a:gd name="connsiteY3" fmla="*/ 1600203 h 2953988"/>
                    <a:gd name="connsiteX4" fmla="*/ 0 w 999111"/>
                    <a:gd name="connsiteY4" fmla="*/ 0 h 2953988"/>
                    <a:gd name="connsiteX0" fmla="*/ 0 w 999111"/>
                    <a:gd name="connsiteY0" fmla="*/ 0 h 2953988"/>
                    <a:gd name="connsiteX1" fmla="*/ 999111 w 999111"/>
                    <a:gd name="connsiteY1" fmla="*/ 2953988 h 2953988"/>
                    <a:gd name="connsiteX2" fmla="*/ 0 w 999111"/>
                    <a:gd name="connsiteY2" fmla="*/ 2286000 h 2953988"/>
                    <a:gd name="connsiteX3" fmla="*/ 0 w 999111"/>
                    <a:gd name="connsiteY3" fmla="*/ 1919295 h 2953988"/>
                    <a:gd name="connsiteX4" fmla="*/ 0 w 999111"/>
                    <a:gd name="connsiteY4" fmla="*/ 0 h 2953988"/>
                    <a:gd name="connsiteX0" fmla="*/ 1428 w 1000539"/>
                    <a:gd name="connsiteY0" fmla="*/ 0 h 2953988"/>
                    <a:gd name="connsiteX1" fmla="*/ 1000539 w 1000539"/>
                    <a:gd name="connsiteY1" fmla="*/ 2953988 h 2953988"/>
                    <a:gd name="connsiteX2" fmla="*/ 1428 w 1000539"/>
                    <a:gd name="connsiteY2" fmla="*/ 2286000 h 2953988"/>
                    <a:gd name="connsiteX3" fmla="*/ 1428 w 1000539"/>
                    <a:gd name="connsiteY3" fmla="*/ 1919295 h 2953988"/>
                    <a:gd name="connsiteX4" fmla="*/ 1428 w 1000539"/>
                    <a:gd name="connsiteY4" fmla="*/ 823915 h 2953988"/>
                    <a:gd name="connsiteX5" fmla="*/ 1428 w 1000539"/>
                    <a:gd name="connsiteY5" fmla="*/ 0 h 2953988"/>
                    <a:gd name="connsiteX0" fmla="*/ 1428 w 1000539"/>
                    <a:gd name="connsiteY0" fmla="*/ 0 h 2953988"/>
                    <a:gd name="connsiteX1" fmla="*/ 1000539 w 1000539"/>
                    <a:gd name="connsiteY1" fmla="*/ 2953988 h 2953988"/>
                    <a:gd name="connsiteX2" fmla="*/ 1428 w 1000539"/>
                    <a:gd name="connsiteY2" fmla="*/ 2286000 h 2953988"/>
                    <a:gd name="connsiteX3" fmla="*/ 1428 w 1000539"/>
                    <a:gd name="connsiteY3" fmla="*/ 1919295 h 2953988"/>
                    <a:gd name="connsiteX4" fmla="*/ 42383 w 1000539"/>
                    <a:gd name="connsiteY4" fmla="*/ 1050135 h 2953988"/>
                    <a:gd name="connsiteX5" fmla="*/ 1428 w 1000539"/>
                    <a:gd name="connsiteY5" fmla="*/ 823915 h 2953988"/>
                    <a:gd name="connsiteX6" fmla="*/ 1428 w 1000539"/>
                    <a:gd name="connsiteY6" fmla="*/ 0 h 2953988"/>
                    <a:gd name="connsiteX0" fmla="*/ 1428 w 1000539"/>
                    <a:gd name="connsiteY0" fmla="*/ 0 h 2953988"/>
                    <a:gd name="connsiteX1" fmla="*/ 1000539 w 1000539"/>
                    <a:gd name="connsiteY1" fmla="*/ 2953988 h 2953988"/>
                    <a:gd name="connsiteX2" fmla="*/ 1428 w 1000539"/>
                    <a:gd name="connsiteY2" fmla="*/ 2286000 h 2953988"/>
                    <a:gd name="connsiteX3" fmla="*/ 1428 w 1000539"/>
                    <a:gd name="connsiteY3" fmla="*/ 1919295 h 2953988"/>
                    <a:gd name="connsiteX4" fmla="*/ 42383 w 1000539"/>
                    <a:gd name="connsiteY4" fmla="*/ 1050135 h 2953988"/>
                    <a:gd name="connsiteX5" fmla="*/ 1428 w 1000539"/>
                    <a:gd name="connsiteY5" fmla="*/ 823915 h 2953988"/>
                    <a:gd name="connsiteX6" fmla="*/ 1428 w 1000539"/>
                    <a:gd name="connsiteY6" fmla="*/ 0 h 2953988"/>
                    <a:gd name="connsiteX0" fmla="*/ 1428 w 1000539"/>
                    <a:gd name="connsiteY0" fmla="*/ 0 h 2953988"/>
                    <a:gd name="connsiteX1" fmla="*/ 1000539 w 1000539"/>
                    <a:gd name="connsiteY1" fmla="*/ 2953988 h 2953988"/>
                    <a:gd name="connsiteX2" fmla="*/ 1428 w 1000539"/>
                    <a:gd name="connsiteY2" fmla="*/ 2286000 h 2953988"/>
                    <a:gd name="connsiteX3" fmla="*/ 1428 w 1000539"/>
                    <a:gd name="connsiteY3" fmla="*/ 1919295 h 2953988"/>
                    <a:gd name="connsiteX4" fmla="*/ 47145 w 1000539"/>
                    <a:gd name="connsiteY4" fmla="*/ 931075 h 2953988"/>
                    <a:gd name="connsiteX5" fmla="*/ 1428 w 1000539"/>
                    <a:gd name="connsiteY5" fmla="*/ 823915 h 2953988"/>
                    <a:gd name="connsiteX6" fmla="*/ 1428 w 1000539"/>
                    <a:gd name="connsiteY6" fmla="*/ 0 h 2953988"/>
                    <a:gd name="connsiteX0" fmla="*/ 1429 w 1000540"/>
                    <a:gd name="connsiteY0" fmla="*/ 0 h 2953988"/>
                    <a:gd name="connsiteX1" fmla="*/ 1000540 w 1000540"/>
                    <a:gd name="connsiteY1" fmla="*/ 2953988 h 2953988"/>
                    <a:gd name="connsiteX2" fmla="*/ 1429 w 1000540"/>
                    <a:gd name="connsiteY2" fmla="*/ 2286000 h 2953988"/>
                    <a:gd name="connsiteX3" fmla="*/ 1429 w 1000540"/>
                    <a:gd name="connsiteY3" fmla="*/ 1919295 h 2953988"/>
                    <a:gd name="connsiteX4" fmla="*/ 47146 w 1000540"/>
                    <a:gd name="connsiteY4" fmla="*/ 931075 h 2953988"/>
                    <a:gd name="connsiteX5" fmla="*/ 1428 w 1000540"/>
                    <a:gd name="connsiteY5" fmla="*/ 800103 h 2953988"/>
                    <a:gd name="connsiteX6" fmla="*/ 1429 w 1000540"/>
                    <a:gd name="connsiteY6" fmla="*/ 0 h 2953988"/>
                    <a:gd name="connsiteX0" fmla="*/ 1429 w 1000540"/>
                    <a:gd name="connsiteY0" fmla="*/ 0 h 2953988"/>
                    <a:gd name="connsiteX1" fmla="*/ 1000540 w 1000540"/>
                    <a:gd name="connsiteY1" fmla="*/ 2953988 h 2953988"/>
                    <a:gd name="connsiteX2" fmla="*/ 1429 w 1000540"/>
                    <a:gd name="connsiteY2" fmla="*/ 2286000 h 2953988"/>
                    <a:gd name="connsiteX3" fmla="*/ 1429 w 1000540"/>
                    <a:gd name="connsiteY3" fmla="*/ 1919295 h 2953988"/>
                    <a:gd name="connsiteX4" fmla="*/ 47148 w 1000540"/>
                    <a:gd name="connsiteY4" fmla="*/ 914406 h 2953988"/>
                    <a:gd name="connsiteX5" fmla="*/ 1428 w 1000540"/>
                    <a:gd name="connsiteY5" fmla="*/ 800103 h 2953988"/>
                    <a:gd name="connsiteX6" fmla="*/ 1429 w 1000540"/>
                    <a:gd name="connsiteY6" fmla="*/ 0 h 2953988"/>
                    <a:gd name="connsiteX0" fmla="*/ 1429 w 1000540"/>
                    <a:gd name="connsiteY0" fmla="*/ 0 h 2953988"/>
                    <a:gd name="connsiteX1" fmla="*/ 1000540 w 1000540"/>
                    <a:gd name="connsiteY1" fmla="*/ 2953988 h 2953988"/>
                    <a:gd name="connsiteX2" fmla="*/ 1429 w 1000540"/>
                    <a:gd name="connsiteY2" fmla="*/ 2286000 h 2953988"/>
                    <a:gd name="connsiteX3" fmla="*/ 1429 w 1000540"/>
                    <a:gd name="connsiteY3" fmla="*/ 1919295 h 2953988"/>
                    <a:gd name="connsiteX4" fmla="*/ 47148 w 1000540"/>
                    <a:gd name="connsiteY4" fmla="*/ 1714507 h 2953988"/>
                    <a:gd name="connsiteX5" fmla="*/ 47148 w 1000540"/>
                    <a:gd name="connsiteY5" fmla="*/ 914406 h 2953988"/>
                    <a:gd name="connsiteX6" fmla="*/ 1428 w 1000540"/>
                    <a:gd name="connsiteY6" fmla="*/ 800103 h 2953988"/>
                    <a:gd name="connsiteX7" fmla="*/ 1429 w 1000540"/>
                    <a:gd name="connsiteY7" fmla="*/ 0 h 2953988"/>
                    <a:gd name="connsiteX0" fmla="*/ 1429 w 1000540"/>
                    <a:gd name="connsiteY0" fmla="*/ 0 h 2953988"/>
                    <a:gd name="connsiteX1" fmla="*/ 1000540 w 1000540"/>
                    <a:gd name="connsiteY1" fmla="*/ 2953988 h 2953988"/>
                    <a:gd name="connsiteX2" fmla="*/ 1429 w 1000540"/>
                    <a:gd name="connsiteY2" fmla="*/ 2286000 h 2953988"/>
                    <a:gd name="connsiteX3" fmla="*/ 1429 w 1000540"/>
                    <a:gd name="connsiteY3" fmla="*/ 1919295 h 2953988"/>
                    <a:gd name="connsiteX4" fmla="*/ 47148 w 1000540"/>
                    <a:gd name="connsiteY4" fmla="*/ 1714507 h 2953988"/>
                    <a:gd name="connsiteX5" fmla="*/ 47148 w 1000540"/>
                    <a:gd name="connsiteY5" fmla="*/ 914406 h 2953988"/>
                    <a:gd name="connsiteX6" fmla="*/ 1428 w 1000540"/>
                    <a:gd name="connsiteY6" fmla="*/ 800103 h 2953988"/>
                    <a:gd name="connsiteX7" fmla="*/ 1429 w 1000540"/>
                    <a:gd name="connsiteY7" fmla="*/ 0 h 2953988"/>
                    <a:gd name="connsiteX0" fmla="*/ 1429 w 1000540"/>
                    <a:gd name="connsiteY0" fmla="*/ 0 h 2953988"/>
                    <a:gd name="connsiteX1" fmla="*/ 1000540 w 1000540"/>
                    <a:gd name="connsiteY1" fmla="*/ 2953988 h 2953988"/>
                    <a:gd name="connsiteX2" fmla="*/ 1429 w 1000540"/>
                    <a:gd name="connsiteY2" fmla="*/ 2286000 h 2953988"/>
                    <a:gd name="connsiteX3" fmla="*/ 1429 w 1000540"/>
                    <a:gd name="connsiteY3" fmla="*/ 1919295 h 2953988"/>
                    <a:gd name="connsiteX4" fmla="*/ 47148 w 1000540"/>
                    <a:gd name="connsiteY4" fmla="*/ 1714507 h 2953988"/>
                    <a:gd name="connsiteX5" fmla="*/ 47148 w 1000540"/>
                    <a:gd name="connsiteY5" fmla="*/ 914406 h 2953988"/>
                    <a:gd name="connsiteX6" fmla="*/ 1428 w 1000540"/>
                    <a:gd name="connsiteY6" fmla="*/ 800103 h 2953988"/>
                    <a:gd name="connsiteX7" fmla="*/ 1429 w 1000540"/>
                    <a:gd name="connsiteY7" fmla="*/ 0 h 2953988"/>
                    <a:gd name="connsiteX0" fmla="*/ 1429 w 1000540"/>
                    <a:gd name="connsiteY0" fmla="*/ 0 h 2953988"/>
                    <a:gd name="connsiteX1" fmla="*/ 1000540 w 1000540"/>
                    <a:gd name="connsiteY1" fmla="*/ 2953988 h 2953988"/>
                    <a:gd name="connsiteX2" fmla="*/ 1429 w 1000540"/>
                    <a:gd name="connsiteY2" fmla="*/ 2286000 h 2953988"/>
                    <a:gd name="connsiteX3" fmla="*/ 1429 w 1000540"/>
                    <a:gd name="connsiteY3" fmla="*/ 1919295 h 2953988"/>
                    <a:gd name="connsiteX4" fmla="*/ 47148 w 1000540"/>
                    <a:gd name="connsiteY4" fmla="*/ 1828807 h 2953988"/>
                    <a:gd name="connsiteX5" fmla="*/ 47148 w 1000540"/>
                    <a:gd name="connsiteY5" fmla="*/ 914406 h 2953988"/>
                    <a:gd name="connsiteX6" fmla="*/ 1428 w 1000540"/>
                    <a:gd name="connsiteY6" fmla="*/ 800103 h 2953988"/>
                    <a:gd name="connsiteX7" fmla="*/ 1429 w 1000540"/>
                    <a:gd name="connsiteY7" fmla="*/ 0 h 2953988"/>
                    <a:gd name="connsiteX0" fmla="*/ 1429 w 1000540"/>
                    <a:gd name="connsiteY0" fmla="*/ 0 h 2953988"/>
                    <a:gd name="connsiteX1" fmla="*/ 1000540 w 1000540"/>
                    <a:gd name="connsiteY1" fmla="*/ 2953988 h 2953988"/>
                    <a:gd name="connsiteX2" fmla="*/ 1429 w 1000540"/>
                    <a:gd name="connsiteY2" fmla="*/ 2286000 h 2953988"/>
                    <a:gd name="connsiteX3" fmla="*/ 1429 w 1000540"/>
                    <a:gd name="connsiteY3" fmla="*/ 1919295 h 2953988"/>
                    <a:gd name="connsiteX4" fmla="*/ 47148 w 1000540"/>
                    <a:gd name="connsiteY4" fmla="*/ 1828807 h 2953988"/>
                    <a:gd name="connsiteX5" fmla="*/ 47148 w 1000540"/>
                    <a:gd name="connsiteY5" fmla="*/ 914406 h 2953988"/>
                    <a:gd name="connsiteX6" fmla="*/ 1428 w 1000540"/>
                    <a:gd name="connsiteY6" fmla="*/ 800106 h 2953988"/>
                    <a:gd name="connsiteX7" fmla="*/ 1429 w 1000540"/>
                    <a:gd name="connsiteY7" fmla="*/ 0 h 2953988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9 w 1000540"/>
                    <a:gd name="connsiteY3" fmla="*/ 1919290 h 2953983"/>
                    <a:gd name="connsiteX4" fmla="*/ 47148 w 1000540"/>
                    <a:gd name="connsiteY4" fmla="*/ 1828802 h 2953983"/>
                    <a:gd name="connsiteX5" fmla="*/ 47148 w 1000540"/>
                    <a:gd name="connsiteY5" fmla="*/ 914401 h 2953983"/>
                    <a:gd name="connsiteX6" fmla="*/ 1428 w 1000540"/>
                    <a:gd name="connsiteY6" fmla="*/ 8001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9 w 1000540"/>
                    <a:gd name="connsiteY3" fmla="*/ 1919290 h 2953983"/>
                    <a:gd name="connsiteX4" fmla="*/ 47148 w 1000540"/>
                    <a:gd name="connsiteY4" fmla="*/ 1828802 h 2953983"/>
                    <a:gd name="connsiteX5" fmla="*/ 47148 w 1000540"/>
                    <a:gd name="connsiteY5" fmla="*/ 914401 h 2953983"/>
                    <a:gd name="connsiteX6" fmla="*/ 1428 w 1000540"/>
                    <a:gd name="connsiteY6" fmla="*/ 8001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9 w 1000540"/>
                    <a:gd name="connsiteY3" fmla="*/ 1919290 h 2953983"/>
                    <a:gd name="connsiteX4" fmla="*/ 47148 w 1000540"/>
                    <a:gd name="connsiteY4" fmla="*/ 1828802 h 2953983"/>
                    <a:gd name="connsiteX5" fmla="*/ 92868 w 1000540"/>
                    <a:gd name="connsiteY5" fmla="*/ 914401 h 2953983"/>
                    <a:gd name="connsiteX6" fmla="*/ 1428 w 1000540"/>
                    <a:gd name="connsiteY6" fmla="*/ 8001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9 w 1000540"/>
                    <a:gd name="connsiteY3" fmla="*/ 1919290 h 2953983"/>
                    <a:gd name="connsiteX4" fmla="*/ 47148 w 1000540"/>
                    <a:gd name="connsiteY4" fmla="*/ 1828802 h 2953983"/>
                    <a:gd name="connsiteX5" fmla="*/ 92868 w 1000540"/>
                    <a:gd name="connsiteY5" fmla="*/ 914401 h 2953983"/>
                    <a:gd name="connsiteX6" fmla="*/ 1428 w 1000540"/>
                    <a:gd name="connsiteY6" fmla="*/ 6858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9 w 1000540"/>
                    <a:gd name="connsiteY3" fmla="*/ 1919290 h 2953983"/>
                    <a:gd name="connsiteX4" fmla="*/ 92868 w 1000540"/>
                    <a:gd name="connsiteY4" fmla="*/ 1828802 h 2953983"/>
                    <a:gd name="connsiteX5" fmla="*/ 92868 w 1000540"/>
                    <a:gd name="connsiteY5" fmla="*/ 914401 h 2953983"/>
                    <a:gd name="connsiteX6" fmla="*/ 1428 w 1000540"/>
                    <a:gd name="connsiteY6" fmla="*/ 6858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8 w 1000540"/>
                    <a:gd name="connsiteY3" fmla="*/ 1943102 h 2953983"/>
                    <a:gd name="connsiteX4" fmla="*/ 92868 w 1000540"/>
                    <a:gd name="connsiteY4" fmla="*/ 1828802 h 2953983"/>
                    <a:gd name="connsiteX5" fmla="*/ 92868 w 1000540"/>
                    <a:gd name="connsiteY5" fmla="*/ 914401 h 2953983"/>
                    <a:gd name="connsiteX6" fmla="*/ 1428 w 1000540"/>
                    <a:gd name="connsiteY6" fmla="*/ 6858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8 w 1000540"/>
                    <a:gd name="connsiteY3" fmla="*/ 2057402 h 2953983"/>
                    <a:gd name="connsiteX4" fmla="*/ 92868 w 1000540"/>
                    <a:gd name="connsiteY4" fmla="*/ 1828802 h 2953983"/>
                    <a:gd name="connsiteX5" fmla="*/ 92868 w 1000540"/>
                    <a:gd name="connsiteY5" fmla="*/ 914401 h 2953983"/>
                    <a:gd name="connsiteX6" fmla="*/ 1428 w 1000540"/>
                    <a:gd name="connsiteY6" fmla="*/ 6858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8 w 1000540"/>
                    <a:gd name="connsiteY3" fmla="*/ 2057402 h 2953983"/>
                    <a:gd name="connsiteX4" fmla="*/ 92868 w 1000540"/>
                    <a:gd name="connsiteY4" fmla="*/ 1828802 h 2953983"/>
                    <a:gd name="connsiteX5" fmla="*/ 92868 w 1000540"/>
                    <a:gd name="connsiteY5" fmla="*/ 914401 h 2953983"/>
                    <a:gd name="connsiteX6" fmla="*/ 1428 w 1000540"/>
                    <a:gd name="connsiteY6" fmla="*/ 6858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8 w 1000540"/>
                    <a:gd name="connsiteY3" fmla="*/ 2057402 h 2953983"/>
                    <a:gd name="connsiteX4" fmla="*/ 92868 w 1000540"/>
                    <a:gd name="connsiteY4" fmla="*/ 1828802 h 2953983"/>
                    <a:gd name="connsiteX5" fmla="*/ 92868 w 1000540"/>
                    <a:gd name="connsiteY5" fmla="*/ 914401 h 2953983"/>
                    <a:gd name="connsiteX6" fmla="*/ 1428 w 1000540"/>
                    <a:gd name="connsiteY6" fmla="*/ 571501 h 2953983"/>
                    <a:gd name="connsiteX7" fmla="*/ 1428 w 1000540"/>
                    <a:gd name="connsiteY7" fmla="*/ 1 h 2953983"/>
                    <a:gd name="connsiteX0" fmla="*/ 1428 w 1000540"/>
                    <a:gd name="connsiteY0" fmla="*/ 1 h 2953983"/>
                    <a:gd name="connsiteX1" fmla="*/ 1000540 w 1000540"/>
                    <a:gd name="connsiteY1" fmla="*/ 2953983 h 2953983"/>
                    <a:gd name="connsiteX2" fmla="*/ 1429 w 1000540"/>
                    <a:gd name="connsiteY2" fmla="*/ 2285995 h 2953983"/>
                    <a:gd name="connsiteX3" fmla="*/ 1428 w 1000540"/>
                    <a:gd name="connsiteY3" fmla="*/ 2057402 h 2953983"/>
                    <a:gd name="connsiteX4" fmla="*/ 92868 w 1000540"/>
                    <a:gd name="connsiteY4" fmla="*/ 1714502 h 2953983"/>
                    <a:gd name="connsiteX5" fmla="*/ 92868 w 1000540"/>
                    <a:gd name="connsiteY5" fmla="*/ 914401 h 2953983"/>
                    <a:gd name="connsiteX6" fmla="*/ 1428 w 1000540"/>
                    <a:gd name="connsiteY6" fmla="*/ 571501 h 2953983"/>
                    <a:gd name="connsiteX7" fmla="*/ 1428 w 1000540"/>
                    <a:gd name="connsiteY7" fmla="*/ 1 h 2953983"/>
                    <a:gd name="connsiteX0" fmla="*/ 1428 w 1007268"/>
                    <a:gd name="connsiteY0" fmla="*/ 1 h 2628903"/>
                    <a:gd name="connsiteX1" fmla="*/ 1007268 w 1007268"/>
                    <a:gd name="connsiteY1" fmla="*/ 2628902 h 2628903"/>
                    <a:gd name="connsiteX2" fmla="*/ 1429 w 1007268"/>
                    <a:gd name="connsiteY2" fmla="*/ 2285995 h 2628903"/>
                    <a:gd name="connsiteX3" fmla="*/ 1428 w 1007268"/>
                    <a:gd name="connsiteY3" fmla="*/ 2057402 h 2628903"/>
                    <a:gd name="connsiteX4" fmla="*/ 92868 w 1007268"/>
                    <a:gd name="connsiteY4" fmla="*/ 1714502 h 2628903"/>
                    <a:gd name="connsiteX5" fmla="*/ 92868 w 1007268"/>
                    <a:gd name="connsiteY5" fmla="*/ 914401 h 2628903"/>
                    <a:gd name="connsiteX6" fmla="*/ 1428 w 1007268"/>
                    <a:gd name="connsiteY6" fmla="*/ 571501 h 2628903"/>
                    <a:gd name="connsiteX7" fmla="*/ 1428 w 1007268"/>
                    <a:gd name="connsiteY7" fmla="*/ 1 h 2628903"/>
                    <a:gd name="connsiteX0" fmla="*/ 1428 w 1007268"/>
                    <a:gd name="connsiteY0" fmla="*/ 1 h 2628903"/>
                    <a:gd name="connsiteX1" fmla="*/ 1007268 w 1007268"/>
                    <a:gd name="connsiteY1" fmla="*/ 2628902 h 2628903"/>
                    <a:gd name="connsiteX2" fmla="*/ 1429 w 1007268"/>
                    <a:gd name="connsiteY2" fmla="*/ 2285995 h 2628903"/>
                    <a:gd name="connsiteX3" fmla="*/ 1428 w 1007268"/>
                    <a:gd name="connsiteY3" fmla="*/ 2057402 h 2628903"/>
                    <a:gd name="connsiteX4" fmla="*/ 92868 w 1007268"/>
                    <a:gd name="connsiteY4" fmla="*/ 1714502 h 2628903"/>
                    <a:gd name="connsiteX5" fmla="*/ 92868 w 1007268"/>
                    <a:gd name="connsiteY5" fmla="*/ 914401 h 2628903"/>
                    <a:gd name="connsiteX6" fmla="*/ 1428 w 1007268"/>
                    <a:gd name="connsiteY6" fmla="*/ 571501 h 2628903"/>
                    <a:gd name="connsiteX7" fmla="*/ 1428 w 1007268"/>
                    <a:gd name="connsiteY7" fmla="*/ 1 h 2628903"/>
                    <a:gd name="connsiteX0" fmla="*/ 1428 w 1007268"/>
                    <a:gd name="connsiteY0" fmla="*/ 1 h 2628903"/>
                    <a:gd name="connsiteX1" fmla="*/ 1007268 w 1007268"/>
                    <a:gd name="connsiteY1" fmla="*/ 2628902 h 2628903"/>
                    <a:gd name="connsiteX2" fmla="*/ 1429 w 1007268"/>
                    <a:gd name="connsiteY2" fmla="*/ 2285995 h 2628903"/>
                    <a:gd name="connsiteX3" fmla="*/ 1428 w 1007268"/>
                    <a:gd name="connsiteY3" fmla="*/ 2057402 h 2628903"/>
                    <a:gd name="connsiteX4" fmla="*/ 92868 w 1007268"/>
                    <a:gd name="connsiteY4" fmla="*/ 1714502 h 2628903"/>
                    <a:gd name="connsiteX5" fmla="*/ 92868 w 1007268"/>
                    <a:gd name="connsiteY5" fmla="*/ 914401 h 2628903"/>
                    <a:gd name="connsiteX6" fmla="*/ 1428 w 1007268"/>
                    <a:gd name="connsiteY6" fmla="*/ 571501 h 2628903"/>
                    <a:gd name="connsiteX7" fmla="*/ 1428 w 1007268"/>
                    <a:gd name="connsiteY7" fmla="*/ 1 h 2628903"/>
                    <a:gd name="connsiteX0" fmla="*/ 1428 w 1007268"/>
                    <a:gd name="connsiteY0" fmla="*/ 1 h 2628903"/>
                    <a:gd name="connsiteX1" fmla="*/ 1007268 w 1007268"/>
                    <a:gd name="connsiteY1" fmla="*/ 2628902 h 2628903"/>
                    <a:gd name="connsiteX2" fmla="*/ 1429 w 1007268"/>
                    <a:gd name="connsiteY2" fmla="*/ 2285995 h 2628903"/>
                    <a:gd name="connsiteX3" fmla="*/ 1428 w 1007268"/>
                    <a:gd name="connsiteY3" fmla="*/ 2057402 h 2628903"/>
                    <a:gd name="connsiteX4" fmla="*/ 92868 w 1007268"/>
                    <a:gd name="connsiteY4" fmla="*/ 1714502 h 2628903"/>
                    <a:gd name="connsiteX5" fmla="*/ 92868 w 1007268"/>
                    <a:gd name="connsiteY5" fmla="*/ 914401 h 2628903"/>
                    <a:gd name="connsiteX6" fmla="*/ 1428 w 1007268"/>
                    <a:gd name="connsiteY6" fmla="*/ 571501 h 2628903"/>
                    <a:gd name="connsiteX7" fmla="*/ 1428 w 1007268"/>
                    <a:gd name="connsiteY7" fmla="*/ 1 h 2628903"/>
                    <a:gd name="connsiteX0" fmla="*/ 0 w 1007269"/>
                    <a:gd name="connsiteY0" fmla="*/ 1 h 2857503"/>
                    <a:gd name="connsiteX1" fmla="*/ 1007269 w 1007269"/>
                    <a:gd name="connsiteY1" fmla="*/ 2857502 h 2857503"/>
                    <a:gd name="connsiteX2" fmla="*/ 1430 w 1007269"/>
                    <a:gd name="connsiteY2" fmla="*/ 2514595 h 2857503"/>
                    <a:gd name="connsiteX3" fmla="*/ 1429 w 1007269"/>
                    <a:gd name="connsiteY3" fmla="*/ 2286002 h 2857503"/>
                    <a:gd name="connsiteX4" fmla="*/ 92869 w 1007269"/>
                    <a:gd name="connsiteY4" fmla="*/ 1943102 h 2857503"/>
                    <a:gd name="connsiteX5" fmla="*/ 92869 w 1007269"/>
                    <a:gd name="connsiteY5" fmla="*/ 1143001 h 2857503"/>
                    <a:gd name="connsiteX6" fmla="*/ 1429 w 1007269"/>
                    <a:gd name="connsiteY6" fmla="*/ 800101 h 2857503"/>
                    <a:gd name="connsiteX7" fmla="*/ 0 w 1007269"/>
                    <a:gd name="connsiteY7" fmla="*/ 1 h 2857503"/>
                    <a:gd name="connsiteX0" fmla="*/ 0 w 1007268"/>
                    <a:gd name="connsiteY0" fmla="*/ 0 h 2857506"/>
                    <a:gd name="connsiteX1" fmla="*/ 1007268 w 1007268"/>
                    <a:gd name="connsiteY1" fmla="*/ 2857505 h 2857506"/>
                    <a:gd name="connsiteX2" fmla="*/ 1429 w 1007268"/>
                    <a:gd name="connsiteY2" fmla="*/ 2514598 h 2857506"/>
                    <a:gd name="connsiteX3" fmla="*/ 1428 w 1007268"/>
                    <a:gd name="connsiteY3" fmla="*/ 2286005 h 2857506"/>
                    <a:gd name="connsiteX4" fmla="*/ 92868 w 1007268"/>
                    <a:gd name="connsiteY4" fmla="*/ 1943105 h 2857506"/>
                    <a:gd name="connsiteX5" fmla="*/ 92868 w 1007268"/>
                    <a:gd name="connsiteY5" fmla="*/ 1143004 h 2857506"/>
                    <a:gd name="connsiteX6" fmla="*/ 1428 w 1007268"/>
                    <a:gd name="connsiteY6" fmla="*/ 800104 h 2857506"/>
                    <a:gd name="connsiteX7" fmla="*/ 0 w 1007268"/>
                    <a:gd name="connsiteY7" fmla="*/ 0 h 2857506"/>
                    <a:gd name="connsiteX0" fmla="*/ 0 w 1007268"/>
                    <a:gd name="connsiteY0" fmla="*/ 0 h 2857506"/>
                    <a:gd name="connsiteX1" fmla="*/ 1007268 w 1007268"/>
                    <a:gd name="connsiteY1" fmla="*/ 2857505 h 2857506"/>
                    <a:gd name="connsiteX2" fmla="*/ 1429 w 1007268"/>
                    <a:gd name="connsiteY2" fmla="*/ 2514598 h 2857506"/>
                    <a:gd name="connsiteX3" fmla="*/ 1428 w 1007268"/>
                    <a:gd name="connsiteY3" fmla="*/ 2286005 h 2857506"/>
                    <a:gd name="connsiteX4" fmla="*/ 92868 w 1007268"/>
                    <a:gd name="connsiteY4" fmla="*/ 1943105 h 2857506"/>
                    <a:gd name="connsiteX5" fmla="*/ 92868 w 1007268"/>
                    <a:gd name="connsiteY5" fmla="*/ 1143004 h 2857506"/>
                    <a:gd name="connsiteX6" fmla="*/ 1428 w 1007268"/>
                    <a:gd name="connsiteY6" fmla="*/ 800104 h 2857506"/>
                    <a:gd name="connsiteX7" fmla="*/ 0 w 1007268"/>
                    <a:gd name="connsiteY7" fmla="*/ 0 h 2857506"/>
                    <a:gd name="connsiteX0" fmla="*/ 0 w 1007268"/>
                    <a:gd name="connsiteY0" fmla="*/ 0 h 2857506"/>
                    <a:gd name="connsiteX1" fmla="*/ 1007268 w 1007268"/>
                    <a:gd name="connsiteY1" fmla="*/ 2857505 h 2857506"/>
                    <a:gd name="connsiteX2" fmla="*/ 1429 w 1007268"/>
                    <a:gd name="connsiteY2" fmla="*/ 2514598 h 2857506"/>
                    <a:gd name="connsiteX3" fmla="*/ 1428 w 1007268"/>
                    <a:gd name="connsiteY3" fmla="*/ 2286005 h 2857506"/>
                    <a:gd name="connsiteX4" fmla="*/ 92868 w 1007268"/>
                    <a:gd name="connsiteY4" fmla="*/ 1943105 h 2857506"/>
                    <a:gd name="connsiteX5" fmla="*/ 92868 w 1007268"/>
                    <a:gd name="connsiteY5" fmla="*/ 1143004 h 2857506"/>
                    <a:gd name="connsiteX6" fmla="*/ 0 w 1007268"/>
                    <a:gd name="connsiteY6" fmla="*/ 800100 h 2857506"/>
                    <a:gd name="connsiteX7" fmla="*/ 0 w 1007268"/>
                    <a:gd name="connsiteY7" fmla="*/ 0 h 2857506"/>
                    <a:gd name="connsiteX0" fmla="*/ 0 w 1007268"/>
                    <a:gd name="connsiteY0" fmla="*/ 0 h 2971806"/>
                    <a:gd name="connsiteX1" fmla="*/ 1007268 w 1007268"/>
                    <a:gd name="connsiteY1" fmla="*/ 2971805 h 2971806"/>
                    <a:gd name="connsiteX2" fmla="*/ 1429 w 1007268"/>
                    <a:gd name="connsiteY2" fmla="*/ 2628898 h 2971806"/>
                    <a:gd name="connsiteX3" fmla="*/ 1428 w 1007268"/>
                    <a:gd name="connsiteY3" fmla="*/ 2400305 h 2971806"/>
                    <a:gd name="connsiteX4" fmla="*/ 92868 w 1007268"/>
                    <a:gd name="connsiteY4" fmla="*/ 2057405 h 2971806"/>
                    <a:gd name="connsiteX5" fmla="*/ 92868 w 1007268"/>
                    <a:gd name="connsiteY5" fmla="*/ 1257304 h 2971806"/>
                    <a:gd name="connsiteX6" fmla="*/ 0 w 1007268"/>
                    <a:gd name="connsiteY6" fmla="*/ 914400 h 2971806"/>
                    <a:gd name="connsiteX7" fmla="*/ 0 w 1007268"/>
                    <a:gd name="connsiteY7" fmla="*/ 0 h 2971806"/>
                    <a:gd name="connsiteX0" fmla="*/ 0 w 1007268"/>
                    <a:gd name="connsiteY0" fmla="*/ 0 h 2971806"/>
                    <a:gd name="connsiteX1" fmla="*/ 1007268 w 1007268"/>
                    <a:gd name="connsiteY1" fmla="*/ 2971805 h 2971806"/>
                    <a:gd name="connsiteX2" fmla="*/ 1429 w 1007268"/>
                    <a:gd name="connsiteY2" fmla="*/ 2628898 h 2971806"/>
                    <a:gd name="connsiteX3" fmla="*/ 1428 w 1007268"/>
                    <a:gd name="connsiteY3" fmla="*/ 2400305 h 2971806"/>
                    <a:gd name="connsiteX4" fmla="*/ 92868 w 1007268"/>
                    <a:gd name="connsiteY4" fmla="*/ 2057405 h 2971806"/>
                    <a:gd name="connsiteX5" fmla="*/ 92868 w 1007268"/>
                    <a:gd name="connsiteY5" fmla="*/ 1257304 h 2971806"/>
                    <a:gd name="connsiteX6" fmla="*/ 0 w 1007268"/>
                    <a:gd name="connsiteY6" fmla="*/ 914400 h 2971806"/>
                    <a:gd name="connsiteX7" fmla="*/ 0 w 1007268"/>
                    <a:gd name="connsiteY7" fmla="*/ 0 h 2971806"/>
                    <a:gd name="connsiteX0" fmla="*/ 0 w 1007268"/>
                    <a:gd name="connsiteY0" fmla="*/ 0 h 2971806"/>
                    <a:gd name="connsiteX1" fmla="*/ 1007268 w 1007268"/>
                    <a:gd name="connsiteY1" fmla="*/ 2971805 h 2971806"/>
                    <a:gd name="connsiteX2" fmla="*/ 1429 w 1007268"/>
                    <a:gd name="connsiteY2" fmla="*/ 2628898 h 2971806"/>
                    <a:gd name="connsiteX3" fmla="*/ 1428 w 1007268"/>
                    <a:gd name="connsiteY3" fmla="*/ 2400305 h 2971806"/>
                    <a:gd name="connsiteX4" fmla="*/ 92868 w 1007268"/>
                    <a:gd name="connsiteY4" fmla="*/ 2057405 h 2971806"/>
                    <a:gd name="connsiteX5" fmla="*/ 92868 w 1007268"/>
                    <a:gd name="connsiteY5" fmla="*/ 1257304 h 2971806"/>
                    <a:gd name="connsiteX6" fmla="*/ 0 w 1007268"/>
                    <a:gd name="connsiteY6" fmla="*/ 914400 h 2971806"/>
                    <a:gd name="connsiteX7" fmla="*/ 0 w 1007268"/>
                    <a:gd name="connsiteY7" fmla="*/ 0 h 2971806"/>
                    <a:gd name="connsiteX0" fmla="*/ 0 w 1007268"/>
                    <a:gd name="connsiteY0" fmla="*/ 0 h 5029202"/>
                    <a:gd name="connsiteX1" fmla="*/ 1007268 w 1007268"/>
                    <a:gd name="connsiteY1" fmla="*/ 2971805 h 5029202"/>
                    <a:gd name="connsiteX2" fmla="*/ 732948 w 1007268"/>
                    <a:gd name="connsiteY2" fmla="*/ 5029202 h 5029202"/>
                    <a:gd name="connsiteX3" fmla="*/ 1428 w 1007268"/>
                    <a:gd name="connsiteY3" fmla="*/ 2400305 h 5029202"/>
                    <a:gd name="connsiteX4" fmla="*/ 92868 w 1007268"/>
                    <a:gd name="connsiteY4" fmla="*/ 2057405 h 5029202"/>
                    <a:gd name="connsiteX5" fmla="*/ 92868 w 1007268"/>
                    <a:gd name="connsiteY5" fmla="*/ 1257304 h 5029202"/>
                    <a:gd name="connsiteX6" fmla="*/ 0 w 1007268"/>
                    <a:gd name="connsiteY6" fmla="*/ 914400 h 5029202"/>
                    <a:gd name="connsiteX7" fmla="*/ 0 w 1007268"/>
                    <a:gd name="connsiteY7" fmla="*/ 0 h 5029202"/>
                    <a:gd name="connsiteX0" fmla="*/ 0 w 1007268"/>
                    <a:gd name="connsiteY0" fmla="*/ 0 h 5486400"/>
                    <a:gd name="connsiteX1" fmla="*/ 1007268 w 1007268"/>
                    <a:gd name="connsiteY1" fmla="*/ 2971805 h 5486400"/>
                    <a:gd name="connsiteX2" fmla="*/ 732948 w 1007268"/>
                    <a:gd name="connsiteY2" fmla="*/ 5029202 h 5486400"/>
                    <a:gd name="connsiteX3" fmla="*/ 595788 w 1007268"/>
                    <a:gd name="connsiteY3" fmla="*/ 5372102 h 5486400"/>
                    <a:gd name="connsiteX4" fmla="*/ 92868 w 1007268"/>
                    <a:gd name="connsiteY4" fmla="*/ 2057405 h 5486400"/>
                    <a:gd name="connsiteX5" fmla="*/ 92868 w 1007268"/>
                    <a:gd name="connsiteY5" fmla="*/ 1257304 h 5486400"/>
                    <a:gd name="connsiteX6" fmla="*/ 0 w 1007268"/>
                    <a:gd name="connsiteY6" fmla="*/ 914400 h 5486400"/>
                    <a:gd name="connsiteX7" fmla="*/ 0 w 1007268"/>
                    <a:gd name="connsiteY7" fmla="*/ 0 h 5486400"/>
                    <a:gd name="connsiteX0" fmla="*/ 0 w 1007268"/>
                    <a:gd name="connsiteY0" fmla="*/ 0 h 5486400"/>
                    <a:gd name="connsiteX1" fmla="*/ 1007268 w 1007268"/>
                    <a:gd name="connsiteY1" fmla="*/ 2971805 h 5486400"/>
                    <a:gd name="connsiteX2" fmla="*/ 732948 w 1007268"/>
                    <a:gd name="connsiteY2" fmla="*/ 5029202 h 5486400"/>
                    <a:gd name="connsiteX3" fmla="*/ 595788 w 1007268"/>
                    <a:gd name="connsiteY3" fmla="*/ 5372102 h 5486400"/>
                    <a:gd name="connsiteX4" fmla="*/ 504348 w 1007268"/>
                    <a:gd name="connsiteY4" fmla="*/ 4000506 h 5486400"/>
                    <a:gd name="connsiteX5" fmla="*/ 92868 w 1007268"/>
                    <a:gd name="connsiteY5" fmla="*/ 1257304 h 5486400"/>
                    <a:gd name="connsiteX6" fmla="*/ 0 w 1007268"/>
                    <a:gd name="connsiteY6" fmla="*/ 914400 h 5486400"/>
                    <a:gd name="connsiteX7" fmla="*/ 0 w 1007268"/>
                    <a:gd name="connsiteY7" fmla="*/ 0 h 5486400"/>
                    <a:gd name="connsiteX0" fmla="*/ 0 w 1007268"/>
                    <a:gd name="connsiteY0" fmla="*/ 0 h 5486400"/>
                    <a:gd name="connsiteX1" fmla="*/ 1007268 w 1007268"/>
                    <a:gd name="connsiteY1" fmla="*/ 2971805 h 5486400"/>
                    <a:gd name="connsiteX2" fmla="*/ 732948 w 1007268"/>
                    <a:gd name="connsiteY2" fmla="*/ 5029202 h 5486400"/>
                    <a:gd name="connsiteX3" fmla="*/ 595788 w 1007268"/>
                    <a:gd name="connsiteY3" fmla="*/ 5372102 h 5486400"/>
                    <a:gd name="connsiteX4" fmla="*/ 504348 w 1007268"/>
                    <a:gd name="connsiteY4" fmla="*/ 4000506 h 5486400"/>
                    <a:gd name="connsiteX5" fmla="*/ 275748 w 1007268"/>
                    <a:gd name="connsiteY5" fmla="*/ 4572006 h 5486400"/>
                    <a:gd name="connsiteX6" fmla="*/ 0 w 1007268"/>
                    <a:gd name="connsiteY6" fmla="*/ 914400 h 5486400"/>
                    <a:gd name="connsiteX7" fmla="*/ 0 w 1007268"/>
                    <a:gd name="connsiteY7" fmla="*/ 0 h 5486400"/>
                    <a:gd name="connsiteX0" fmla="*/ 0 w 1007268"/>
                    <a:gd name="connsiteY0" fmla="*/ 0 h 5486400"/>
                    <a:gd name="connsiteX1" fmla="*/ 1007268 w 1007268"/>
                    <a:gd name="connsiteY1" fmla="*/ 2971805 h 5486400"/>
                    <a:gd name="connsiteX2" fmla="*/ 732948 w 1007268"/>
                    <a:gd name="connsiteY2" fmla="*/ 5029202 h 5486400"/>
                    <a:gd name="connsiteX3" fmla="*/ 595788 w 1007268"/>
                    <a:gd name="connsiteY3" fmla="*/ 5372102 h 5486400"/>
                    <a:gd name="connsiteX4" fmla="*/ 504348 w 1007268"/>
                    <a:gd name="connsiteY4" fmla="*/ 4000506 h 5486400"/>
                    <a:gd name="connsiteX5" fmla="*/ 275748 w 1007268"/>
                    <a:gd name="connsiteY5" fmla="*/ 4572006 h 5486400"/>
                    <a:gd name="connsiteX6" fmla="*/ 1428 w 1007268"/>
                    <a:gd name="connsiteY6" fmla="*/ 2628905 h 5486400"/>
                    <a:gd name="connsiteX7" fmla="*/ 0 w 1007268"/>
                    <a:gd name="connsiteY7" fmla="*/ 0 h 5486400"/>
                    <a:gd name="connsiteX0" fmla="*/ 0 w 1007268"/>
                    <a:gd name="connsiteY0" fmla="*/ 0 h 5486400"/>
                    <a:gd name="connsiteX1" fmla="*/ 1007268 w 1007268"/>
                    <a:gd name="connsiteY1" fmla="*/ 2971805 h 5486400"/>
                    <a:gd name="connsiteX2" fmla="*/ 732948 w 1007268"/>
                    <a:gd name="connsiteY2" fmla="*/ 5029202 h 5486400"/>
                    <a:gd name="connsiteX3" fmla="*/ 595788 w 1007268"/>
                    <a:gd name="connsiteY3" fmla="*/ 5372102 h 5486400"/>
                    <a:gd name="connsiteX4" fmla="*/ 504348 w 1007268"/>
                    <a:gd name="connsiteY4" fmla="*/ 4000506 h 5486400"/>
                    <a:gd name="connsiteX5" fmla="*/ 275748 w 1007268"/>
                    <a:gd name="connsiteY5" fmla="*/ 4572006 h 5486400"/>
                    <a:gd name="connsiteX6" fmla="*/ 1428 w 1007268"/>
                    <a:gd name="connsiteY6" fmla="*/ 2628905 h 5486400"/>
                    <a:gd name="connsiteX7" fmla="*/ 0 w 1007268"/>
                    <a:gd name="connsiteY7" fmla="*/ 0 h 5486400"/>
                    <a:gd name="connsiteX0" fmla="*/ 547212 w 1554480"/>
                    <a:gd name="connsiteY0" fmla="*/ 0 h 5486400"/>
                    <a:gd name="connsiteX1" fmla="*/ 1554480 w 1554480"/>
                    <a:gd name="connsiteY1" fmla="*/ 2971805 h 5486400"/>
                    <a:gd name="connsiteX2" fmla="*/ 1280160 w 1554480"/>
                    <a:gd name="connsiteY2" fmla="*/ 5029202 h 5486400"/>
                    <a:gd name="connsiteX3" fmla="*/ 1143000 w 1554480"/>
                    <a:gd name="connsiteY3" fmla="*/ 5372102 h 5486400"/>
                    <a:gd name="connsiteX4" fmla="*/ 1051560 w 1554480"/>
                    <a:gd name="connsiteY4" fmla="*/ 4000506 h 5486400"/>
                    <a:gd name="connsiteX5" fmla="*/ 0 w 1554480"/>
                    <a:gd name="connsiteY5" fmla="*/ 4457706 h 5486400"/>
                    <a:gd name="connsiteX6" fmla="*/ 548640 w 1554480"/>
                    <a:gd name="connsiteY6" fmla="*/ 2628905 h 5486400"/>
                    <a:gd name="connsiteX7" fmla="*/ 547212 w 1554480"/>
                    <a:gd name="connsiteY7" fmla="*/ 0 h 5486400"/>
                    <a:gd name="connsiteX0" fmla="*/ 547212 w 1554480"/>
                    <a:gd name="connsiteY0" fmla="*/ 0 h 5486400"/>
                    <a:gd name="connsiteX1" fmla="*/ 1554480 w 1554480"/>
                    <a:gd name="connsiteY1" fmla="*/ 2971805 h 5486400"/>
                    <a:gd name="connsiteX2" fmla="*/ 1280160 w 1554480"/>
                    <a:gd name="connsiteY2" fmla="*/ 5029202 h 5486400"/>
                    <a:gd name="connsiteX3" fmla="*/ 1143000 w 1554480"/>
                    <a:gd name="connsiteY3" fmla="*/ 5372102 h 5486400"/>
                    <a:gd name="connsiteX4" fmla="*/ 1051560 w 1554480"/>
                    <a:gd name="connsiteY4" fmla="*/ 4000506 h 5486400"/>
                    <a:gd name="connsiteX5" fmla="*/ 0 w 1554480"/>
                    <a:gd name="connsiteY5" fmla="*/ 4457706 h 5486400"/>
                    <a:gd name="connsiteX6" fmla="*/ 548640 w 1554480"/>
                    <a:gd name="connsiteY6" fmla="*/ 2628905 h 5486400"/>
                    <a:gd name="connsiteX7" fmla="*/ 547212 w 1554480"/>
                    <a:gd name="connsiteY7" fmla="*/ 0 h 5486400"/>
                    <a:gd name="connsiteX0" fmla="*/ 547212 w 1554480"/>
                    <a:gd name="connsiteY0" fmla="*/ 0 h 5486400"/>
                    <a:gd name="connsiteX1" fmla="*/ 1554480 w 1554480"/>
                    <a:gd name="connsiteY1" fmla="*/ 2971805 h 5486400"/>
                    <a:gd name="connsiteX2" fmla="*/ 1280160 w 1554480"/>
                    <a:gd name="connsiteY2" fmla="*/ 5029202 h 5486400"/>
                    <a:gd name="connsiteX3" fmla="*/ 1143000 w 1554480"/>
                    <a:gd name="connsiteY3" fmla="*/ 5372102 h 5486400"/>
                    <a:gd name="connsiteX4" fmla="*/ 1051560 w 1554480"/>
                    <a:gd name="connsiteY4" fmla="*/ 4000506 h 5486400"/>
                    <a:gd name="connsiteX5" fmla="*/ 0 w 1554480"/>
                    <a:gd name="connsiteY5" fmla="*/ 4457706 h 5486400"/>
                    <a:gd name="connsiteX6" fmla="*/ 548640 w 1554480"/>
                    <a:gd name="connsiteY6" fmla="*/ 2628905 h 5486400"/>
                    <a:gd name="connsiteX7" fmla="*/ 547212 w 1554480"/>
                    <a:gd name="connsiteY7" fmla="*/ 0 h 5486400"/>
                    <a:gd name="connsiteX0" fmla="*/ 547212 w 1554480"/>
                    <a:gd name="connsiteY0" fmla="*/ 0 h 5486400"/>
                    <a:gd name="connsiteX1" fmla="*/ 1554480 w 1554480"/>
                    <a:gd name="connsiteY1" fmla="*/ 2971805 h 5486400"/>
                    <a:gd name="connsiteX2" fmla="*/ 1280160 w 1554480"/>
                    <a:gd name="connsiteY2" fmla="*/ 5029202 h 5486400"/>
                    <a:gd name="connsiteX3" fmla="*/ 1143000 w 1554480"/>
                    <a:gd name="connsiteY3" fmla="*/ 5372102 h 5486400"/>
                    <a:gd name="connsiteX4" fmla="*/ 1051560 w 1554480"/>
                    <a:gd name="connsiteY4" fmla="*/ 4000506 h 5486400"/>
                    <a:gd name="connsiteX5" fmla="*/ 0 w 1554480"/>
                    <a:gd name="connsiteY5" fmla="*/ 4457706 h 5486400"/>
                    <a:gd name="connsiteX6" fmla="*/ 548640 w 1554480"/>
                    <a:gd name="connsiteY6" fmla="*/ 2628905 h 5486400"/>
                    <a:gd name="connsiteX7" fmla="*/ 547212 w 1554480"/>
                    <a:gd name="connsiteY7" fmla="*/ 0 h 5486400"/>
                    <a:gd name="connsiteX0" fmla="*/ 547212 w 1554480"/>
                    <a:gd name="connsiteY0" fmla="*/ 0 h 5486400"/>
                    <a:gd name="connsiteX1" fmla="*/ 1554480 w 1554480"/>
                    <a:gd name="connsiteY1" fmla="*/ 2971805 h 5486400"/>
                    <a:gd name="connsiteX2" fmla="*/ 1280160 w 1554480"/>
                    <a:gd name="connsiteY2" fmla="*/ 5029202 h 5486400"/>
                    <a:gd name="connsiteX3" fmla="*/ 1143000 w 1554480"/>
                    <a:gd name="connsiteY3" fmla="*/ 5372102 h 5486400"/>
                    <a:gd name="connsiteX4" fmla="*/ 1051560 w 1554480"/>
                    <a:gd name="connsiteY4" fmla="*/ 4000506 h 5486400"/>
                    <a:gd name="connsiteX5" fmla="*/ 0 w 1554480"/>
                    <a:gd name="connsiteY5" fmla="*/ 4457706 h 5486400"/>
                    <a:gd name="connsiteX6" fmla="*/ 548640 w 1554480"/>
                    <a:gd name="connsiteY6" fmla="*/ 2628905 h 5486400"/>
                    <a:gd name="connsiteX7" fmla="*/ 547212 w 1554480"/>
                    <a:gd name="connsiteY7" fmla="*/ 0 h 5486400"/>
                    <a:gd name="connsiteX0" fmla="*/ 547212 w 1554480"/>
                    <a:gd name="connsiteY0" fmla="*/ 0 h 5486400"/>
                    <a:gd name="connsiteX1" fmla="*/ 1554480 w 1554480"/>
                    <a:gd name="connsiteY1" fmla="*/ 2971805 h 5486400"/>
                    <a:gd name="connsiteX2" fmla="*/ 1280160 w 1554480"/>
                    <a:gd name="connsiteY2" fmla="*/ 5029202 h 5486400"/>
                    <a:gd name="connsiteX3" fmla="*/ 1143000 w 1554480"/>
                    <a:gd name="connsiteY3" fmla="*/ 5372102 h 5486400"/>
                    <a:gd name="connsiteX4" fmla="*/ 1051560 w 1554480"/>
                    <a:gd name="connsiteY4" fmla="*/ 4000506 h 5486400"/>
                    <a:gd name="connsiteX5" fmla="*/ 0 w 1554480"/>
                    <a:gd name="connsiteY5" fmla="*/ 4457706 h 5486400"/>
                    <a:gd name="connsiteX6" fmla="*/ 548640 w 1554480"/>
                    <a:gd name="connsiteY6" fmla="*/ 2628905 h 5486400"/>
                    <a:gd name="connsiteX7" fmla="*/ 547212 w 1554480"/>
                    <a:gd name="connsiteY7" fmla="*/ 0 h 5486400"/>
                    <a:gd name="connsiteX0" fmla="*/ 547212 w 1554480"/>
                    <a:gd name="connsiteY0" fmla="*/ 0 h 5486400"/>
                    <a:gd name="connsiteX1" fmla="*/ 1554480 w 1554480"/>
                    <a:gd name="connsiteY1" fmla="*/ 2971805 h 5486400"/>
                    <a:gd name="connsiteX2" fmla="*/ 1280160 w 1554480"/>
                    <a:gd name="connsiteY2" fmla="*/ 5029202 h 5486400"/>
                    <a:gd name="connsiteX3" fmla="*/ 1143000 w 1554480"/>
                    <a:gd name="connsiteY3" fmla="*/ 5372102 h 5486400"/>
                    <a:gd name="connsiteX4" fmla="*/ 1051560 w 1554480"/>
                    <a:gd name="connsiteY4" fmla="*/ 4000506 h 5486400"/>
                    <a:gd name="connsiteX5" fmla="*/ 0 w 1554480"/>
                    <a:gd name="connsiteY5" fmla="*/ 4457706 h 5486400"/>
                    <a:gd name="connsiteX6" fmla="*/ 548641 w 1554480"/>
                    <a:gd name="connsiteY6" fmla="*/ 2628905 h 5486400"/>
                    <a:gd name="connsiteX7" fmla="*/ 547212 w 1554480"/>
                    <a:gd name="connsiteY7" fmla="*/ 0 h 5486400"/>
                    <a:gd name="connsiteX0" fmla="*/ 548641 w 1554480"/>
                    <a:gd name="connsiteY0" fmla="*/ -1 h 5486395"/>
                    <a:gd name="connsiteX1" fmla="*/ 1554480 w 1554480"/>
                    <a:gd name="connsiteY1" fmla="*/ 2971800 h 5486395"/>
                    <a:gd name="connsiteX2" fmla="*/ 1280160 w 1554480"/>
                    <a:gd name="connsiteY2" fmla="*/ 5029197 h 5486395"/>
                    <a:gd name="connsiteX3" fmla="*/ 1143000 w 1554480"/>
                    <a:gd name="connsiteY3" fmla="*/ 5372097 h 5486395"/>
                    <a:gd name="connsiteX4" fmla="*/ 1051560 w 1554480"/>
                    <a:gd name="connsiteY4" fmla="*/ 4000501 h 5486395"/>
                    <a:gd name="connsiteX5" fmla="*/ 0 w 1554480"/>
                    <a:gd name="connsiteY5" fmla="*/ 4457701 h 5486395"/>
                    <a:gd name="connsiteX6" fmla="*/ 548641 w 1554480"/>
                    <a:gd name="connsiteY6" fmla="*/ 2628900 h 5486395"/>
                    <a:gd name="connsiteX7" fmla="*/ 548641 w 1554480"/>
                    <a:gd name="connsiteY7" fmla="*/ -1 h 5486395"/>
                    <a:gd name="connsiteX0" fmla="*/ 548641 w 1554480"/>
                    <a:gd name="connsiteY0" fmla="*/ -1 h 5486395"/>
                    <a:gd name="connsiteX1" fmla="*/ 1554480 w 1554480"/>
                    <a:gd name="connsiteY1" fmla="*/ 2971800 h 5486395"/>
                    <a:gd name="connsiteX2" fmla="*/ 1280160 w 1554480"/>
                    <a:gd name="connsiteY2" fmla="*/ 5029197 h 5486395"/>
                    <a:gd name="connsiteX3" fmla="*/ 1143000 w 1554480"/>
                    <a:gd name="connsiteY3" fmla="*/ 5372097 h 5486395"/>
                    <a:gd name="connsiteX4" fmla="*/ 1051560 w 1554480"/>
                    <a:gd name="connsiteY4" fmla="*/ 4000501 h 5486395"/>
                    <a:gd name="connsiteX5" fmla="*/ 0 w 1554480"/>
                    <a:gd name="connsiteY5" fmla="*/ 4457701 h 5486395"/>
                    <a:gd name="connsiteX6" fmla="*/ 548641 w 1554480"/>
                    <a:gd name="connsiteY6" fmla="*/ 2628900 h 5486395"/>
                    <a:gd name="connsiteX7" fmla="*/ 548641 w 1554480"/>
                    <a:gd name="connsiteY7" fmla="*/ -1 h 5486395"/>
                    <a:gd name="connsiteX0" fmla="*/ 548641 w 1554480"/>
                    <a:gd name="connsiteY0" fmla="*/ -1 h 5486395"/>
                    <a:gd name="connsiteX1" fmla="*/ 1554480 w 1554480"/>
                    <a:gd name="connsiteY1" fmla="*/ 2971800 h 5486395"/>
                    <a:gd name="connsiteX2" fmla="*/ 1280160 w 1554480"/>
                    <a:gd name="connsiteY2" fmla="*/ 5029197 h 5486395"/>
                    <a:gd name="connsiteX3" fmla="*/ 1143000 w 1554480"/>
                    <a:gd name="connsiteY3" fmla="*/ 5372097 h 5486395"/>
                    <a:gd name="connsiteX4" fmla="*/ 1051560 w 1554480"/>
                    <a:gd name="connsiteY4" fmla="*/ 4000501 h 5486395"/>
                    <a:gd name="connsiteX5" fmla="*/ 0 w 1554480"/>
                    <a:gd name="connsiteY5" fmla="*/ 4457701 h 5486395"/>
                    <a:gd name="connsiteX6" fmla="*/ 548641 w 1554480"/>
                    <a:gd name="connsiteY6" fmla="*/ 2628900 h 5486395"/>
                    <a:gd name="connsiteX7" fmla="*/ 548641 w 1554480"/>
                    <a:gd name="connsiteY7" fmla="*/ -1 h 5486395"/>
                    <a:gd name="connsiteX0" fmla="*/ 548641 w 1554480"/>
                    <a:gd name="connsiteY0" fmla="*/ -1 h 5486395"/>
                    <a:gd name="connsiteX1" fmla="*/ 1554480 w 1554480"/>
                    <a:gd name="connsiteY1" fmla="*/ 2971800 h 5486395"/>
                    <a:gd name="connsiteX2" fmla="*/ 1280160 w 1554480"/>
                    <a:gd name="connsiteY2" fmla="*/ 5029197 h 5486395"/>
                    <a:gd name="connsiteX3" fmla="*/ 1143000 w 1554480"/>
                    <a:gd name="connsiteY3" fmla="*/ 5372097 h 5486395"/>
                    <a:gd name="connsiteX4" fmla="*/ 1051560 w 1554480"/>
                    <a:gd name="connsiteY4" fmla="*/ 4000501 h 5486395"/>
                    <a:gd name="connsiteX5" fmla="*/ 0 w 1554480"/>
                    <a:gd name="connsiteY5" fmla="*/ 4457701 h 5486395"/>
                    <a:gd name="connsiteX6" fmla="*/ 548641 w 1554480"/>
                    <a:gd name="connsiteY6" fmla="*/ 2628900 h 5486395"/>
                    <a:gd name="connsiteX7" fmla="*/ 548641 w 1554480"/>
                    <a:gd name="connsiteY7" fmla="*/ -1 h 5486395"/>
                    <a:gd name="connsiteX0" fmla="*/ 548641 w 1554480"/>
                    <a:gd name="connsiteY0" fmla="*/ -1 h 5486395"/>
                    <a:gd name="connsiteX1" fmla="*/ 1554480 w 1554480"/>
                    <a:gd name="connsiteY1" fmla="*/ 2971800 h 5486395"/>
                    <a:gd name="connsiteX2" fmla="*/ 1280160 w 1554480"/>
                    <a:gd name="connsiteY2" fmla="*/ 5029197 h 5486395"/>
                    <a:gd name="connsiteX3" fmla="*/ 1143000 w 1554480"/>
                    <a:gd name="connsiteY3" fmla="*/ 5372097 h 5486395"/>
                    <a:gd name="connsiteX4" fmla="*/ 1051560 w 1554480"/>
                    <a:gd name="connsiteY4" fmla="*/ 4000501 h 5486395"/>
                    <a:gd name="connsiteX5" fmla="*/ 0 w 1554480"/>
                    <a:gd name="connsiteY5" fmla="*/ 4457701 h 5486395"/>
                    <a:gd name="connsiteX6" fmla="*/ 548641 w 1554480"/>
                    <a:gd name="connsiteY6" fmla="*/ 2628900 h 5486395"/>
                    <a:gd name="connsiteX7" fmla="*/ 548641 w 1554480"/>
                    <a:gd name="connsiteY7" fmla="*/ -1 h 5486395"/>
                    <a:gd name="connsiteX0" fmla="*/ 548641 w 1554480"/>
                    <a:gd name="connsiteY0" fmla="*/ -1 h 5486395"/>
                    <a:gd name="connsiteX1" fmla="*/ 1554480 w 1554480"/>
                    <a:gd name="connsiteY1" fmla="*/ 2971800 h 5486395"/>
                    <a:gd name="connsiteX2" fmla="*/ 1280160 w 1554480"/>
                    <a:gd name="connsiteY2" fmla="*/ 5029197 h 5486395"/>
                    <a:gd name="connsiteX3" fmla="*/ 1143000 w 1554480"/>
                    <a:gd name="connsiteY3" fmla="*/ 5372097 h 5486395"/>
                    <a:gd name="connsiteX4" fmla="*/ 548641 w 1554480"/>
                    <a:gd name="connsiteY4" fmla="*/ 4572001 h 5486395"/>
                    <a:gd name="connsiteX5" fmla="*/ 0 w 1554480"/>
                    <a:gd name="connsiteY5" fmla="*/ 4457701 h 5486395"/>
                    <a:gd name="connsiteX6" fmla="*/ 548641 w 1554480"/>
                    <a:gd name="connsiteY6" fmla="*/ 2628900 h 5486395"/>
                    <a:gd name="connsiteX7" fmla="*/ 548641 w 1554480"/>
                    <a:gd name="connsiteY7" fmla="*/ -1 h 5486395"/>
                    <a:gd name="connsiteX0" fmla="*/ 548641 w 1554480"/>
                    <a:gd name="connsiteY0" fmla="*/ -1 h 5486395"/>
                    <a:gd name="connsiteX1" fmla="*/ 1554480 w 1554480"/>
                    <a:gd name="connsiteY1" fmla="*/ 2971800 h 5486395"/>
                    <a:gd name="connsiteX2" fmla="*/ 1280160 w 1554480"/>
                    <a:gd name="connsiteY2" fmla="*/ 5029197 h 5486395"/>
                    <a:gd name="connsiteX3" fmla="*/ 1143000 w 1554480"/>
                    <a:gd name="connsiteY3" fmla="*/ 5372097 h 5486395"/>
                    <a:gd name="connsiteX4" fmla="*/ 548641 w 1554480"/>
                    <a:gd name="connsiteY4" fmla="*/ 4572001 h 5486395"/>
                    <a:gd name="connsiteX5" fmla="*/ 0 w 1554480"/>
                    <a:gd name="connsiteY5" fmla="*/ 4457701 h 5486395"/>
                    <a:gd name="connsiteX6" fmla="*/ 548641 w 1554480"/>
                    <a:gd name="connsiteY6" fmla="*/ 2628900 h 5486395"/>
                    <a:gd name="connsiteX7" fmla="*/ 548641 w 1554480"/>
                    <a:gd name="connsiteY7" fmla="*/ -1 h 5486395"/>
                    <a:gd name="connsiteX0" fmla="*/ 548641 w 1554480"/>
                    <a:gd name="connsiteY0" fmla="*/ -1 h 5486395"/>
                    <a:gd name="connsiteX1" fmla="*/ 1554480 w 1554480"/>
                    <a:gd name="connsiteY1" fmla="*/ 2971800 h 5486395"/>
                    <a:gd name="connsiteX2" fmla="*/ 1280160 w 1554480"/>
                    <a:gd name="connsiteY2" fmla="*/ 5029197 h 5486395"/>
                    <a:gd name="connsiteX3" fmla="*/ 1143000 w 1554480"/>
                    <a:gd name="connsiteY3" fmla="*/ 5372097 h 5486395"/>
                    <a:gd name="connsiteX4" fmla="*/ 548641 w 1554480"/>
                    <a:gd name="connsiteY4" fmla="*/ 4572001 h 5486395"/>
                    <a:gd name="connsiteX5" fmla="*/ 0 w 1554480"/>
                    <a:gd name="connsiteY5" fmla="*/ 4457701 h 5486395"/>
                    <a:gd name="connsiteX6" fmla="*/ 548641 w 1554480"/>
                    <a:gd name="connsiteY6" fmla="*/ 2628900 h 5486395"/>
                    <a:gd name="connsiteX7" fmla="*/ 548641 w 1554480"/>
                    <a:gd name="connsiteY7" fmla="*/ -1 h 5486395"/>
                    <a:gd name="connsiteX0" fmla="*/ 548641 w 1554480"/>
                    <a:gd name="connsiteY0" fmla="*/ -1 h 5486395"/>
                    <a:gd name="connsiteX1" fmla="*/ 1554480 w 1554480"/>
                    <a:gd name="connsiteY1" fmla="*/ 2971800 h 5486395"/>
                    <a:gd name="connsiteX2" fmla="*/ 1280160 w 1554480"/>
                    <a:gd name="connsiteY2" fmla="*/ 5029197 h 5486395"/>
                    <a:gd name="connsiteX3" fmla="*/ 1143000 w 1554480"/>
                    <a:gd name="connsiteY3" fmla="*/ 5372097 h 5486395"/>
                    <a:gd name="connsiteX4" fmla="*/ 548641 w 1554480"/>
                    <a:gd name="connsiteY4" fmla="*/ 4572001 h 5486395"/>
                    <a:gd name="connsiteX5" fmla="*/ 0 w 1554480"/>
                    <a:gd name="connsiteY5" fmla="*/ 4457701 h 5486395"/>
                    <a:gd name="connsiteX6" fmla="*/ 548641 w 1554480"/>
                    <a:gd name="connsiteY6" fmla="*/ 2628900 h 5486395"/>
                    <a:gd name="connsiteX7" fmla="*/ 548641 w 1554480"/>
                    <a:gd name="connsiteY7" fmla="*/ -1 h 5486395"/>
                    <a:gd name="connsiteX0" fmla="*/ 548641 w 1554480"/>
                    <a:gd name="connsiteY0" fmla="*/ -1 h 5486395"/>
                    <a:gd name="connsiteX1" fmla="*/ 1554480 w 1554480"/>
                    <a:gd name="connsiteY1" fmla="*/ 2971800 h 5486395"/>
                    <a:gd name="connsiteX2" fmla="*/ 1280160 w 1554480"/>
                    <a:gd name="connsiteY2" fmla="*/ 5029197 h 5486395"/>
                    <a:gd name="connsiteX3" fmla="*/ 1143000 w 1554480"/>
                    <a:gd name="connsiteY3" fmla="*/ 5372097 h 5486395"/>
                    <a:gd name="connsiteX4" fmla="*/ 548641 w 1554480"/>
                    <a:gd name="connsiteY4" fmla="*/ 4572001 h 5486395"/>
                    <a:gd name="connsiteX5" fmla="*/ 0 w 1554480"/>
                    <a:gd name="connsiteY5" fmla="*/ 4457701 h 5486395"/>
                    <a:gd name="connsiteX6" fmla="*/ 548641 w 1554480"/>
                    <a:gd name="connsiteY6" fmla="*/ 2628900 h 5486395"/>
                    <a:gd name="connsiteX7" fmla="*/ 548641 w 1554480"/>
                    <a:gd name="connsiteY7" fmla="*/ -1 h 5486395"/>
                    <a:gd name="connsiteX0" fmla="*/ 548641 w 1554480"/>
                    <a:gd name="connsiteY0" fmla="*/ -1 h 5486395"/>
                    <a:gd name="connsiteX1" fmla="*/ 1554480 w 1554480"/>
                    <a:gd name="connsiteY1" fmla="*/ 2971800 h 5486395"/>
                    <a:gd name="connsiteX2" fmla="*/ 1280160 w 1554480"/>
                    <a:gd name="connsiteY2" fmla="*/ 5029197 h 5486395"/>
                    <a:gd name="connsiteX3" fmla="*/ 1143000 w 1554480"/>
                    <a:gd name="connsiteY3" fmla="*/ 5372097 h 5486395"/>
                    <a:gd name="connsiteX4" fmla="*/ 548641 w 1554480"/>
                    <a:gd name="connsiteY4" fmla="*/ 4572001 h 5486395"/>
                    <a:gd name="connsiteX5" fmla="*/ 0 w 1554480"/>
                    <a:gd name="connsiteY5" fmla="*/ 4457701 h 5486395"/>
                    <a:gd name="connsiteX6" fmla="*/ 548641 w 1554480"/>
                    <a:gd name="connsiteY6" fmla="*/ 2628900 h 5486395"/>
                    <a:gd name="connsiteX7" fmla="*/ 548641 w 1554480"/>
                    <a:gd name="connsiteY7" fmla="*/ -1 h 5486395"/>
                    <a:gd name="connsiteX0" fmla="*/ 548641 w 2560321"/>
                    <a:gd name="connsiteY0" fmla="*/ -1 h 5486395"/>
                    <a:gd name="connsiteX1" fmla="*/ 2560321 w 2560321"/>
                    <a:gd name="connsiteY1" fmla="*/ 800099 h 5486395"/>
                    <a:gd name="connsiteX2" fmla="*/ 1280160 w 2560321"/>
                    <a:gd name="connsiteY2" fmla="*/ 5029197 h 5486395"/>
                    <a:gd name="connsiteX3" fmla="*/ 1143000 w 2560321"/>
                    <a:gd name="connsiteY3" fmla="*/ 5372097 h 5486395"/>
                    <a:gd name="connsiteX4" fmla="*/ 548641 w 2560321"/>
                    <a:gd name="connsiteY4" fmla="*/ 4572001 h 5486395"/>
                    <a:gd name="connsiteX5" fmla="*/ 0 w 2560321"/>
                    <a:gd name="connsiteY5" fmla="*/ 4457701 h 5486395"/>
                    <a:gd name="connsiteX6" fmla="*/ 548641 w 2560321"/>
                    <a:gd name="connsiteY6" fmla="*/ 2628900 h 5486395"/>
                    <a:gd name="connsiteX7" fmla="*/ 548641 w 2560321"/>
                    <a:gd name="connsiteY7" fmla="*/ -1 h 5486395"/>
                    <a:gd name="connsiteX0" fmla="*/ 548641 w 2560321"/>
                    <a:gd name="connsiteY0" fmla="*/ -1 h 5486395"/>
                    <a:gd name="connsiteX1" fmla="*/ 2560321 w 2560321"/>
                    <a:gd name="connsiteY1" fmla="*/ 800099 h 5486395"/>
                    <a:gd name="connsiteX2" fmla="*/ 1280160 w 2560321"/>
                    <a:gd name="connsiteY2" fmla="*/ 5029197 h 5486395"/>
                    <a:gd name="connsiteX3" fmla="*/ 1143000 w 2560321"/>
                    <a:gd name="connsiteY3" fmla="*/ 5372097 h 5486395"/>
                    <a:gd name="connsiteX4" fmla="*/ 548641 w 2560321"/>
                    <a:gd name="connsiteY4" fmla="*/ 4572001 h 5486395"/>
                    <a:gd name="connsiteX5" fmla="*/ 0 w 2560321"/>
                    <a:gd name="connsiteY5" fmla="*/ 4457701 h 5486395"/>
                    <a:gd name="connsiteX6" fmla="*/ 548641 w 2560321"/>
                    <a:gd name="connsiteY6" fmla="*/ 2628900 h 5486395"/>
                    <a:gd name="connsiteX7" fmla="*/ 548641 w 2560321"/>
                    <a:gd name="connsiteY7" fmla="*/ -1 h 5486395"/>
                    <a:gd name="connsiteX0" fmla="*/ 548641 w 2560321"/>
                    <a:gd name="connsiteY0" fmla="*/ -1 h 5486395"/>
                    <a:gd name="connsiteX1" fmla="*/ 2560321 w 2560321"/>
                    <a:gd name="connsiteY1" fmla="*/ 800099 h 5486395"/>
                    <a:gd name="connsiteX2" fmla="*/ 1280160 w 2560321"/>
                    <a:gd name="connsiteY2" fmla="*/ 5029197 h 5486395"/>
                    <a:gd name="connsiteX3" fmla="*/ 1143000 w 2560321"/>
                    <a:gd name="connsiteY3" fmla="*/ 5372097 h 5486395"/>
                    <a:gd name="connsiteX4" fmla="*/ 548641 w 2560321"/>
                    <a:gd name="connsiteY4" fmla="*/ 4572001 h 5486395"/>
                    <a:gd name="connsiteX5" fmla="*/ 0 w 2560321"/>
                    <a:gd name="connsiteY5" fmla="*/ 4457701 h 5486395"/>
                    <a:gd name="connsiteX6" fmla="*/ 548641 w 2560321"/>
                    <a:gd name="connsiteY6" fmla="*/ 2628900 h 5486395"/>
                    <a:gd name="connsiteX7" fmla="*/ 548641 w 2560321"/>
                    <a:gd name="connsiteY7" fmla="*/ -1 h 5486395"/>
                    <a:gd name="connsiteX0" fmla="*/ 548641 w 3520440"/>
                    <a:gd name="connsiteY0" fmla="*/ -1 h 5486395"/>
                    <a:gd name="connsiteX1" fmla="*/ 3520440 w 3520440"/>
                    <a:gd name="connsiteY1" fmla="*/ 1257296 h 5486395"/>
                    <a:gd name="connsiteX2" fmla="*/ 1280160 w 3520440"/>
                    <a:gd name="connsiteY2" fmla="*/ 5029197 h 5486395"/>
                    <a:gd name="connsiteX3" fmla="*/ 1143000 w 3520440"/>
                    <a:gd name="connsiteY3" fmla="*/ 5372097 h 5486395"/>
                    <a:gd name="connsiteX4" fmla="*/ 548641 w 3520440"/>
                    <a:gd name="connsiteY4" fmla="*/ 4572001 h 5486395"/>
                    <a:gd name="connsiteX5" fmla="*/ 0 w 3520440"/>
                    <a:gd name="connsiteY5" fmla="*/ 4457701 h 5486395"/>
                    <a:gd name="connsiteX6" fmla="*/ 548641 w 3520440"/>
                    <a:gd name="connsiteY6" fmla="*/ 2628900 h 5486395"/>
                    <a:gd name="connsiteX7" fmla="*/ 548641 w 3520440"/>
                    <a:gd name="connsiteY7" fmla="*/ -1 h 5486395"/>
                    <a:gd name="connsiteX0" fmla="*/ 548641 w 3749040"/>
                    <a:gd name="connsiteY0" fmla="*/ -1 h 5486395"/>
                    <a:gd name="connsiteX1" fmla="*/ 3520440 w 3749040"/>
                    <a:gd name="connsiteY1" fmla="*/ 1257296 h 5486395"/>
                    <a:gd name="connsiteX2" fmla="*/ 3749040 w 3749040"/>
                    <a:gd name="connsiteY2" fmla="*/ 2971800 h 5486395"/>
                    <a:gd name="connsiteX3" fmla="*/ 1143000 w 3749040"/>
                    <a:gd name="connsiteY3" fmla="*/ 5372097 h 5486395"/>
                    <a:gd name="connsiteX4" fmla="*/ 548641 w 3749040"/>
                    <a:gd name="connsiteY4" fmla="*/ 4572001 h 5486395"/>
                    <a:gd name="connsiteX5" fmla="*/ 0 w 3749040"/>
                    <a:gd name="connsiteY5" fmla="*/ 4457701 h 5486395"/>
                    <a:gd name="connsiteX6" fmla="*/ 548641 w 3749040"/>
                    <a:gd name="connsiteY6" fmla="*/ 2628900 h 5486395"/>
                    <a:gd name="connsiteX7" fmla="*/ 548641 w 3749040"/>
                    <a:gd name="connsiteY7" fmla="*/ -1 h 5486395"/>
                    <a:gd name="connsiteX0" fmla="*/ 3749040 w 3840480"/>
                    <a:gd name="connsiteY0" fmla="*/ 2971800 h 5486395"/>
                    <a:gd name="connsiteX1" fmla="*/ 1143000 w 3840480"/>
                    <a:gd name="connsiteY1" fmla="*/ 5372097 h 5486395"/>
                    <a:gd name="connsiteX2" fmla="*/ 548641 w 3840480"/>
                    <a:gd name="connsiteY2" fmla="*/ 4572001 h 5486395"/>
                    <a:gd name="connsiteX3" fmla="*/ 0 w 3840480"/>
                    <a:gd name="connsiteY3" fmla="*/ 4457701 h 5486395"/>
                    <a:gd name="connsiteX4" fmla="*/ 548641 w 3840480"/>
                    <a:gd name="connsiteY4" fmla="*/ 2628900 h 5486395"/>
                    <a:gd name="connsiteX5" fmla="*/ 548641 w 3840480"/>
                    <a:gd name="connsiteY5" fmla="*/ -1 h 5486395"/>
                    <a:gd name="connsiteX6" fmla="*/ 3520440 w 3840480"/>
                    <a:gd name="connsiteY6" fmla="*/ 1257296 h 5486395"/>
                    <a:gd name="connsiteX7" fmla="*/ 3840480 w 3840480"/>
                    <a:gd name="connsiteY7" fmla="*/ 3200400 h 5486395"/>
                    <a:gd name="connsiteX0" fmla="*/ 3749040 w 4389120"/>
                    <a:gd name="connsiteY0" fmla="*/ 2971800 h 5486395"/>
                    <a:gd name="connsiteX1" fmla="*/ 1143000 w 4389120"/>
                    <a:gd name="connsiteY1" fmla="*/ 5372097 h 5486395"/>
                    <a:gd name="connsiteX2" fmla="*/ 548641 w 4389120"/>
                    <a:gd name="connsiteY2" fmla="*/ 4572001 h 5486395"/>
                    <a:gd name="connsiteX3" fmla="*/ 0 w 4389120"/>
                    <a:gd name="connsiteY3" fmla="*/ 4457701 h 5486395"/>
                    <a:gd name="connsiteX4" fmla="*/ 548641 w 4389120"/>
                    <a:gd name="connsiteY4" fmla="*/ 2628900 h 5486395"/>
                    <a:gd name="connsiteX5" fmla="*/ 548641 w 4389120"/>
                    <a:gd name="connsiteY5" fmla="*/ -1 h 5486395"/>
                    <a:gd name="connsiteX6" fmla="*/ 3520440 w 4389120"/>
                    <a:gd name="connsiteY6" fmla="*/ 1257296 h 5486395"/>
                    <a:gd name="connsiteX7" fmla="*/ 4389120 w 4389120"/>
                    <a:gd name="connsiteY7" fmla="*/ 1943100 h 5486395"/>
                    <a:gd name="connsiteX0" fmla="*/ 3749040 w 4389120"/>
                    <a:gd name="connsiteY0" fmla="*/ 2971800 h 4686300"/>
                    <a:gd name="connsiteX1" fmla="*/ 868680 w 4389120"/>
                    <a:gd name="connsiteY1" fmla="*/ 4572001 h 4686300"/>
                    <a:gd name="connsiteX2" fmla="*/ 548641 w 4389120"/>
                    <a:gd name="connsiteY2" fmla="*/ 4572001 h 4686300"/>
                    <a:gd name="connsiteX3" fmla="*/ 0 w 4389120"/>
                    <a:gd name="connsiteY3" fmla="*/ 4457701 h 4686300"/>
                    <a:gd name="connsiteX4" fmla="*/ 548641 w 4389120"/>
                    <a:gd name="connsiteY4" fmla="*/ 2628900 h 4686300"/>
                    <a:gd name="connsiteX5" fmla="*/ 548641 w 4389120"/>
                    <a:gd name="connsiteY5" fmla="*/ -1 h 4686300"/>
                    <a:gd name="connsiteX6" fmla="*/ 3520440 w 4389120"/>
                    <a:gd name="connsiteY6" fmla="*/ 1257296 h 4686300"/>
                    <a:gd name="connsiteX7" fmla="*/ 4389120 w 4389120"/>
                    <a:gd name="connsiteY7" fmla="*/ 1943100 h 4686300"/>
                    <a:gd name="connsiteX0" fmla="*/ 3749040 w 4389120"/>
                    <a:gd name="connsiteY0" fmla="*/ 2971800 h 4686300"/>
                    <a:gd name="connsiteX1" fmla="*/ 3063240 w 4389120"/>
                    <a:gd name="connsiteY1" fmla="*/ 4572001 h 4686300"/>
                    <a:gd name="connsiteX2" fmla="*/ 548641 w 4389120"/>
                    <a:gd name="connsiteY2" fmla="*/ 4572001 h 4686300"/>
                    <a:gd name="connsiteX3" fmla="*/ 0 w 4389120"/>
                    <a:gd name="connsiteY3" fmla="*/ 4457701 h 4686300"/>
                    <a:gd name="connsiteX4" fmla="*/ 548641 w 4389120"/>
                    <a:gd name="connsiteY4" fmla="*/ 2628900 h 4686300"/>
                    <a:gd name="connsiteX5" fmla="*/ 548641 w 4389120"/>
                    <a:gd name="connsiteY5" fmla="*/ -1 h 4686300"/>
                    <a:gd name="connsiteX6" fmla="*/ 3520440 w 4389120"/>
                    <a:gd name="connsiteY6" fmla="*/ 1257296 h 4686300"/>
                    <a:gd name="connsiteX7" fmla="*/ 4389120 w 4389120"/>
                    <a:gd name="connsiteY7" fmla="*/ 1943100 h 4686300"/>
                    <a:gd name="connsiteX0" fmla="*/ 3749040 w 4389120"/>
                    <a:gd name="connsiteY0" fmla="*/ 2971800 h 4686300"/>
                    <a:gd name="connsiteX1" fmla="*/ 3063240 w 4389120"/>
                    <a:gd name="connsiteY1" fmla="*/ 4572001 h 4686300"/>
                    <a:gd name="connsiteX2" fmla="*/ 548641 w 4389120"/>
                    <a:gd name="connsiteY2" fmla="*/ 4572001 h 4686300"/>
                    <a:gd name="connsiteX3" fmla="*/ 0 w 4389120"/>
                    <a:gd name="connsiteY3" fmla="*/ 4457701 h 4686300"/>
                    <a:gd name="connsiteX4" fmla="*/ 548641 w 4389120"/>
                    <a:gd name="connsiteY4" fmla="*/ 2628900 h 4686300"/>
                    <a:gd name="connsiteX5" fmla="*/ 548641 w 4389120"/>
                    <a:gd name="connsiteY5" fmla="*/ -1 h 4686300"/>
                    <a:gd name="connsiteX6" fmla="*/ 3566160 w 4389120"/>
                    <a:gd name="connsiteY6" fmla="*/ 1828800 h 4686300"/>
                    <a:gd name="connsiteX7" fmla="*/ 4389120 w 4389120"/>
                    <a:gd name="connsiteY7" fmla="*/ 1943100 h 4686300"/>
                    <a:gd name="connsiteX0" fmla="*/ 3063240 w 4389120"/>
                    <a:gd name="connsiteY0" fmla="*/ 4572001 h 4572000"/>
                    <a:gd name="connsiteX1" fmla="*/ 548641 w 4389120"/>
                    <a:gd name="connsiteY1" fmla="*/ 4572001 h 4572000"/>
                    <a:gd name="connsiteX2" fmla="*/ 0 w 4389120"/>
                    <a:gd name="connsiteY2" fmla="*/ 4457701 h 4572000"/>
                    <a:gd name="connsiteX3" fmla="*/ 548641 w 4389120"/>
                    <a:gd name="connsiteY3" fmla="*/ 2628900 h 4572000"/>
                    <a:gd name="connsiteX4" fmla="*/ 548641 w 4389120"/>
                    <a:gd name="connsiteY4" fmla="*/ -1 h 4572000"/>
                    <a:gd name="connsiteX5" fmla="*/ 3566160 w 4389120"/>
                    <a:gd name="connsiteY5" fmla="*/ 1828800 h 4572000"/>
                    <a:gd name="connsiteX6" fmla="*/ 4389120 w 4389120"/>
                    <a:gd name="connsiteY6" fmla="*/ 1943100 h 4572000"/>
                    <a:gd name="connsiteX0" fmla="*/ 3063240 w 3566160"/>
                    <a:gd name="connsiteY0" fmla="*/ 4572001 h 4572000"/>
                    <a:gd name="connsiteX1" fmla="*/ 548641 w 3566160"/>
                    <a:gd name="connsiteY1" fmla="*/ 4572001 h 4572000"/>
                    <a:gd name="connsiteX2" fmla="*/ 0 w 3566160"/>
                    <a:gd name="connsiteY2" fmla="*/ 4457701 h 4572000"/>
                    <a:gd name="connsiteX3" fmla="*/ 548641 w 3566160"/>
                    <a:gd name="connsiteY3" fmla="*/ 2628900 h 4572000"/>
                    <a:gd name="connsiteX4" fmla="*/ 548641 w 3566160"/>
                    <a:gd name="connsiteY4" fmla="*/ -1 h 4572000"/>
                    <a:gd name="connsiteX5" fmla="*/ 3566160 w 3566160"/>
                    <a:gd name="connsiteY5" fmla="*/ 1828800 h 457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566160" h="4572000">
                      <a:moveTo>
                        <a:pt x="3063240" y="4572001"/>
                      </a:moveTo>
                      <a:lnTo>
                        <a:pt x="548641" y="4572001"/>
                      </a:lnTo>
                      <a:cubicBezTo>
                        <a:pt x="422279" y="4562496"/>
                        <a:pt x="21592" y="4521216"/>
                        <a:pt x="0" y="4457701"/>
                      </a:cubicBezTo>
                      <a:cubicBezTo>
                        <a:pt x="315597" y="4205308"/>
                        <a:pt x="549912" y="3363940"/>
                        <a:pt x="548641" y="2628900"/>
                      </a:cubicBezTo>
                      <a:lnTo>
                        <a:pt x="548641" y="-1"/>
                      </a:lnTo>
                      <a:cubicBezTo>
                        <a:pt x="911542" y="33360"/>
                        <a:pt x="3151820" y="1316845"/>
                        <a:pt x="3566160" y="1828800"/>
                      </a:cubicBezTo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/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>
                  <a:off x="2843926" y="405890"/>
                  <a:ext cx="2942982" cy="1310035"/>
                </a:xfrm>
                <a:custGeom>
                  <a:avLst/>
                  <a:gdLst>
                    <a:gd name="connsiteX0" fmla="*/ 406400 w 1168400"/>
                    <a:gd name="connsiteY0" fmla="*/ 0 h 2209800"/>
                    <a:gd name="connsiteX1" fmla="*/ 1168400 w 1168400"/>
                    <a:gd name="connsiteY1" fmla="*/ 25400 h 2209800"/>
                    <a:gd name="connsiteX2" fmla="*/ 901700 w 1168400"/>
                    <a:gd name="connsiteY2" fmla="*/ 2209800 h 2209800"/>
                    <a:gd name="connsiteX3" fmla="*/ 0 w 1168400"/>
                    <a:gd name="connsiteY3" fmla="*/ 2044700 h 2209800"/>
                    <a:gd name="connsiteX4" fmla="*/ 406400 w 1168400"/>
                    <a:gd name="connsiteY4" fmla="*/ 0 h 220980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1084580 w 1351280"/>
                    <a:gd name="connsiteY2" fmla="*/ 220980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589280 w 1351280"/>
                    <a:gd name="connsiteY0" fmla="*/ 0 h 2423160"/>
                    <a:gd name="connsiteX1" fmla="*/ 1351280 w 1351280"/>
                    <a:gd name="connsiteY1" fmla="*/ 25400 h 2423160"/>
                    <a:gd name="connsiteX2" fmla="*/ 502920 w 1351280"/>
                    <a:gd name="connsiteY2" fmla="*/ 2423160 h 2423160"/>
                    <a:gd name="connsiteX3" fmla="*/ 0 w 1351280"/>
                    <a:gd name="connsiteY3" fmla="*/ 2423160 h 2423160"/>
                    <a:gd name="connsiteX4" fmla="*/ 589280 w 1351280"/>
                    <a:gd name="connsiteY4" fmla="*/ 0 h 2423160"/>
                    <a:gd name="connsiteX0" fmla="*/ 0 w 1351280"/>
                    <a:gd name="connsiteY0" fmla="*/ 111760 h 2397760"/>
                    <a:gd name="connsiteX1" fmla="*/ 1351280 w 1351280"/>
                    <a:gd name="connsiteY1" fmla="*/ 0 h 2397760"/>
                    <a:gd name="connsiteX2" fmla="*/ 502920 w 1351280"/>
                    <a:gd name="connsiteY2" fmla="*/ 2397760 h 2397760"/>
                    <a:gd name="connsiteX3" fmla="*/ 0 w 1351280"/>
                    <a:gd name="connsiteY3" fmla="*/ 2397760 h 2397760"/>
                    <a:gd name="connsiteX4" fmla="*/ 0 w 1351280"/>
                    <a:gd name="connsiteY4" fmla="*/ 111760 h 2397760"/>
                    <a:gd name="connsiteX0" fmla="*/ 0 w 502920"/>
                    <a:gd name="connsiteY0" fmla="*/ 0 h 2286000"/>
                    <a:gd name="connsiteX1" fmla="*/ 228600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502920"/>
                    <a:gd name="connsiteY0" fmla="*/ 0 h 2286000"/>
                    <a:gd name="connsiteX1" fmla="*/ 256032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0 h 2286000"/>
                    <a:gd name="connsiteX0" fmla="*/ 0 w 502920"/>
                    <a:gd name="connsiteY0" fmla="*/ 1524000 h 2286000"/>
                    <a:gd name="connsiteX1" fmla="*/ 256032 w 502920"/>
                    <a:gd name="connsiteY1" fmla="*/ 0 h 2286000"/>
                    <a:gd name="connsiteX2" fmla="*/ 502920 w 502920"/>
                    <a:gd name="connsiteY2" fmla="*/ 2286000 h 2286000"/>
                    <a:gd name="connsiteX3" fmla="*/ 0 w 502920"/>
                    <a:gd name="connsiteY3" fmla="*/ 2286000 h 2286000"/>
                    <a:gd name="connsiteX4" fmla="*/ 0 w 502920"/>
                    <a:gd name="connsiteY4" fmla="*/ 1524000 h 2286000"/>
                    <a:gd name="connsiteX0" fmla="*/ 0 w 502920"/>
                    <a:gd name="connsiteY0" fmla="*/ 114300 h 876300"/>
                    <a:gd name="connsiteX1" fmla="*/ 457200 w 502920"/>
                    <a:gd name="connsiteY1" fmla="*/ 0 h 876300"/>
                    <a:gd name="connsiteX2" fmla="*/ 502920 w 502920"/>
                    <a:gd name="connsiteY2" fmla="*/ 876300 h 876300"/>
                    <a:gd name="connsiteX3" fmla="*/ 0 w 502920"/>
                    <a:gd name="connsiteY3" fmla="*/ 876300 h 876300"/>
                    <a:gd name="connsiteX4" fmla="*/ 0 w 502920"/>
                    <a:gd name="connsiteY4" fmla="*/ 114300 h 876300"/>
                    <a:gd name="connsiteX0" fmla="*/ 0 w 1828800"/>
                    <a:gd name="connsiteY0" fmla="*/ 114300 h 876300"/>
                    <a:gd name="connsiteX1" fmla="*/ 457200 w 1828800"/>
                    <a:gd name="connsiteY1" fmla="*/ 0 h 876300"/>
                    <a:gd name="connsiteX2" fmla="*/ 1828800 w 1828800"/>
                    <a:gd name="connsiteY2" fmla="*/ 876300 h 876300"/>
                    <a:gd name="connsiteX3" fmla="*/ 0 w 1828800"/>
                    <a:gd name="connsiteY3" fmla="*/ 876300 h 876300"/>
                    <a:gd name="connsiteX4" fmla="*/ 0 w 1828800"/>
                    <a:gd name="connsiteY4" fmla="*/ 114300 h 876300"/>
                    <a:gd name="connsiteX0" fmla="*/ 0 w 1828800"/>
                    <a:gd name="connsiteY0" fmla="*/ 114300 h 876300"/>
                    <a:gd name="connsiteX1" fmla="*/ 457200 w 1828800"/>
                    <a:gd name="connsiteY1" fmla="*/ 0 h 876300"/>
                    <a:gd name="connsiteX2" fmla="*/ 1371600 w 1828800"/>
                    <a:gd name="connsiteY2" fmla="*/ 0 h 876300"/>
                    <a:gd name="connsiteX3" fmla="*/ 1828800 w 1828800"/>
                    <a:gd name="connsiteY3" fmla="*/ 876300 h 876300"/>
                    <a:gd name="connsiteX4" fmla="*/ 0 w 1828800"/>
                    <a:gd name="connsiteY4" fmla="*/ 876300 h 876300"/>
                    <a:gd name="connsiteX5" fmla="*/ 0 w 1828800"/>
                    <a:gd name="connsiteY5" fmla="*/ 114300 h 876300"/>
                    <a:gd name="connsiteX0" fmla="*/ 0 w 1828800"/>
                    <a:gd name="connsiteY0" fmla="*/ 190500 h 952500"/>
                    <a:gd name="connsiteX1" fmla="*/ 457200 w 1828800"/>
                    <a:gd name="connsiteY1" fmla="*/ 76200 h 952500"/>
                    <a:gd name="connsiteX2" fmla="*/ 1371600 w 1828800"/>
                    <a:gd name="connsiteY2" fmla="*/ 76200 h 952500"/>
                    <a:gd name="connsiteX3" fmla="*/ 1828800 w 1828800"/>
                    <a:gd name="connsiteY3" fmla="*/ 0 h 952500"/>
                    <a:gd name="connsiteX4" fmla="*/ 1828800 w 1828800"/>
                    <a:gd name="connsiteY4" fmla="*/ 952500 h 952500"/>
                    <a:gd name="connsiteX5" fmla="*/ 0 w 1828800"/>
                    <a:gd name="connsiteY5" fmla="*/ 952500 h 952500"/>
                    <a:gd name="connsiteX6" fmla="*/ 0 w 1828800"/>
                    <a:gd name="connsiteY6" fmla="*/ 190500 h 952500"/>
                    <a:gd name="connsiteX0" fmla="*/ 0 w 1828800"/>
                    <a:gd name="connsiteY0" fmla="*/ 0 h 1371600"/>
                    <a:gd name="connsiteX1" fmla="*/ 457200 w 1828800"/>
                    <a:gd name="connsiteY1" fmla="*/ 495300 h 1371600"/>
                    <a:gd name="connsiteX2" fmla="*/ 1371600 w 1828800"/>
                    <a:gd name="connsiteY2" fmla="*/ 495300 h 1371600"/>
                    <a:gd name="connsiteX3" fmla="*/ 1828800 w 1828800"/>
                    <a:gd name="connsiteY3" fmla="*/ 419100 h 1371600"/>
                    <a:gd name="connsiteX4" fmla="*/ 1828800 w 1828800"/>
                    <a:gd name="connsiteY4" fmla="*/ 1371600 h 1371600"/>
                    <a:gd name="connsiteX5" fmla="*/ 0 w 1828800"/>
                    <a:gd name="connsiteY5" fmla="*/ 1371600 h 1371600"/>
                    <a:gd name="connsiteX6" fmla="*/ 0 w 1828800"/>
                    <a:gd name="connsiteY6" fmla="*/ 0 h 1371600"/>
                    <a:gd name="connsiteX0" fmla="*/ 0 w 1828800"/>
                    <a:gd name="connsiteY0" fmla="*/ 419100 h 1790700"/>
                    <a:gd name="connsiteX1" fmla="*/ 914402 w 1828800"/>
                    <a:gd name="connsiteY1" fmla="*/ 0 h 1790700"/>
                    <a:gd name="connsiteX2" fmla="*/ 1371600 w 1828800"/>
                    <a:gd name="connsiteY2" fmla="*/ 914400 h 1790700"/>
                    <a:gd name="connsiteX3" fmla="*/ 1828800 w 1828800"/>
                    <a:gd name="connsiteY3" fmla="*/ 838200 h 1790700"/>
                    <a:gd name="connsiteX4" fmla="*/ 1828800 w 1828800"/>
                    <a:gd name="connsiteY4" fmla="*/ 1790700 h 1790700"/>
                    <a:gd name="connsiteX5" fmla="*/ 0 w 1828800"/>
                    <a:gd name="connsiteY5" fmla="*/ 1790700 h 1790700"/>
                    <a:gd name="connsiteX6" fmla="*/ 0 w 1828800"/>
                    <a:gd name="connsiteY6" fmla="*/ 419100 h 1790700"/>
                    <a:gd name="connsiteX0" fmla="*/ 0 w 1828802"/>
                    <a:gd name="connsiteY0" fmla="*/ 533400 h 1905000"/>
                    <a:gd name="connsiteX1" fmla="*/ 914402 w 1828802"/>
                    <a:gd name="connsiteY1" fmla="*/ 114300 h 1905000"/>
                    <a:gd name="connsiteX2" fmla="*/ 1371600 w 1828802"/>
                    <a:gd name="connsiteY2" fmla="*/ 1028700 h 1905000"/>
                    <a:gd name="connsiteX3" fmla="*/ 1828802 w 1828802"/>
                    <a:gd name="connsiteY3" fmla="*/ 0 h 1905000"/>
                    <a:gd name="connsiteX4" fmla="*/ 1828800 w 1828802"/>
                    <a:gd name="connsiteY4" fmla="*/ 1905000 h 1905000"/>
                    <a:gd name="connsiteX5" fmla="*/ 0 w 1828802"/>
                    <a:gd name="connsiteY5" fmla="*/ 1905000 h 1905000"/>
                    <a:gd name="connsiteX6" fmla="*/ 0 w 1828802"/>
                    <a:gd name="connsiteY6" fmla="*/ 533400 h 1905000"/>
                    <a:gd name="connsiteX0" fmla="*/ 0 w 1828802"/>
                    <a:gd name="connsiteY0" fmla="*/ 716770 h 2088370"/>
                    <a:gd name="connsiteX1" fmla="*/ 914402 w 1828802"/>
                    <a:gd name="connsiteY1" fmla="*/ 2976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716770 h 2088370"/>
                    <a:gd name="connsiteX1" fmla="*/ 1188722 w 1828802"/>
                    <a:gd name="connsiteY1" fmla="*/ 3357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716770 h 2088370"/>
                    <a:gd name="connsiteX1" fmla="*/ 1188722 w 1828802"/>
                    <a:gd name="connsiteY1" fmla="*/ 2976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716770 h 2088370"/>
                    <a:gd name="connsiteX1" fmla="*/ 1188722 w 1828802"/>
                    <a:gd name="connsiteY1" fmla="*/ 3357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716770 h 2088370"/>
                    <a:gd name="connsiteX1" fmla="*/ 1188722 w 1828802"/>
                    <a:gd name="connsiteY1" fmla="*/ 335770 h 2088370"/>
                    <a:gd name="connsiteX2" fmla="*/ 1463042 w 1828802"/>
                    <a:gd name="connsiteY2" fmla="*/ 0 h 2088370"/>
                    <a:gd name="connsiteX3" fmla="*/ 1828802 w 1828802"/>
                    <a:gd name="connsiteY3" fmla="*/ 183370 h 2088370"/>
                    <a:gd name="connsiteX4" fmla="*/ 1828800 w 1828802"/>
                    <a:gd name="connsiteY4" fmla="*/ 2088370 h 2088370"/>
                    <a:gd name="connsiteX5" fmla="*/ 0 w 1828802"/>
                    <a:gd name="connsiteY5" fmla="*/ 2088370 h 2088370"/>
                    <a:gd name="connsiteX6" fmla="*/ 0 w 1828802"/>
                    <a:gd name="connsiteY6" fmla="*/ 716770 h 2088370"/>
                    <a:gd name="connsiteX0" fmla="*/ 0 w 1828802"/>
                    <a:gd name="connsiteY0" fmla="*/ 533400 h 1905000"/>
                    <a:gd name="connsiteX1" fmla="*/ 1188722 w 1828802"/>
                    <a:gd name="connsiteY1" fmla="*/ 152400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91103 w 1828802"/>
                    <a:gd name="connsiteY1" fmla="*/ 146447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91103 w 1828802"/>
                    <a:gd name="connsiteY1" fmla="*/ 144463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88722 w 1828802"/>
                    <a:gd name="connsiteY1" fmla="*/ 146448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88722 w 1828802"/>
                    <a:gd name="connsiteY1" fmla="*/ 146448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533400 h 1905000"/>
                    <a:gd name="connsiteX1" fmla="*/ 1188722 w 1828802"/>
                    <a:gd name="connsiteY1" fmla="*/ 146448 h 1905000"/>
                    <a:gd name="connsiteX2" fmla="*/ 1828802 w 1828802"/>
                    <a:gd name="connsiteY2" fmla="*/ 0 h 1905000"/>
                    <a:gd name="connsiteX3" fmla="*/ 1828800 w 1828802"/>
                    <a:gd name="connsiteY3" fmla="*/ 1905000 h 1905000"/>
                    <a:gd name="connsiteX4" fmla="*/ 0 w 1828802"/>
                    <a:gd name="connsiteY4" fmla="*/ 1905000 h 1905000"/>
                    <a:gd name="connsiteX5" fmla="*/ 0 w 1828802"/>
                    <a:gd name="connsiteY5" fmla="*/ 533400 h 1905000"/>
                    <a:gd name="connsiteX0" fmla="*/ 0 w 1828802"/>
                    <a:gd name="connsiteY0" fmla="*/ 0 h 2286000"/>
                    <a:gd name="connsiteX1" fmla="*/ 1188722 w 1828802"/>
                    <a:gd name="connsiteY1" fmla="*/ 527448 h 2286000"/>
                    <a:gd name="connsiteX2" fmla="*/ 1828802 w 1828802"/>
                    <a:gd name="connsiteY2" fmla="*/ 381000 h 2286000"/>
                    <a:gd name="connsiteX3" fmla="*/ 1828800 w 1828802"/>
                    <a:gd name="connsiteY3" fmla="*/ 2286000 h 2286000"/>
                    <a:gd name="connsiteX4" fmla="*/ 0 w 1828802"/>
                    <a:gd name="connsiteY4" fmla="*/ 2286000 h 2286000"/>
                    <a:gd name="connsiteX5" fmla="*/ 0 w 1828802"/>
                    <a:gd name="connsiteY5" fmla="*/ 0 h 2286000"/>
                    <a:gd name="connsiteX0" fmla="*/ 0 w 1828802"/>
                    <a:gd name="connsiteY0" fmla="*/ 72629 h 2358629"/>
                    <a:gd name="connsiteX1" fmla="*/ 594360 w 1828802"/>
                    <a:gd name="connsiteY1" fmla="*/ 72629 h 2358629"/>
                    <a:gd name="connsiteX2" fmla="*/ 1828802 w 1828802"/>
                    <a:gd name="connsiteY2" fmla="*/ 453629 h 2358629"/>
                    <a:gd name="connsiteX3" fmla="*/ 1828800 w 1828802"/>
                    <a:gd name="connsiteY3" fmla="*/ 2358629 h 2358629"/>
                    <a:gd name="connsiteX4" fmla="*/ 0 w 1828802"/>
                    <a:gd name="connsiteY4" fmla="*/ 2358629 h 2358629"/>
                    <a:gd name="connsiteX5" fmla="*/ 0 w 1828802"/>
                    <a:gd name="connsiteY5" fmla="*/ 72629 h 2358629"/>
                    <a:gd name="connsiteX0" fmla="*/ 0 w 1828802"/>
                    <a:gd name="connsiteY0" fmla="*/ 72629 h 2358630"/>
                    <a:gd name="connsiteX1" fmla="*/ 594360 w 1828802"/>
                    <a:gd name="connsiteY1" fmla="*/ 72629 h 2358630"/>
                    <a:gd name="connsiteX2" fmla="*/ 1828802 w 1828802"/>
                    <a:gd name="connsiteY2" fmla="*/ 453629 h 2358630"/>
                    <a:gd name="connsiteX3" fmla="*/ 914400 w 1828802"/>
                    <a:gd name="connsiteY3" fmla="*/ 2358630 h 2358630"/>
                    <a:gd name="connsiteX4" fmla="*/ 0 w 1828802"/>
                    <a:gd name="connsiteY4" fmla="*/ 2358629 h 2358630"/>
                    <a:gd name="connsiteX5" fmla="*/ 0 w 1828802"/>
                    <a:gd name="connsiteY5" fmla="*/ 72629 h 2358630"/>
                    <a:gd name="connsiteX0" fmla="*/ 0 w 1013460"/>
                    <a:gd name="connsiteY0" fmla="*/ 0 h 2286001"/>
                    <a:gd name="connsiteX1" fmla="*/ 594360 w 1013460"/>
                    <a:gd name="connsiteY1" fmla="*/ 0 h 2286001"/>
                    <a:gd name="connsiteX2" fmla="*/ 914400 w 1013460"/>
                    <a:gd name="connsiteY2" fmla="*/ 2286001 h 2286001"/>
                    <a:gd name="connsiteX3" fmla="*/ 0 w 1013460"/>
                    <a:gd name="connsiteY3" fmla="*/ 2286000 h 2286001"/>
                    <a:gd name="connsiteX4" fmla="*/ 0 w 1013460"/>
                    <a:gd name="connsiteY4" fmla="*/ 0 h 2286001"/>
                    <a:gd name="connsiteX0" fmla="*/ 0 w 1684822"/>
                    <a:gd name="connsiteY0" fmla="*/ 0 h 2286001"/>
                    <a:gd name="connsiteX1" fmla="*/ 594360 w 1684822"/>
                    <a:gd name="connsiteY1" fmla="*/ 0 h 2286001"/>
                    <a:gd name="connsiteX2" fmla="*/ 914400 w 1684822"/>
                    <a:gd name="connsiteY2" fmla="*/ 2286001 h 2286001"/>
                    <a:gd name="connsiteX3" fmla="*/ 0 w 1684822"/>
                    <a:gd name="connsiteY3" fmla="*/ 2286000 h 2286001"/>
                    <a:gd name="connsiteX4" fmla="*/ 0 w 1684822"/>
                    <a:gd name="connsiteY4" fmla="*/ 0 h 2286001"/>
                    <a:gd name="connsiteX0" fmla="*/ 0 w 1856072"/>
                    <a:gd name="connsiteY0" fmla="*/ 0 h 2286001"/>
                    <a:gd name="connsiteX1" fmla="*/ 594360 w 1856072"/>
                    <a:gd name="connsiteY1" fmla="*/ 0 h 2286001"/>
                    <a:gd name="connsiteX2" fmla="*/ 914400 w 1856072"/>
                    <a:gd name="connsiteY2" fmla="*/ 2286001 h 2286001"/>
                    <a:gd name="connsiteX3" fmla="*/ 0 w 1856072"/>
                    <a:gd name="connsiteY3" fmla="*/ 2286000 h 2286001"/>
                    <a:gd name="connsiteX4" fmla="*/ 0 w 1856072"/>
                    <a:gd name="connsiteY4" fmla="*/ 0 h 2286001"/>
                    <a:gd name="connsiteX0" fmla="*/ 0 w 1856072"/>
                    <a:gd name="connsiteY0" fmla="*/ 0 h 2290012"/>
                    <a:gd name="connsiteX1" fmla="*/ 594360 w 1856072"/>
                    <a:gd name="connsiteY1" fmla="*/ 0 h 2290012"/>
                    <a:gd name="connsiteX2" fmla="*/ 914400 w 1856072"/>
                    <a:gd name="connsiteY2" fmla="*/ 2286001 h 2290012"/>
                    <a:gd name="connsiteX3" fmla="*/ 0 w 1856072"/>
                    <a:gd name="connsiteY3" fmla="*/ 2286000 h 2290012"/>
                    <a:gd name="connsiteX4" fmla="*/ 0 w 1856072"/>
                    <a:gd name="connsiteY4" fmla="*/ 0 h 2290012"/>
                    <a:gd name="connsiteX0" fmla="*/ 0 w 1196340"/>
                    <a:gd name="connsiteY0" fmla="*/ 0 h 2286001"/>
                    <a:gd name="connsiteX1" fmla="*/ 594360 w 1196340"/>
                    <a:gd name="connsiteY1" fmla="*/ 0 h 2286001"/>
                    <a:gd name="connsiteX2" fmla="*/ 1143000 w 1196340"/>
                    <a:gd name="connsiteY2" fmla="*/ 457199 h 2286001"/>
                    <a:gd name="connsiteX3" fmla="*/ 914400 w 1196340"/>
                    <a:gd name="connsiteY3" fmla="*/ 2286001 h 2286001"/>
                    <a:gd name="connsiteX4" fmla="*/ 0 w 1196340"/>
                    <a:gd name="connsiteY4" fmla="*/ 2286000 h 2286001"/>
                    <a:gd name="connsiteX5" fmla="*/ 0 w 1196340"/>
                    <a:gd name="connsiteY5" fmla="*/ 0 h 2286001"/>
                    <a:gd name="connsiteX0" fmla="*/ 0 w 1143000"/>
                    <a:gd name="connsiteY0" fmla="*/ 0 h 2286001"/>
                    <a:gd name="connsiteX1" fmla="*/ 914400 w 1143000"/>
                    <a:gd name="connsiteY1" fmla="*/ 0 h 2286001"/>
                    <a:gd name="connsiteX2" fmla="*/ 1143000 w 1143000"/>
                    <a:gd name="connsiteY2" fmla="*/ 457199 h 2286001"/>
                    <a:gd name="connsiteX3" fmla="*/ 914400 w 1143000"/>
                    <a:gd name="connsiteY3" fmla="*/ 2286001 h 2286001"/>
                    <a:gd name="connsiteX4" fmla="*/ 0 w 1143000"/>
                    <a:gd name="connsiteY4" fmla="*/ 2286000 h 2286001"/>
                    <a:gd name="connsiteX5" fmla="*/ 0 w 1143000"/>
                    <a:gd name="connsiteY5" fmla="*/ 0 h 2286001"/>
                    <a:gd name="connsiteX0" fmla="*/ 0 w 1625065"/>
                    <a:gd name="connsiteY0" fmla="*/ 0 h 2286001"/>
                    <a:gd name="connsiteX1" fmla="*/ 914400 w 1625065"/>
                    <a:gd name="connsiteY1" fmla="*/ 0 h 2286001"/>
                    <a:gd name="connsiteX2" fmla="*/ 1143000 w 1625065"/>
                    <a:gd name="connsiteY2" fmla="*/ 457199 h 2286001"/>
                    <a:gd name="connsiteX3" fmla="*/ 914400 w 1625065"/>
                    <a:gd name="connsiteY3" fmla="*/ 2286001 h 2286001"/>
                    <a:gd name="connsiteX4" fmla="*/ 0 w 1625065"/>
                    <a:gd name="connsiteY4" fmla="*/ 2286000 h 2286001"/>
                    <a:gd name="connsiteX5" fmla="*/ 0 w 1625065"/>
                    <a:gd name="connsiteY5" fmla="*/ 0 h 2286001"/>
                    <a:gd name="connsiteX0" fmla="*/ 0 w 1066800"/>
                    <a:gd name="connsiteY0" fmla="*/ 0 h 2286001"/>
                    <a:gd name="connsiteX1" fmla="*/ 914400 w 1066800"/>
                    <a:gd name="connsiteY1" fmla="*/ 0 h 2286001"/>
                    <a:gd name="connsiteX2" fmla="*/ 914400 w 1066800"/>
                    <a:gd name="connsiteY2" fmla="*/ 2286001 h 2286001"/>
                    <a:gd name="connsiteX3" fmla="*/ 0 w 1066800"/>
                    <a:gd name="connsiteY3" fmla="*/ 2286000 h 2286001"/>
                    <a:gd name="connsiteX4" fmla="*/ 0 w 1066800"/>
                    <a:gd name="connsiteY4" fmla="*/ 0 h 2286001"/>
                    <a:gd name="connsiteX0" fmla="*/ 0 w 1798320"/>
                    <a:gd name="connsiteY0" fmla="*/ 0 h 2292017"/>
                    <a:gd name="connsiteX1" fmla="*/ 914400 w 1798320"/>
                    <a:gd name="connsiteY1" fmla="*/ 0 h 2292017"/>
                    <a:gd name="connsiteX2" fmla="*/ 914400 w 1798320"/>
                    <a:gd name="connsiteY2" fmla="*/ 2286001 h 2292017"/>
                    <a:gd name="connsiteX3" fmla="*/ 0 w 1798320"/>
                    <a:gd name="connsiteY3" fmla="*/ 2286000 h 2292017"/>
                    <a:gd name="connsiteX4" fmla="*/ 0 w 1798320"/>
                    <a:gd name="connsiteY4" fmla="*/ 0 h 2292017"/>
                    <a:gd name="connsiteX0" fmla="*/ 0 w 1798320"/>
                    <a:gd name="connsiteY0" fmla="*/ 0 h 2292015"/>
                    <a:gd name="connsiteX1" fmla="*/ 914400 w 1798320"/>
                    <a:gd name="connsiteY1" fmla="*/ 0 h 2292015"/>
                    <a:gd name="connsiteX2" fmla="*/ 914400 w 1798320"/>
                    <a:gd name="connsiteY2" fmla="*/ 2285999 h 2292015"/>
                    <a:gd name="connsiteX3" fmla="*/ 0 w 1798320"/>
                    <a:gd name="connsiteY3" fmla="*/ 2286000 h 2292015"/>
                    <a:gd name="connsiteX4" fmla="*/ 0 w 1798320"/>
                    <a:gd name="connsiteY4" fmla="*/ 0 h 2292015"/>
                    <a:gd name="connsiteX0" fmla="*/ 0 w 1971575"/>
                    <a:gd name="connsiteY0" fmla="*/ 0 h 2298031"/>
                    <a:gd name="connsiteX1" fmla="*/ 914400 w 1971575"/>
                    <a:gd name="connsiteY1" fmla="*/ 0 h 2298031"/>
                    <a:gd name="connsiteX2" fmla="*/ 914400 w 1971575"/>
                    <a:gd name="connsiteY2" fmla="*/ 2285999 h 2298031"/>
                    <a:gd name="connsiteX3" fmla="*/ 0 w 1971575"/>
                    <a:gd name="connsiteY3" fmla="*/ 2286000 h 2298031"/>
                    <a:gd name="connsiteX4" fmla="*/ 0 w 1971575"/>
                    <a:gd name="connsiteY4" fmla="*/ 0 h 2298031"/>
                    <a:gd name="connsiteX0" fmla="*/ 0 w 1971575"/>
                    <a:gd name="connsiteY0" fmla="*/ 0 h 2298031"/>
                    <a:gd name="connsiteX1" fmla="*/ 914400 w 1971575"/>
                    <a:gd name="connsiteY1" fmla="*/ 0 h 2298031"/>
                    <a:gd name="connsiteX2" fmla="*/ 914400 w 1971575"/>
                    <a:gd name="connsiteY2" fmla="*/ 2285999 h 2298031"/>
                    <a:gd name="connsiteX3" fmla="*/ 0 w 1971575"/>
                    <a:gd name="connsiteY3" fmla="*/ 2286000 h 2298031"/>
                    <a:gd name="connsiteX4" fmla="*/ 0 w 1971575"/>
                    <a:gd name="connsiteY4" fmla="*/ 0 h 2298031"/>
                    <a:gd name="connsiteX0" fmla="*/ 0 w 1417320"/>
                    <a:gd name="connsiteY0" fmla="*/ 1 h 2286001"/>
                    <a:gd name="connsiteX1" fmla="*/ 914400 w 1417320"/>
                    <a:gd name="connsiteY1" fmla="*/ 1 h 2286001"/>
                    <a:gd name="connsiteX2" fmla="*/ 1417320 w 1417320"/>
                    <a:gd name="connsiteY2" fmla="*/ 381000 h 2286001"/>
                    <a:gd name="connsiteX3" fmla="*/ 914400 w 1417320"/>
                    <a:gd name="connsiteY3" fmla="*/ 2286000 h 2286001"/>
                    <a:gd name="connsiteX4" fmla="*/ 0 w 1417320"/>
                    <a:gd name="connsiteY4" fmla="*/ 2286001 h 2286001"/>
                    <a:gd name="connsiteX5" fmla="*/ 0 w 1417320"/>
                    <a:gd name="connsiteY5" fmla="*/ 1 h 2286001"/>
                    <a:gd name="connsiteX0" fmla="*/ 0 w 1638300"/>
                    <a:gd name="connsiteY0" fmla="*/ 1 h 2286001"/>
                    <a:gd name="connsiteX1" fmla="*/ 914400 w 1638300"/>
                    <a:gd name="connsiteY1" fmla="*/ 1 h 2286001"/>
                    <a:gd name="connsiteX2" fmla="*/ 1417320 w 1638300"/>
                    <a:gd name="connsiteY2" fmla="*/ 381000 h 2286001"/>
                    <a:gd name="connsiteX3" fmla="*/ 1554480 w 1638300"/>
                    <a:gd name="connsiteY3" fmla="*/ 1752601 h 2286001"/>
                    <a:gd name="connsiteX4" fmla="*/ 914400 w 1638300"/>
                    <a:gd name="connsiteY4" fmla="*/ 2286000 h 2286001"/>
                    <a:gd name="connsiteX5" fmla="*/ 0 w 1638300"/>
                    <a:gd name="connsiteY5" fmla="*/ 2286001 h 2286001"/>
                    <a:gd name="connsiteX6" fmla="*/ 0 w 1638300"/>
                    <a:gd name="connsiteY6" fmla="*/ 1 h 2286001"/>
                    <a:gd name="connsiteX0" fmla="*/ 0 w 1729740"/>
                    <a:gd name="connsiteY0" fmla="*/ 1 h 2286001"/>
                    <a:gd name="connsiteX1" fmla="*/ 914400 w 1729740"/>
                    <a:gd name="connsiteY1" fmla="*/ 1 h 2286001"/>
                    <a:gd name="connsiteX2" fmla="*/ 1417320 w 1729740"/>
                    <a:gd name="connsiteY2" fmla="*/ 381000 h 2286001"/>
                    <a:gd name="connsiteX3" fmla="*/ 1645920 w 1729740"/>
                    <a:gd name="connsiteY3" fmla="*/ 1752601 h 2286001"/>
                    <a:gd name="connsiteX4" fmla="*/ 914400 w 1729740"/>
                    <a:gd name="connsiteY4" fmla="*/ 2286000 h 2286001"/>
                    <a:gd name="connsiteX5" fmla="*/ 0 w 1729740"/>
                    <a:gd name="connsiteY5" fmla="*/ 2286001 h 2286001"/>
                    <a:gd name="connsiteX6" fmla="*/ 0 w 1729740"/>
                    <a:gd name="connsiteY6" fmla="*/ 1 h 2286001"/>
                    <a:gd name="connsiteX0" fmla="*/ 0 w 1737360"/>
                    <a:gd name="connsiteY0" fmla="*/ 38100 h 2324100"/>
                    <a:gd name="connsiteX1" fmla="*/ 914400 w 1737360"/>
                    <a:gd name="connsiteY1" fmla="*/ 38100 h 2324100"/>
                    <a:gd name="connsiteX2" fmla="*/ 1463040 w 1737360"/>
                    <a:gd name="connsiteY2" fmla="*/ 381000 h 2324100"/>
                    <a:gd name="connsiteX3" fmla="*/ 1645920 w 1737360"/>
                    <a:gd name="connsiteY3" fmla="*/ 1790700 h 2324100"/>
                    <a:gd name="connsiteX4" fmla="*/ 914400 w 1737360"/>
                    <a:gd name="connsiteY4" fmla="*/ 2324099 h 2324100"/>
                    <a:gd name="connsiteX5" fmla="*/ 0 w 1737360"/>
                    <a:gd name="connsiteY5" fmla="*/ 2324100 h 2324100"/>
                    <a:gd name="connsiteX6" fmla="*/ 0 w 1737360"/>
                    <a:gd name="connsiteY6" fmla="*/ 38100 h 2324100"/>
                    <a:gd name="connsiteX0" fmla="*/ 0 w 1737360"/>
                    <a:gd name="connsiteY0" fmla="*/ 38100 h 2324100"/>
                    <a:gd name="connsiteX1" fmla="*/ 914400 w 1737360"/>
                    <a:gd name="connsiteY1" fmla="*/ 38100 h 2324100"/>
                    <a:gd name="connsiteX2" fmla="*/ 1463040 w 1737360"/>
                    <a:gd name="connsiteY2" fmla="*/ 381000 h 2324100"/>
                    <a:gd name="connsiteX3" fmla="*/ 1645920 w 1737360"/>
                    <a:gd name="connsiteY3" fmla="*/ 1790700 h 2324100"/>
                    <a:gd name="connsiteX4" fmla="*/ 914400 w 1737360"/>
                    <a:gd name="connsiteY4" fmla="*/ 2324099 h 2324100"/>
                    <a:gd name="connsiteX5" fmla="*/ 0 w 1737360"/>
                    <a:gd name="connsiteY5" fmla="*/ 2324100 h 2324100"/>
                    <a:gd name="connsiteX6" fmla="*/ 0 w 1737360"/>
                    <a:gd name="connsiteY6" fmla="*/ 38100 h 2324100"/>
                    <a:gd name="connsiteX0" fmla="*/ 0 w 1737360"/>
                    <a:gd name="connsiteY0" fmla="*/ 38100 h 2324100"/>
                    <a:gd name="connsiteX1" fmla="*/ 914400 w 1737360"/>
                    <a:gd name="connsiteY1" fmla="*/ 38100 h 2324100"/>
                    <a:gd name="connsiteX2" fmla="*/ 1463040 w 1737360"/>
                    <a:gd name="connsiteY2" fmla="*/ 381000 h 2324100"/>
                    <a:gd name="connsiteX3" fmla="*/ 1645920 w 1737360"/>
                    <a:gd name="connsiteY3" fmla="*/ 1790700 h 2324100"/>
                    <a:gd name="connsiteX4" fmla="*/ 914400 w 1737360"/>
                    <a:gd name="connsiteY4" fmla="*/ 2324099 h 2324100"/>
                    <a:gd name="connsiteX5" fmla="*/ 0 w 1737360"/>
                    <a:gd name="connsiteY5" fmla="*/ 2324100 h 2324100"/>
                    <a:gd name="connsiteX6" fmla="*/ 0 w 1737360"/>
                    <a:gd name="connsiteY6" fmla="*/ 38100 h 2324100"/>
                    <a:gd name="connsiteX0" fmla="*/ 0 w 1737360"/>
                    <a:gd name="connsiteY0" fmla="*/ 2005 h 2288005"/>
                    <a:gd name="connsiteX1" fmla="*/ 914400 w 1737360"/>
                    <a:gd name="connsiteY1" fmla="*/ 2005 h 2288005"/>
                    <a:gd name="connsiteX2" fmla="*/ 1463040 w 1737360"/>
                    <a:gd name="connsiteY2" fmla="*/ 344905 h 2288005"/>
                    <a:gd name="connsiteX3" fmla="*/ 1645920 w 1737360"/>
                    <a:gd name="connsiteY3" fmla="*/ 1754605 h 2288005"/>
                    <a:gd name="connsiteX4" fmla="*/ 914400 w 1737360"/>
                    <a:gd name="connsiteY4" fmla="*/ 2288004 h 2288005"/>
                    <a:gd name="connsiteX5" fmla="*/ 0 w 1737360"/>
                    <a:gd name="connsiteY5" fmla="*/ 2288005 h 2288005"/>
                    <a:gd name="connsiteX6" fmla="*/ 0 w 1737360"/>
                    <a:gd name="connsiteY6" fmla="*/ 2005 h 2288005"/>
                    <a:gd name="connsiteX0" fmla="*/ 0 w 1737360"/>
                    <a:gd name="connsiteY0" fmla="*/ 2005 h 2288005"/>
                    <a:gd name="connsiteX1" fmla="*/ 914400 w 1737360"/>
                    <a:gd name="connsiteY1" fmla="*/ 2005 h 2288005"/>
                    <a:gd name="connsiteX2" fmla="*/ 1463040 w 1737360"/>
                    <a:gd name="connsiteY2" fmla="*/ 344905 h 2288005"/>
                    <a:gd name="connsiteX3" fmla="*/ 1645920 w 1737360"/>
                    <a:gd name="connsiteY3" fmla="*/ 1754605 h 2288005"/>
                    <a:gd name="connsiteX4" fmla="*/ 914400 w 1737360"/>
                    <a:gd name="connsiteY4" fmla="*/ 2288004 h 2288005"/>
                    <a:gd name="connsiteX5" fmla="*/ 0 w 1737360"/>
                    <a:gd name="connsiteY5" fmla="*/ 2288005 h 2288005"/>
                    <a:gd name="connsiteX6" fmla="*/ 0 w 1737360"/>
                    <a:gd name="connsiteY6" fmla="*/ 2005 h 2288005"/>
                    <a:gd name="connsiteX0" fmla="*/ 0 w 1645920"/>
                    <a:gd name="connsiteY0" fmla="*/ 2005 h 2288005"/>
                    <a:gd name="connsiteX1" fmla="*/ 914400 w 1645920"/>
                    <a:gd name="connsiteY1" fmla="*/ 2005 h 2288005"/>
                    <a:gd name="connsiteX2" fmla="*/ 1463040 w 1645920"/>
                    <a:gd name="connsiteY2" fmla="*/ 344905 h 2288005"/>
                    <a:gd name="connsiteX3" fmla="*/ 1645920 w 1645920"/>
                    <a:gd name="connsiteY3" fmla="*/ 1754605 h 2288005"/>
                    <a:gd name="connsiteX4" fmla="*/ 914400 w 1645920"/>
                    <a:gd name="connsiteY4" fmla="*/ 2288004 h 2288005"/>
                    <a:gd name="connsiteX5" fmla="*/ 0 w 1645920"/>
                    <a:gd name="connsiteY5" fmla="*/ 2288005 h 2288005"/>
                    <a:gd name="connsiteX6" fmla="*/ 0 w 1645920"/>
                    <a:gd name="connsiteY6" fmla="*/ 2005 h 2288005"/>
                    <a:gd name="connsiteX0" fmla="*/ 0 w 1645920"/>
                    <a:gd name="connsiteY0" fmla="*/ 2005 h 2288005"/>
                    <a:gd name="connsiteX1" fmla="*/ 914400 w 1645920"/>
                    <a:gd name="connsiteY1" fmla="*/ 2005 h 2288005"/>
                    <a:gd name="connsiteX2" fmla="*/ 1463040 w 1645920"/>
                    <a:gd name="connsiteY2" fmla="*/ 344905 h 2288005"/>
                    <a:gd name="connsiteX3" fmla="*/ 1645920 w 1645920"/>
                    <a:gd name="connsiteY3" fmla="*/ 1487905 h 2288005"/>
                    <a:gd name="connsiteX4" fmla="*/ 914400 w 1645920"/>
                    <a:gd name="connsiteY4" fmla="*/ 2288004 h 2288005"/>
                    <a:gd name="connsiteX5" fmla="*/ 0 w 1645920"/>
                    <a:gd name="connsiteY5" fmla="*/ 2288005 h 2288005"/>
                    <a:gd name="connsiteX6" fmla="*/ 0 w 1645920"/>
                    <a:gd name="connsiteY6" fmla="*/ 2005 h 2288005"/>
                    <a:gd name="connsiteX0" fmla="*/ 0 w 1742173"/>
                    <a:gd name="connsiteY0" fmla="*/ 2005 h 2288005"/>
                    <a:gd name="connsiteX1" fmla="*/ 914400 w 1742173"/>
                    <a:gd name="connsiteY1" fmla="*/ 2005 h 2288005"/>
                    <a:gd name="connsiteX2" fmla="*/ 1463040 w 1742173"/>
                    <a:gd name="connsiteY2" fmla="*/ 344905 h 2288005"/>
                    <a:gd name="connsiteX3" fmla="*/ 1645920 w 1742173"/>
                    <a:gd name="connsiteY3" fmla="*/ 1487905 h 2288005"/>
                    <a:gd name="connsiteX4" fmla="*/ 914400 w 1742173"/>
                    <a:gd name="connsiteY4" fmla="*/ 2288004 h 2288005"/>
                    <a:gd name="connsiteX5" fmla="*/ 0 w 1742173"/>
                    <a:gd name="connsiteY5" fmla="*/ 2288005 h 2288005"/>
                    <a:gd name="connsiteX6" fmla="*/ 0 w 1742173"/>
                    <a:gd name="connsiteY6" fmla="*/ 2005 h 2288005"/>
                    <a:gd name="connsiteX0" fmla="*/ 0 w 1742173"/>
                    <a:gd name="connsiteY0" fmla="*/ 0 h 2286000"/>
                    <a:gd name="connsiteX1" fmla="*/ 914400 w 1742173"/>
                    <a:gd name="connsiteY1" fmla="*/ 0 h 2286000"/>
                    <a:gd name="connsiteX2" fmla="*/ 1463040 w 1742173"/>
                    <a:gd name="connsiteY2" fmla="*/ 342900 h 2286000"/>
                    <a:gd name="connsiteX3" fmla="*/ 1645920 w 1742173"/>
                    <a:gd name="connsiteY3" fmla="*/ 1485900 h 2286000"/>
                    <a:gd name="connsiteX4" fmla="*/ 914400 w 1742173"/>
                    <a:gd name="connsiteY4" fmla="*/ 2285999 h 2286000"/>
                    <a:gd name="connsiteX5" fmla="*/ 0 w 1742173"/>
                    <a:gd name="connsiteY5" fmla="*/ 2286000 h 2286000"/>
                    <a:gd name="connsiteX6" fmla="*/ 0 w 1742173"/>
                    <a:gd name="connsiteY6" fmla="*/ 0 h 2286000"/>
                    <a:gd name="connsiteX0" fmla="*/ 0 w 1920240"/>
                    <a:gd name="connsiteY0" fmla="*/ 2005 h 2288005"/>
                    <a:gd name="connsiteX1" fmla="*/ 1920240 w 1920240"/>
                    <a:gd name="connsiteY1" fmla="*/ 0 h 2288005"/>
                    <a:gd name="connsiteX2" fmla="*/ 1463040 w 1920240"/>
                    <a:gd name="connsiteY2" fmla="*/ 344905 h 2288005"/>
                    <a:gd name="connsiteX3" fmla="*/ 1645920 w 1920240"/>
                    <a:gd name="connsiteY3" fmla="*/ 1487905 h 2288005"/>
                    <a:gd name="connsiteX4" fmla="*/ 914400 w 1920240"/>
                    <a:gd name="connsiteY4" fmla="*/ 2288004 h 2288005"/>
                    <a:gd name="connsiteX5" fmla="*/ 0 w 1920240"/>
                    <a:gd name="connsiteY5" fmla="*/ 2288005 h 2288005"/>
                    <a:gd name="connsiteX6" fmla="*/ 0 w 1920240"/>
                    <a:gd name="connsiteY6" fmla="*/ 2005 h 2288005"/>
                    <a:gd name="connsiteX0" fmla="*/ 0 w 1965959"/>
                    <a:gd name="connsiteY0" fmla="*/ 2005 h 2288005"/>
                    <a:gd name="connsiteX1" fmla="*/ 1920240 w 1965959"/>
                    <a:gd name="connsiteY1" fmla="*/ 0 h 2288005"/>
                    <a:gd name="connsiteX2" fmla="*/ 1965959 w 1965959"/>
                    <a:gd name="connsiteY2" fmla="*/ 762000 h 2288005"/>
                    <a:gd name="connsiteX3" fmla="*/ 1645920 w 1965959"/>
                    <a:gd name="connsiteY3" fmla="*/ 1487905 h 2288005"/>
                    <a:gd name="connsiteX4" fmla="*/ 914400 w 1965959"/>
                    <a:gd name="connsiteY4" fmla="*/ 2288004 h 2288005"/>
                    <a:gd name="connsiteX5" fmla="*/ 0 w 1965959"/>
                    <a:gd name="connsiteY5" fmla="*/ 2288005 h 2288005"/>
                    <a:gd name="connsiteX6" fmla="*/ 0 w 1965959"/>
                    <a:gd name="connsiteY6" fmla="*/ 2005 h 2288005"/>
                    <a:gd name="connsiteX0" fmla="*/ 0 w 1965959"/>
                    <a:gd name="connsiteY0" fmla="*/ 2005 h 2288005"/>
                    <a:gd name="connsiteX1" fmla="*/ 1965959 w 1965959"/>
                    <a:gd name="connsiteY1" fmla="*/ 0 h 2288005"/>
                    <a:gd name="connsiteX2" fmla="*/ 1965959 w 1965959"/>
                    <a:gd name="connsiteY2" fmla="*/ 762000 h 2288005"/>
                    <a:gd name="connsiteX3" fmla="*/ 1645920 w 1965959"/>
                    <a:gd name="connsiteY3" fmla="*/ 1487905 h 2288005"/>
                    <a:gd name="connsiteX4" fmla="*/ 914400 w 1965959"/>
                    <a:gd name="connsiteY4" fmla="*/ 2288004 h 2288005"/>
                    <a:gd name="connsiteX5" fmla="*/ 0 w 1965959"/>
                    <a:gd name="connsiteY5" fmla="*/ 2288005 h 2288005"/>
                    <a:gd name="connsiteX6" fmla="*/ 0 w 1965959"/>
                    <a:gd name="connsiteY6" fmla="*/ 2005 h 2288005"/>
                    <a:gd name="connsiteX0" fmla="*/ 0 w 1965960"/>
                    <a:gd name="connsiteY0" fmla="*/ 0 h 2288005"/>
                    <a:gd name="connsiteX1" fmla="*/ 1965960 w 1965960"/>
                    <a:gd name="connsiteY1" fmla="*/ 0 h 2288005"/>
                    <a:gd name="connsiteX2" fmla="*/ 1965960 w 1965960"/>
                    <a:gd name="connsiteY2" fmla="*/ 762000 h 2288005"/>
                    <a:gd name="connsiteX3" fmla="*/ 1645921 w 1965960"/>
                    <a:gd name="connsiteY3" fmla="*/ 1487905 h 2288005"/>
                    <a:gd name="connsiteX4" fmla="*/ 914401 w 1965960"/>
                    <a:gd name="connsiteY4" fmla="*/ 2288004 h 2288005"/>
                    <a:gd name="connsiteX5" fmla="*/ 1 w 1965960"/>
                    <a:gd name="connsiteY5" fmla="*/ 2288005 h 2288005"/>
                    <a:gd name="connsiteX6" fmla="*/ 0 w 1965960"/>
                    <a:gd name="connsiteY6" fmla="*/ 0 h 2288005"/>
                    <a:gd name="connsiteX0" fmla="*/ 0 w 1965960"/>
                    <a:gd name="connsiteY0" fmla="*/ 0 h 2288005"/>
                    <a:gd name="connsiteX1" fmla="*/ 1965960 w 1965960"/>
                    <a:gd name="connsiteY1" fmla="*/ 0 h 2288005"/>
                    <a:gd name="connsiteX2" fmla="*/ 1965960 w 1965960"/>
                    <a:gd name="connsiteY2" fmla="*/ 762000 h 2288005"/>
                    <a:gd name="connsiteX3" fmla="*/ 914401 w 1965960"/>
                    <a:gd name="connsiteY3" fmla="*/ 2288004 h 2288005"/>
                    <a:gd name="connsiteX4" fmla="*/ 1 w 1965960"/>
                    <a:gd name="connsiteY4" fmla="*/ 2288005 h 2288005"/>
                    <a:gd name="connsiteX5" fmla="*/ 0 w 1965960"/>
                    <a:gd name="connsiteY5" fmla="*/ 0 h 2288005"/>
                    <a:gd name="connsiteX0" fmla="*/ 0 w 1965960"/>
                    <a:gd name="connsiteY0" fmla="*/ 0 h 2288005"/>
                    <a:gd name="connsiteX1" fmla="*/ 1965960 w 1965960"/>
                    <a:gd name="connsiteY1" fmla="*/ 0 h 2288005"/>
                    <a:gd name="connsiteX2" fmla="*/ 1965960 w 1965960"/>
                    <a:gd name="connsiteY2" fmla="*/ 762000 h 2288005"/>
                    <a:gd name="connsiteX3" fmla="*/ 228600 w 1965960"/>
                    <a:gd name="connsiteY3" fmla="*/ 2286000 h 2288005"/>
                    <a:gd name="connsiteX4" fmla="*/ 1 w 1965960"/>
                    <a:gd name="connsiteY4" fmla="*/ 2288005 h 2288005"/>
                    <a:gd name="connsiteX5" fmla="*/ 0 w 1965960"/>
                    <a:gd name="connsiteY5" fmla="*/ 0 h 2288005"/>
                    <a:gd name="connsiteX0" fmla="*/ 0 w 1965960"/>
                    <a:gd name="connsiteY0" fmla="*/ 0 h 2288005"/>
                    <a:gd name="connsiteX1" fmla="*/ 1965960 w 1965960"/>
                    <a:gd name="connsiteY1" fmla="*/ 0 h 2288005"/>
                    <a:gd name="connsiteX2" fmla="*/ 1965960 w 1965960"/>
                    <a:gd name="connsiteY2" fmla="*/ 762000 h 2288005"/>
                    <a:gd name="connsiteX3" fmla="*/ 182880 w 1965960"/>
                    <a:gd name="connsiteY3" fmla="*/ 2286000 h 2288005"/>
                    <a:gd name="connsiteX4" fmla="*/ 1 w 1965960"/>
                    <a:gd name="connsiteY4" fmla="*/ 2288005 h 2288005"/>
                    <a:gd name="connsiteX5" fmla="*/ 0 w 1965960"/>
                    <a:gd name="connsiteY5" fmla="*/ 0 h 2288005"/>
                    <a:gd name="connsiteX0" fmla="*/ 0 w 1965960"/>
                    <a:gd name="connsiteY0" fmla="*/ 0 h 2288005"/>
                    <a:gd name="connsiteX1" fmla="*/ 1965960 w 1965960"/>
                    <a:gd name="connsiteY1" fmla="*/ 0 h 2288005"/>
                    <a:gd name="connsiteX2" fmla="*/ 1965960 w 1965960"/>
                    <a:gd name="connsiteY2" fmla="*/ 762000 h 2288005"/>
                    <a:gd name="connsiteX3" fmla="*/ 182880 w 1965960"/>
                    <a:gd name="connsiteY3" fmla="*/ 2286000 h 2288005"/>
                    <a:gd name="connsiteX4" fmla="*/ 1 w 1965960"/>
                    <a:gd name="connsiteY4" fmla="*/ 2288005 h 2288005"/>
                    <a:gd name="connsiteX5" fmla="*/ 0 w 1965960"/>
                    <a:gd name="connsiteY5" fmla="*/ 0 h 2288005"/>
                    <a:gd name="connsiteX0" fmla="*/ 0 w 1965960"/>
                    <a:gd name="connsiteY0" fmla="*/ 0 h 2288005"/>
                    <a:gd name="connsiteX1" fmla="*/ 1965960 w 1965960"/>
                    <a:gd name="connsiteY1" fmla="*/ 0 h 2288005"/>
                    <a:gd name="connsiteX2" fmla="*/ 1965960 w 1965960"/>
                    <a:gd name="connsiteY2" fmla="*/ 762000 h 2288005"/>
                    <a:gd name="connsiteX3" fmla="*/ 228600 w 1965960"/>
                    <a:gd name="connsiteY3" fmla="*/ 2286000 h 2288005"/>
                    <a:gd name="connsiteX4" fmla="*/ 1 w 1965960"/>
                    <a:gd name="connsiteY4" fmla="*/ 2288005 h 2288005"/>
                    <a:gd name="connsiteX5" fmla="*/ 0 w 1965960"/>
                    <a:gd name="connsiteY5" fmla="*/ 0 h 2288005"/>
                    <a:gd name="connsiteX0" fmla="*/ 0 w 1965960"/>
                    <a:gd name="connsiteY0" fmla="*/ 0 h 2288005"/>
                    <a:gd name="connsiteX1" fmla="*/ 1965960 w 1965960"/>
                    <a:gd name="connsiteY1" fmla="*/ 0 h 2288005"/>
                    <a:gd name="connsiteX2" fmla="*/ 1965960 w 1965960"/>
                    <a:gd name="connsiteY2" fmla="*/ 762000 h 2288005"/>
                    <a:gd name="connsiteX3" fmla="*/ 228600 w 1965960"/>
                    <a:gd name="connsiteY3" fmla="*/ 2286000 h 2288005"/>
                    <a:gd name="connsiteX4" fmla="*/ 1 w 1965960"/>
                    <a:gd name="connsiteY4" fmla="*/ 2288005 h 2288005"/>
                    <a:gd name="connsiteX5" fmla="*/ 0 w 1965960"/>
                    <a:gd name="connsiteY5" fmla="*/ 0 h 2288005"/>
                    <a:gd name="connsiteX0" fmla="*/ 0 w 1965960"/>
                    <a:gd name="connsiteY0" fmla="*/ 0 h 2288005"/>
                    <a:gd name="connsiteX1" fmla="*/ 1965960 w 1965960"/>
                    <a:gd name="connsiteY1" fmla="*/ 0 h 2288005"/>
                    <a:gd name="connsiteX2" fmla="*/ 1965960 w 1965960"/>
                    <a:gd name="connsiteY2" fmla="*/ 762000 h 2288005"/>
                    <a:gd name="connsiteX3" fmla="*/ 228600 w 1965960"/>
                    <a:gd name="connsiteY3" fmla="*/ 2286000 h 2288005"/>
                    <a:gd name="connsiteX4" fmla="*/ 1 w 1965960"/>
                    <a:gd name="connsiteY4" fmla="*/ 2288005 h 2288005"/>
                    <a:gd name="connsiteX5" fmla="*/ 0 w 1965960"/>
                    <a:gd name="connsiteY5" fmla="*/ 0 h 2288005"/>
                    <a:gd name="connsiteX0" fmla="*/ 0 w 2057400"/>
                    <a:gd name="connsiteY0" fmla="*/ 0 h 2288005"/>
                    <a:gd name="connsiteX1" fmla="*/ 1965960 w 2057400"/>
                    <a:gd name="connsiteY1" fmla="*/ 0 h 2288005"/>
                    <a:gd name="connsiteX2" fmla="*/ 2057400 w 2057400"/>
                    <a:gd name="connsiteY2" fmla="*/ 762000 h 2288005"/>
                    <a:gd name="connsiteX3" fmla="*/ 228600 w 2057400"/>
                    <a:gd name="connsiteY3" fmla="*/ 2286000 h 2288005"/>
                    <a:gd name="connsiteX4" fmla="*/ 1 w 2057400"/>
                    <a:gd name="connsiteY4" fmla="*/ 2288005 h 2288005"/>
                    <a:gd name="connsiteX5" fmla="*/ 0 w 2057400"/>
                    <a:gd name="connsiteY5" fmla="*/ 0 h 2288005"/>
                    <a:gd name="connsiteX0" fmla="*/ 2285999 w 2285999"/>
                    <a:gd name="connsiteY0" fmla="*/ 0 h 2592805"/>
                    <a:gd name="connsiteX1" fmla="*/ 1965959 w 2285999"/>
                    <a:gd name="connsiteY1" fmla="*/ 304800 h 2592805"/>
                    <a:gd name="connsiteX2" fmla="*/ 2057399 w 2285999"/>
                    <a:gd name="connsiteY2" fmla="*/ 1066800 h 2592805"/>
                    <a:gd name="connsiteX3" fmla="*/ 228599 w 2285999"/>
                    <a:gd name="connsiteY3" fmla="*/ 2590800 h 2592805"/>
                    <a:gd name="connsiteX4" fmla="*/ 0 w 2285999"/>
                    <a:gd name="connsiteY4" fmla="*/ 2592805 h 2592805"/>
                    <a:gd name="connsiteX5" fmla="*/ 2285999 w 2285999"/>
                    <a:gd name="connsiteY5" fmla="*/ 0 h 2592805"/>
                    <a:gd name="connsiteX0" fmla="*/ 2057400 w 2057400"/>
                    <a:gd name="connsiteY0" fmla="*/ 0 h 2590800"/>
                    <a:gd name="connsiteX1" fmla="*/ 1737360 w 2057400"/>
                    <a:gd name="connsiteY1" fmla="*/ 304800 h 2590800"/>
                    <a:gd name="connsiteX2" fmla="*/ 1828800 w 2057400"/>
                    <a:gd name="connsiteY2" fmla="*/ 1066800 h 2590800"/>
                    <a:gd name="connsiteX3" fmla="*/ 0 w 2057400"/>
                    <a:gd name="connsiteY3" fmla="*/ 2590800 h 2590800"/>
                    <a:gd name="connsiteX4" fmla="*/ 457200 w 2057400"/>
                    <a:gd name="connsiteY4" fmla="*/ 2400300 h 2590800"/>
                    <a:gd name="connsiteX5" fmla="*/ 2057400 w 2057400"/>
                    <a:gd name="connsiteY5" fmla="*/ 0 h 2590800"/>
                    <a:gd name="connsiteX0" fmla="*/ 2057400 w 2057400"/>
                    <a:gd name="connsiteY0" fmla="*/ 0 h 2590800"/>
                    <a:gd name="connsiteX1" fmla="*/ 1737360 w 2057400"/>
                    <a:gd name="connsiteY1" fmla="*/ 304800 h 2590800"/>
                    <a:gd name="connsiteX2" fmla="*/ 1828800 w 2057400"/>
                    <a:gd name="connsiteY2" fmla="*/ 1066800 h 2590800"/>
                    <a:gd name="connsiteX3" fmla="*/ 0 w 2057400"/>
                    <a:gd name="connsiteY3" fmla="*/ 2590800 h 2590800"/>
                    <a:gd name="connsiteX4" fmla="*/ 457200 w 2057400"/>
                    <a:gd name="connsiteY4" fmla="*/ 2400300 h 2590800"/>
                    <a:gd name="connsiteX5" fmla="*/ 2057400 w 2057400"/>
                    <a:gd name="connsiteY5" fmla="*/ 0 h 2590800"/>
                    <a:gd name="connsiteX0" fmla="*/ 2087406 w 2087406"/>
                    <a:gd name="connsiteY0" fmla="*/ 0 h 2590800"/>
                    <a:gd name="connsiteX1" fmla="*/ 1767366 w 2087406"/>
                    <a:gd name="connsiteY1" fmla="*/ 304800 h 2590800"/>
                    <a:gd name="connsiteX2" fmla="*/ 1858806 w 2087406"/>
                    <a:gd name="connsiteY2" fmla="*/ 1066800 h 2590800"/>
                    <a:gd name="connsiteX3" fmla="*/ 0 w 2087406"/>
                    <a:gd name="connsiteY3" fmla="*/ 2590800 h 2590800"/>
                    <a:gd name="connsiteX4" fmla="*/ 487206 w 2087406"/>
                    <a:gd name="connsiteY4" fmla="*/ 2400300 h 2590800"/>
                    <a:gd name="connsiteX5" fmla="*/ 2087406 w 2087406"/>
                    <a:gd name="connsiteY5" fmla="*/ 0 h 2590800"/>
                    <a:gd name="connsiteX0" fmla="*/ 2087406 w 2087406"/>
                    <a:gd name="connsiteY0" fmla="*/ 0 h 2590800"/>
                    <a:gd name="connsiteX1" fmla="*/ 1767366 w 2087406"/>
                    <a:gd name="connsiteY1" fmla="*/ 304800 h 2590800"/>
                    <a:gd name="connsiteX2" fmla="*/ 1858806 w 2087406"/>
                    <a:gd name="connsiteY2" fmla="*/ 1066800 h 2590800"/>
                    <a:gd name="connsiteX3" fmla="*/ 0 w 2087406"/>
                    <a:gd name="connsiteY3" fmla="*/ 2590800 h 2590800"/>
                    <a:gd name="connsiteX4" fmla="*/ 482445 w 2087406"/>
                    <a:gd name="connsiteY4" fmla="*/ 2418160 h 2590800"/>
                    <a:gd name="connsiteX5" fmla="*/ 2087406 w 2087406"/>
                    <a:gd name="connsiteY5" fmla="*/ 0 h 2590800"/>
                    <a:gd name="connsiteX0" fmla="*/ 2087406 w 2087406"/>
                    <a:gd name="connsiteY0" fmla="*/ 0 h 2590800"/>
                    <a:gd name="connsiteX1" fmla="*/ 1767366 w 2087406"/>
                    <a:gd name="connsiteY1" fmla="*/ 304800 h 2590800"/>
                    <a:gd name="connsiteX2" fmla="*/ 1858806 w 2087406"/>
                    <a:gd name="connsiteY2" fmla="*/ 1066800 h 2590800"/>
                    <a:gd name="connsiteX3" fmla="*/ 0 w 2087406"/>
                    <a:gd name="connsiteY3" fmla="*/ 2590800 h 2590800"/>
                    <a:gd name="connsiteX4" fmla="*/ 482445 w 2087406"/>
                    <a:gd name="connsiteY4" fmla="*/ 2418160 h 2590800"/>
                    <a:gd name="connsiteX5" fmla="*/ 2087406 w 2087406"/>
                    <a:gd name="connsiteY5" fmla="*/ 0 h 2590800"/>
                    <a:gd name="connsiteX0" fmla="*/ 2087406 w 2087406"/>
                    <a:gd name="connsiteY0" fmla="*/ 0 h 2590800"/>
                    <a:gd name="connsiteX1" fmla="*/ 1767366 w 2087406"/>
                    <a:gd name="connsiteY1" fmla="*/ 304800 h 2590800"/>
                    <a:gd name="connsiteX2" fmla="*/ 1858806 w 2087406"/>
                    <a:gd name="connsiteY2" fmla="*/ 1066800 h 2590800"/>
                    <a:gd name="connsiteX3" fmla="*/ 0 w 2087406"/>
                    <a:gd name="connsiteY3" fmla="*/ 2590800 h 2590800"/>
                    <a:gd name="connsiteX4" fmla="*/ 482445 w 2087406"/>
                    <a:gd name="connsiteY4" fmla="*/ 2418160 h 2590800"/>
                    <a:gd name="connsiteX5" fmla="*/ 1767366 w 2087406"/>
                    <a:gd name="connsiteY5" fmla="*/ 1066800 h 2590800"/>
                    <a:gd name="connsiteX6" fmla="*/ 2087406 w 2087406"/>
                    <a:gd name="connsiteY6" fmla="*/ 0 h 2590800"/>
                    <a:gd name="connsiteX0" fmla="*/ 2087406 w 2087406"/>
                    <a:gd name="connsiteY0" fmla="*/ 0 h 2590800"/>
                    <a:gd name="connsiteX1" fmla="*/ 1767366 w 2087406"/>
                    <a:gd name="connsiteY1" fmla="*/ 304800 h 2590800"/>
                    <a:gd name="connsiteX2" fmla="*/ 1858806 w 2087406"/>
                    <a:gd name="connsiteY2" fmla="*/ 1066800 h 2590800"/>
                    <a:gd name="connsiteX3" fmla="*/ 0 w 2087406"/>
                    <a:gd name="connsiteY3" fmla="*/ 2590800 h 2590800"/>
                    <a:gd name="connsiteX4" fmla="*/ 482445 w 2087406"/>
                    <a:gd name="connsiteY4" fmla="*/ 2418160 h 2590800"/>
                    <a:gd name="connsiteX5" fmla="*/ 814389 w 2087406"/>
                    <a:gd name="connsiteY5" fmla="*/ 2105768 h 2590800"/>
                    <a:gd name="connsiteX6" fmla="*/ 1767366 w 2087406"/>
                    <a:gd name="connsiteY6" fmla="*/ 1066800 h 2590800"/>
                    <a:gd name="connsiteX7" fmla="*/ 2087406 w 2087406"/>
                    <a:gd name="connsiteY7" fmla="*/ 0 h 2590800"/>
                    <a:gd name="connsiteX0" fmla="*/ 1767366 w 1858806"/>
                    <a:gd name="connsiteY0" fmla="*/ 0 h 2286000"/>
                    <a:gd name="connsiteX1" fmla="*/ 1767366 w 1858806"/>
                    <a:gd name="connsiteY1" fmla="*/ 0 h 2286000"/>
                    <a:gd name="connsiteX2" fmla="*/ 1858806 w 1858806"/>
                    <a:gd name="connsiteY2" fmla="*/ 762000 h 2286000"/>
                    <a:gd name="connsiteX3" fmla="*/ 0 w 1858806"/>
                    <a:gd name="connsiteY3" fmla="*/ 2286000 h 2286000"/>
                    <a:gd name="connsiteX4" fmla="*/ 482445 w 1858806"/>
                    <a:gd name="connsiteY4" fmla="*/ 2113360 h 2286000"/>
                    <a:gd name="connsiteX5" fmla="*/ 814389 w 1858806"/>
                    <a:gd name="connsiteY5" fmla="*/ 1800968 h 2286000"/>
                    <a:gd name="connsiteX6" fmla="*/ 1767366 w 1858806"/>
                    <a:gd name="connsiteY6" fmla="*/ 762000 h 2286000"/>
                    <a:gd name="connsiteX7" fmla="*/ 1767366 w 1858806"/>
                    <a:gd name="connsiteY7" fmla="*/ 0 h 2286000"/>
                    <a:gd name="connsiteX0" fmla="*/ 1728790 w 1858806"/>
                    <a:gd name="connsiteY0" fmla="*/ 0 h 2286000"/>
                    <a:gd name="connsiteX1" fmla="*/ 1767366 w 1858806"/>
                    <a:gd name="connsiteY1" fmla="*/ 0 h 2286000"/>
                    <a:gd name="connsiteX2" fmla="*/ 1858806 w 1858806"/>
                    <a:gd name="connsiteY2" fmla="*/ 762000 h 2286000"/>
                    <a:gd name="connsiteX3" fmla="*/ 0 w 1858806"/>
                    <a:gd name="connsiteY3" fmla="*/ 2286000 h 2286000"/>
                    <a:gd name="connsiteX4" fmla="*/ 482445 w 1858806"/>
                    <a:gd name="connsiteY4" fmla="*/ 2113360 h 2286000"/>
                    <a:gd name="connsiteX5" fmla="*/ 814389 w 1858806"/>
                    <a:gd name="connsiteY5" fmla="*/ 1800968 h 2286000"/>
                    <a:gd name="connsiteX6" fmla="*/ 1767366 w 1858806"/>
                    <a:gd name="connsiteY6" fmla="*/ 762000 h 2286000"/>
                    <a:gd name="connsiteX7" fmla="*/ 1728790 w 1858806"/>
                    <a:gd name="connsiteY7" fmla="*/ 0 h 2286000"/>
                    <a:gd name="connsiteX0" fmla="*/ 1728790 w 1858806"/>
                    <a:gd name="connsiteY0" fmla="*/ 0 h 2286000"/>
                    <a:gd name="connsiteX1" fmla="*/ 1858806 w 1858806"/>
                    <a:gd name="connsiteY1" fmla="*/ 0 h 2286000"/>
                    <a:gd name="connsiteX2" fmla="*/ 1858806 w 1858806"/>
                    <a:gd name="connsiteY2" fmla="*/ 762000 h 2286000"/>
                    <a:gd name="connsiteX3" fmla="*/ 0 w 1858806"/>
                    <a:gd name="connsiteY3" fmla="*/ 2286000 h 2286000"/>
                    <a:gd name="connsiteX4" fmla="*/ 482445 w 1858806"/>
                    <a:gd name="connsiteY4" fmla="*/ 2113360 h 2286000"/>
                    <a:gd name="connsiteX5" fmla="*/ 814389 w 1858806"/>
                    <a:gd name="connsiteY5" fmla="*/ 1800968 h 2286000"/>
                    <a:gd name="connsiteX6" fmla="*/ 1767366 w 1858806"/>
                    <a:gd name="connsiteY6" fmla="*/ 762000 h 2286000"/>
                    <a:gd name="connsiteX7" fmla="*/ 1728790 w 1858806"/>
                    <a:gd name="connsiteY7" fmla="*/ 0 h 2286000"/>
                    <a:gd name="connsiteX0" fmla="*/ 1767366 w 1858806"/>
                    <a:gd name="connsiteY0" fmla="*/ 0 h 2286001"/>
                    <a:gd name="connsiteX1" fmla="*/ 1858806 w 1858806"/>
                    <a:gd name="connsiteY1" fmla="*/ 1 h 2286001"/>
                    <a:gd name="connsiteX2" fmla="*/ 1858806 w 1858806"/>
                    <a:gd name="connsiteY2" fmla="*/ 762001 h 2286001"/>
                    <a:gd name="connsiteX3" fmla="*/ 0 w 1858806"/>
                    <a:gd name="connsiteY3" fmla="*/ 2286001 h 2286001"/>
                    <a:gd name="connsiteX4" fmla="*/ 482445 w 1858806"/>
                    <a:gd name="connsiteY4" fmla="*/ 2113361 h 2286001"/>
                    <a:gd name="connsiteX5" fmla="*/ 814389 w 1858806"/>
                    <a:gd name="connsiteY5" fmla="*/ 1800969 h 2286001"/>
                    <a:gd name="connsiteX6" fmla="*/ 1767366 w 1858806"/>
                    <a:gd name="connsiteY6" fmla="*/ 762001 h 2286001"/>
                    <a:gd name="connsiteX7" fmla="*/ 1767366 w 1858806"/>
                    <a:gd name="connsiteY7" fmla="*/ 0 h 2286001"/>
                    <a:gd name="connsiteX0" fmla="*/ 1767366 w 2087405"/>
                    <a:gd name="connsiteY0" fmla="*/ 282176 h 2568177"/>
                    <a:gd name="connsiteX1" fmla="*/ 2087405 w 2087405"/>
                    <a:gd name="connsiteY1" fmla="*/ 0 h 2568177"/>
                    <a:gd name="connsiteX2" fmla="*/ 1858806 w 2087405"/>
                    <a:gd name="connsiteY2" fmla="*/ 1044177 h 2568177"/>
                    <a:gd name="connsiteX3" fmla="*/ 0 w 2087405"/>
                    <a:gd name="connsiteY3" fmla="*/ 2568177 h 2568177"/>
                    <a:gd name="connsiteX4" fmla="*/ 482445 w 2087405"/>
                    <a:gd name="connsiteY4" fmla="*/ 2395537 h 2568177"/>
                    <a:gd name="connsiteX5" fmla="*/ 814389 w 2087405"/>
                    <a:gd name="connsiteY5" fmla="*/ 2083145 h 2568177"/>
                    <a:gd name="connsiteX6" fmla="*/ 1767366 w 2087405"/>
                    <a:gd name="connsiteY6" fmla="*/ 1044177 h 2568177"/>
                    <a:gd name="connsiteX7" fmla="*/ 1767366 w 2087405"/>
                    <a:gd name="connsiteY7" fmla="*/ 282176 h 2568177"/>
                    <a:gd name="connsiteX0" fmla="*/ 1767366 w 2087405"/>
                    <a:gd name="connsiteY0" fmla="*/ 282176 h 2568177"/>
                    <a:gd name="connsiteX1" fmla="*/ 2087405 w 2087405"/>
                    <a:gd name="connsiteY1" fmla="*/ 0 h 2568177"/>
                    <a:gd name="connsiteX2" fmla="*/ 1858806 w 2087405"/>
                    <a:gd name="connsiteY2" fmla="*/ 1044177 h 2568177"/>
                    <a:gd name="connsiteX3" fmla="*/ 0 w 2087405"/>
                    <a:gd name="connsiteY3" fmla="*/ 2568177 h 2568177"/>
                    <a:gd name="connsiteX4" fmla="*/ 482445 w 2087405"/>
                    <a:gd name="connsiteY4" fmla="*/ 2395537 h 2568177"/>
                    <a:gd name="connsiteX5" fmla="*/ 814389 w 2087405"/>
                    <a:gd name="connsiteY5" fmla="*/ 2083145 h 2568177"/>
                    <a:gd name="connsiteX6" fmla="*/ 1767366 w 2087405"/>
                    <a:gd name="connsiteY6" fmla="*/ 1044177 h 2568177"/>
                    <a:gd name="connsiteX7" fmla="*/ 1767366 w 2087405"/>
                    <a:gd name="connsiteY7" fmla="*/ 282176 h 2568177"/>
                    <a:gd name="connsiteX0" fmla="*/ 1767366 w 2087405"/>
                    <a:gd name="connsiteY0" fmla="*/ 304799 h 2590800"/>
                    <a:gd name="connsiteX1" fmla="*/ 2087405 w 2087405"/>
                    <a:gd name="connsiteY1" fmla="*/ 0 h 2590800"/>
                    <a:gd name="connsiteX2" fmla="*/ 1858806 w 2087405"/>
                    <a:gd name="connsiteY2" fmla="*/ 1066800 h 2590800"/>
                    <a:gd name="connsiteX3" fmla="*/ 0 w 2087405"/>
                    <a:gd name="connsiteY3" fmla="*/ 2590800 h 2590800"/>
                    <a:gd name="connsiteX4" fmla="*/ 482445 w 2087405"/>
                    <a:gd name="connsiteY4" fmla="*/ 2418160 h 2590800"/>
                    <a:gd name="connsiteX5" fmla="*/ 814389 w 2087405"/>
                    <a:gd name="connsiteY5" fmla="*/ 2105768 h 2590800"/>
                    <a:gd name="connsiteX6" fmla="*/ 1767366 w 2087405"/>
                    <a:gd name="connsiteY6" fmla="*/ 1066800 h 2590800"/>
                    <a:gd name="connsiteX7" fmla="*/ 1767366 w 2087405"/>
                    <a:gd name="connsiteY7" fmla="*/ 304799 h 2590800"/>
                    <a:gd name="connsiteX0" fmla="*/ 1767366 w 2087405"/>
                    <a:gd name="connsiteY0" fmla="*/ 304798 h 2590799"/>
                    <a:gd name="connsiteX1" fmla="*/ 2087405 w 2087405"/>
                    <a:gd name="connsiteY1" fmla="*/ 0 h 2590799"/>
                    <a:gd name="connsiteX2" fmla="*/ 1858806 w 2087405"/>
                    <a:gd name="connsiteY2" fmla="*/ 1066799 h 2590799"/>
                    <a:gd name="connsiteX3" fmla="*/ 0 w 2087405"/>
                    <a:gd name="connsiteY3" fmla="*/ 2590799 h 2590799"/>
                    <a:gd name="connsiteX4" fmla="*/ 482445 w 2087405"/>
                    <a:gd name="connsiteY4" fmla="*/ 2418159 h 2590799"/>
                    <a:gd name="connsiteX5" fmla="*/ 814389 w 2087405"/>
                    <a:gd name="connsiteY5" fmla="*/ 2105767 h 2590799"/>
                    <a:gd name="connsiteX6" fmla="*/ 1767366 w 2087405"/>
                    <a:gd name="connsiteY6" fmla="*/ 1066799 h 2590799"/>
                    <a:gd name="connsiteX7" fmla="*/ 1767366 w 2087405"/>
                    <a:gd name="connsiteY7" fmla="*/ 304798 h 2590799"/>
                    <a:gd name="connsiteX0" fmla="*/ 1767365 w 2087405"/>
                    <a:gd name="connsiteY0" fmla="*/ 304800 h 2590799"/>
                    <a:gd name="connsiteX1" fmla="*/ 2087405 w 2087405"/>
                    <a:gd name="connsiteY1" fmla="*/ 0 h 2590799"/>
                    <a:gd name="connsiteX2" fmla="*/ 1858806 w 2087405"/>
                    <a:gd name="connsiteY2" fmla="*/ 1066799 h 2590799"/>
                    <a:gd name="connsiteX3" fmla="*/ 0 w 2087405"/>
                    <a:gd name="connsiteY3" fmla="*/ 2590799 h 2590799"/>
                    <a:gd name="connsiteX4" fmla="*/ 482445 w 2087405"/>
                    <a:gd name="connsiteY4" fmla="*/ 2418159 h 2590799"/>
                    <a:gd name="connsiteX5" fmla="*/ 814389 w 2087405"/>
                    <a:gd name="connsiteY5" fmla="*/ 2105767 h 2590799"/>
                    <a:gd name="connsiteX6" fmla="*/ 1767366 w 2087405"/>
                    <a:gd name="connsiteY6" fmla="*/ 1066799 h 2590799"/>
                    <a:gd name="connsiteX7" fmla="*/ 1767365 w 2087405"/>
                    <a:gd name="connsiteY7" fmla="*/ 304800 h 2590799"/>
                    <a:gd name="connsiteX0" fmla="*/ 1767365 w 2178845"/>
                    <a:gd name="connsiteY0" fmla="*/ 304800 h 2590799"/>
                    <a:gd name="connsiteX1" fmla="*/ 2087405 w 2178845"/>
                    <a:gd name="connsiteY1" fmla="*/ 0 h 2590799"/>
                    <a:gd name="connsiteX2" fmla="*/ 2178845 w 2178845"/>
                    <a:gd name="connsiteY2" fmla="*/ 0 h 2590799"/>
                    <a:gd name="connsiteX3" fmla="*/ 1858806 w 2178845"/>
                    <a:gd name="connsiteY3" fmla="*/ 1066799 h 2590799"/>
                    <a:gd name="connsiteX4" fmla="*/ 0 w 2178845"/>
                    <a:gd name="connsiteY4" fmla="*/ 2590799 h 2590799"/>
                    <a:gd name="connsiteX5" fmla="*/ 482445 w 2178845"/>
                    <a:gd name="connsiteY5" fmla="*/ 2418159 h 2590799"/>
                    <a:gd name="connsiteX6" fmla="*/ 814389 w 2178845"/>
                    <a:gd name="connsiteY6" fmla="*/ 2105767 h 2590799"/>
                    <a:gd name="connsiteX7" fmla="*/ 1767366 w 2178845"/>
                    <a:gd name="connsiteY7" fmla="*/ 1066799 h 2590799"/>
                    <a:gd name="connsiteX8" fmla="*/ 1767365 w 2178845"/>
                    <a:gd name="connsiteY8" fmla="*/ 304800 h 2590799"/>
                    <a:gd name="connsiteX0" fmla="*/ 1767365 w 2178845"/>
                    <a:gd name="connsiteY0" fmla="*/ 304800 h 2590799"/>
                    <a:gd name="connsiteX1" fmla="*/ 2087405 w 2178845"/>
                    <a:gd name="connsiteY1" fmla="*/ 0 h 2590799"/>
                    <a:gd name="connsiteX2" fmla="*/ 2178845 w 2178845"/>
                    <a:gd name="connsiteY2" fmla="*/ 0 h 2590799"/>
                    <a:gd name="connsiteX3" fmla="*/ 1858806 w 2178845"/>
                    <a:gd name="connsiteY3" fmla="*/ 1066799 h 2590799"/>
                    <a:gd name="connsiteX4" fmla="*/ 0 w 2178845"/>
                    <a:gd name="connsiteY4" fmla="*/ 2590799 h 2590799"/>
                    <a:gd name="connsiteX5" fmla="*/ 482445 w 2178845"/>
                    <a:gd name="connsiteY5" fmla="*/ 2418159 h 2590799"/>
                    <a:gd name="connsiteX6" fmla="*/ 814389 w 2178845"/>
                    <a:gd name="connsiteY6" fmla="*/ 2105767 h 2590799"/>
                    <a:gd name="connsiteX7" fmla="*/ 1767366 w 2178845"/>
                    <a:gd name="connsiteY7" fmla="*/ 1066799 h 2590799"/>
                    <a:gd name="connsiteX8" fmla="*/ 1767365 w 2178845"/>
                    <a:gd name="connsiteY8" fmla="*/ 304800 h 2590799"/>
                    <a:gd name="connsiteX0" fmla="*/ 1767365 w 2178845"/>
                    <a:gd name="connsiteY0" fmla="*/ 304800 h 2590799"/>
                    <a:gd name="connsiteX1" fmla="*/ 2087405 w 2178845"/>
                    <a:gd name="connsiteY1" fmla="*/ 0 h 2590799"/>
                    <a:gd name="connsiteX2" fmla="*/ 2178845 w 2178845"/>
                    <a:gd name="connsiteY2" fmla="*/ 0 h 2590799"/>
                    <a:gd name="connsiteX3" fmla="*/ 1858806 w 2178845"/>
                    <a:gd name="connsiteY3" fmla="*/ 1066799 h 2590799"/>
                    <a:gd name="connsiteX4" fmla="*/ 0 w 2178845"/>
                    <a:gd name="connsiteY4" fmla="*/ 2590799 h 2590799"/>
                    <a:gd name="connsiteX5" fmla="*/ 482445 w 2178845"/>
                    <a:gd name="connsiteY5" fmla="*/ 2418159 h 2590799"/>
                    <a:gd name="connsiteX6" fmla="*/ 814389 w 2178845"/>
                    <a:gd name="connsiteY6" fmla="*/ 2105767 h 2590799"/>
                    <a:gd name="connsiteX7" fmla="*/ 1767366 w 2178845"/>
                    <a:gd name="connsiteY7" fmla="*/ 1066799 h 2590799"/>
                    <a:gd name="connsiteX8" fmla="*/ 1767365 w 2178845"/>
                    <a:gd name="connsiteY8" fmla="*/ 304800 h 2590799"/>
                    <a:gd name="connsiteX0" fmla="*/ 1767365 w 2178845"/>
                    <a:gd name="connsiteY0" fmla="*/ 304800 h 2590799"/>
                    <a:gd name="connsiteX1" fmla="*/ 2087405 w 2178845"/>
                    <a:gd name="connsiteY1" fmla="*/ 0 h 2590799"/>
                    <a:gd name="connsiteX2" fmla="*/ 2178845 w 2178845"/>
                    <a:gd name="connsiteY2" fmla="*/ 0 h 2590799"/>
                    <a:gd name="connsiteX3" fmla="*/ 1858806 w 2178845"/>
                    <a:gd name="connsiteY3" fmla="*/ 1066799 h 2590799"/>
                    <a:gd name="connsiteX4" fmla="*/ 0 w 2178845"/>
                    <a:gd name="connsiteY4" fmla="*/ 2590799 h 2590799"/>
                    <a:gd name="connsiteX5" fmla="*/ 482445 w 2178845"/>
                    <a:gd name="connsiteY5" fmla="*/ 2418159 h 2590799"/>
                    <a:gd name="connsiteX6" fmla="*/ 814389 w 2178845"/>
                    <a:gd name="connsiteY6" fmla="*/ 2105767 h 2590799"/>
                    <a:gd name="connsiteX7" fmla="*/ 1767366 w 2178845"/>
                    <a:gd name="connsiteY7" fmla="*/ 1066799 h 2590799"/>
                    <a:gd name="connsiteX8" fmla="*/ 1767365 w 2178845"/>
                    <a:gd name="connsiteY8" fmla="*/ 304800 h 2590799"/>
                    <a:gd name="connsiteX0" fmla="*/ 1767365 w 2178845"/>
                    <a:gd name="connsiteY0" fmla="*/ 304800 h 2590799"/>
                    <a:gd name="connsiteX1" fmla="*/ 2087405 w 2178845"/>
                    <a:gd name="connsiteY1" fmla="*/ 0 h 2590799"/>
                    <a:gd name="connsiteX2" fmla="*/ 2178845 w 2178845"/>
                    <a:gd name="connsiteY2" fmla="*/ 0 h 2590799"/>
                    <a:gd name="connsiteX3" fmla="*/ 1858806 w 2178845"/>
                    <a:gd name="connsiteY3" fmla="*/ 1066799 h 2590799"/>
                    <a:gd name="connsiteX4" fmla="*/ 0 w 2178845"/>
                    <a:gd name="connsiteY4" fmla="*/ 2590799 h 2590799"/>
                    <a:gd name="connsiteX5" fmla="*/ 482445 w 2178845"/>
                    <a:gd name="connsiteY5" fmla="*/ 2418159 h 2590799"/>
                    <a:gd name="connsiteX6" fmla="*/ 814389 w 2178845"/>
                    <a:gd name="connsiteY6" fmla="*/ 2105767 h 2590799"/>
                    <a:gd name="connsiteX7" fmla="*/ 1767366 w 2178845"/>
                    <a:gd name="connsiteY7" fmla="*/ 1066799 h 2590799"/>
                    <a:gd name="connsiteX8" fmla="*/ 1767365 w 2178845"/>
                    <a:gd name="connsiteY8" fmla="*/ 304800 h 2590799"/>
                    <a:gd name="connsiteX0" fmla="*/ 1767365 w 2178845"/>
                    <a:gd name="connsiteY0" fmla="*/ 304800 h 2590799"/>
                    <a:gd name="connsiteX1" fmla="*/ 2087405 w 2178845"/>
                    <a:gd name="connsiteY1" fmla="*/ 0 h 2590799"/>
                    <a:gd name="connsiteX2" fmla="*/ 2178845 w 2178845"/>
                    <a:gd name="connsiteY2" fmla="*/ 0 h 2590799"/>
                    <a:gd name="connsiteX3" fmla="*/ 1858806 w 2178845"/>
                    <a:gd name="connsiteY3" fmla="*/ 1066799 h 2590799"/>
                    <a:gd name="connsiteX4" fmla="*/ 0 w 2178845"/>
                    <a:gd name="connsiteY4" fmla="*/ 2590799 h 2590799"/>
                    <a:gd name="connsiteX5" fmla="*/ 482445 w 2178845"/>
                    <a:gd name="connsiteY5" fmla="*/ 2418159 h 2590799"/>
                    <a:gd name="connsiteX6" fmla="*/ 814389 w 2178845"/>
                    <a:gd name="connsiteY6" fmla="*/ 2105767 h 2590799"/>
                    <a:gd name="connsiteX7" fmla="*/ 1767366 w 2178845"/>
                    <a:gd name="connsiteY7" fmla="*/ 1066799 h 2590799"/>
                    <a:gd name="connsiteX8" fmla="*/ 1767365 w 2178845"/>
                    <a:gd name="connsiteY8" fmla="*/ 304800 h 2590799"/>
                    <a:gd name="connsiteX0" fmla="*/ 1767365 w 2178845"/>
                    <a:gd name="connsiteY0" fmla="*/ 304800 h 2590799"/>
                    <a:gd name="connsiteX1" fmla="*/ 2087405 w 2178845"/>
                    <a:gd name="connsiteY1" fmla="*/ 0 h 2590799"/>
                    <a:gd name="connsiteX2" fmla="*/ 2178845 w 2178845"/>
                    <a:gd name="connsiteY2" fmla="*/ 0 h 2590799"/>
                    <a:gd name="connsiteX3" fmla="*/ 1858806 w 2178845"/>
                    <a:gd name="connsiteY3" fmla="*/ 1066799 h 2590799"/>
                    <a:gd name="connsiteX4" fmla="*/ 0 w 2178845"/>
                    <a:gd name="connsiteY4" fmla="*/ 2590799 h 2590799"/>
                    <a:gd name="connsiteX5" fmla="*/ 482445 w 2178845"/>
                    <a:gd name="connsiteY5" fmla="*/ 2418159 h 2590799"/>
                    <a:gd name="connsiteX6" fmla="*/ 814389 w 2178845"/>
                    <a:gd name="connsiteY6" fmla="*/ 2105767 h 2590799"/>
                    <a:gd name="connsiteX7" fmla="*/ 1767366 w 2178845"/>
                    <a:gd name="connsiteY7" fmla="*/ 1066799 h 2590799"/>
                    <a:gd name="connsiteX8" fmla="*/ 1767365 w 2178845"/>
                    <a:gd name="connsiteY8" fmla="*/ 304800 h 2590799"/>
                    <a:gd name="connsiteX0" fmla="*/ 1767365 w 2178845"/>
                    <a:gd name="connsiteY0" fmla="*/ 304800 h 2590799"/>
                    <a:gd name="connsiteX1" fmla="*/ 2087405 w 2178845"/>
                    <a:gd name="connsiteY1" fmla="*/ 0 h 2590799"/>
                    <a:gd name="connsiteX2" fmla="*/ 2178845 w 2178845"/>
                    <a:gd name="connsiteY2" fmla="*/ 0 h 2590799"/>
                    <a:gd name="connsiteX3" fmla="*/ 1858806 w 2178845"/>
                    <a:gd name="connsiteY3" fmla="*/ 1066799 h 2590799"/>
                    <a:gd name="connsiteX4" fmla="*/ 0 w 2178845"/>
                    <a:gd name="connsiteY4" fmla="*/ 2590799 h 2590799"/>
                    <a:gd name="connsiteX5" fmla="*/ 482445 w 2178845"/>
                    <a:gd name="connsiteY5" fmla="*/ 2418159 h 2590799"/>
                    <a:gd name="connsiteX6" fmla="*/ 814389 w 2178845"/>
                    <a:gd name="connsiteY6" fmla="*/ 2105767 h 2590799"/>
                    <a:gd name="connsiteX7" fmla="*/ 1767366 w 2178845"/>
                    <a:gd name="connsiteY7" fmla="*/ 1066799 h 2590799"/>
                    <a:gd name="connsiteX8" fmla="*/ 1767365 w 2178845"/>
                    <a:gd name="connsiteY8" fmla="*/ 304800 h 2590799"/>
                    <a:gd name="connsiteX0" fmla="*/ 1767365 w 2178845"/>
                    <a:gd name="connsiteY0" fmla="*/ 304800 h 2590799"/>
                    <a:gd name="connsiteX1" fmla="*/ 2087405 w 2178845"/>
                    <a:gd name="connsiteY1" fmla="*/ 0 h 2590799"/>
                    <a:gd name="connsiteX2" fmla="*/ 2178845 w 2178845"/>
                    <a:gd name="connsiteY2" fmla="*/ 0 h 2590799"/>
                    <a:gd name="connsiteX3" fmla="*/ 1858806 w 2178845"/>
                    <a:gd name="connsiteY3" fmla="*/ 1066799 h 2590799"/>
                    <a:gd name="connsiteX4" fmla="*/ 0 w 2178845"/>
                    <a:gd name="connsiteY4" fmla="*/ 2590799 h 2590799"/>
                    <a:gd name="connsiteX5" fmla="*/ 482445 w 2178845"/>
                    <a:gd name="connsiteY5" fmla="*/ 2418159 h 2590799"/>
                    <a:gd name="connsiteX6" fmla="*/ 814389 w 2178845"/>
                    <a:gd name="connsiteY6" fmla="*/ 2105767 h 2590799"/>
                    <a:gd name="connsiteX7" fmla="*/ 1767366 w 2178845"/>
                    <a:gd name="connsiteY7" fmla="*/ 1066799 h 2590799"/>
                    <a:gd name="connsiteX8" fmla="*/ 1767365 w 2178845"/>
                    <a:gd name="connsiteY8" fmla="*/ 304800 h 2590799"/>
                    <a:gd name="connsiteX0" fmla="*/ 1767365 w 2178845"/>
                    <a:gd name="connsiteY0" fmla="*/ 304800 h 2590799"/>
                    <a:gd name="connsiteX1" fmla="*/ 2087405 w 2178845"/>
                    <a:gd name="connsiteY1" fmla="*/ 0 h 2590799"/>
                    <a:gd name="connsiteX2" fmla="*/ 2178845 w 2178845"/>
                    <a:gd name="connsiteY2" fmla="*/ 0 h 2590799"/>
                    <a:gd name="connsiteX3" fmla="*/ 1858806 w 2178845"/>
                    <a:gd name="connsiteY3" fmla="*/ 1066799 h 2590799"/>
                    <a:gd name="connsiteX4" fmla="*/ 0 w 2178845"/>
                    <a:gd name="connsiteY4" fmla="*/ 2590799 h 2590799"/>
                    <a:gd name="connsiteX5" fmla="*/ 482445 w 2178845"/>
                    <a:gd name="connsiteY5" fmla="*/ 2418159 h 2590799"/>
                    <a:gd name="connsiteX6" fmla="*/ 814389 w 2178845"/>
                    <a:gd name="connsiteY6" fmla="*/ 2105767 h 2590799"/>
                    <a:gd name="connsiteX7" fmla="*/ 1767366 w 2178845"/>
                    <a:gd name="connsiteY7" fmla="*/ 1066799 h 2590799"/>
                    <a:gd name="connsiteX8" fmla="*/ 1767365 w 2178845"/>
                    <a:gd name="connsiteY8" fmla="*/ 304800 h 2590799"/>
                    <a:gd name="connsiteX0" fmla="*/ 1767365 w 2178845"/>
                    <a:gd name="connsiteY0" fmla="*/ 304800 h 2590799"/>
                    <a:gd name="connsiteX1" fmla="*/ 2087405 w 2178845"/>
                    <a:gd name="connsiteY1" fmla="*/ 0 h 2590799"/>
                    <a:gd name="connsiteX2" fmla="*/ 2178845 w 2178845"/>
                    <a:gd name="connsiteY2" fmla="*/ 0 h 2590799"/>
                    <a:gd name="connsiteX3" fmla="*/ 1858806 w 2178845"/>
                    <a:gd name="connsiteY3" fmla="*/ 1066799 h 2590799"/>
                    <a:gd name="connsiteX4" fmla="*/ 0 w 2178845"/>
                    <a:gd name="connsiteY4" fmla="*/ 2590799 h 2590799"/>
                    <a:gd name="connsiteX5" fmla="*/ 482445 w 2178845"/>
                    <a:gd name="connsiteY5" fmla="*/ 2418159 h 2590799"/>
                    <a:gd name="connsiteX6" fmla="*/ 814389 w 2178845"/>
                    <a:gd name="connsiteY6" fmla="*/ 2105767 h 2590799"/>
                    <a:gd name="connsiteX7" fmla="*/ 1767366 w 2178845"/>
                    <a:gd name="connsiteY7" fmla="*/ 1066799 h 2590799"/>
                    <a:gd name="connsiteX8" fmla="*/ 1767365 w 2178845"/>
                    <a:gd name="connsiteY8" fmla="*/ 304800 h 2590799"/>
                    <a:gd name="connsiteX0" fmla="*/ 1767365 w 2178845"/>
                    <a:gd name="connsiteY0" fmla="*/ 304800 h 2590799"/>
                    <a:gd name="connsiteX1" fmla="*/ 2087405 w 2178845"/>
                    <a:gd name="connsiteY1" fmla="*/ 0 h 2590799"/>
                    <a:gd name="connsiteX2" fmla="*/ 2178845 w 2178845"/>
                    <a:gd name="connsiteY2" fmla="*/ 0 h 2590799"/>
                    <a:gd name="connsiteX3" fmla="*/ 1858806 w 2178845"/>
                    <a:gd name="connsiteY3" fmla="*/ 1066799 h 2590799"/>
                    <a:gd name="connsiteX4" fmla="*/ 0 w 2178845"/>
                    <a:gd name="connsiteY4" fmla="*/ 2590799 h 2590799"/>
                    <a:gd name="connsiteX5" fmla="*/ 482445 w 2178845"/>
                    <a:gd name="connsiteY5" fmla="*/ 2418159 h 2590799"/>
                    <a:gd name="connsiteX6" fmla="*/ 814389 w 2178845"/>
                    <a:gd name="connsiteY6" fmla="*/ 2105767 h 2590799"/>
                    <a:gd name="connsiteX7" fmla="*/ 1767366 w 2178845"/>
                    <a:gd name="connsiteY7" fmla="*/ 1066799 h 2590799"/>
                    <a:gd name="connsiteX8" fmla="*/ 1767365 w 2178845"/>
                    <a:gd name="connsiteY8" fmla="*/ 304800 h 2590799"/>
                    <a:gd name="connsiteX0" fmla="*/ 1920240 w 2331720"/>
                    <a:gd name="connsiteY0" fmla="*/ 304800 h 2590800"/>
                    <a:gd name="connsiteX1" fmla="*/ 2240280 w 2331720"/>
                    <a:gd name="connsiteY1" fmla="*/ 0 h 2590800"/>
                    <a:gd name="connsiteX2" fmla="*/ 2331720 w 2331720"/>
                    <a:gd name="connsiteY2" fmla="*/ 0 h 2590800"/>
                    <a:gd name="connsiteX3" fmla="*/ 2011681 w 2331720"/>
                    <a:gd name="connsiteY3" fmla="*/ 1066799 h 2590800"/>
                    <a:gd name="connsiteX4" fmla="*/ 152875 w 2331720"/>
                    <a:gd name="connsiteY4" fmla="*/ 2590799 h 2590800"/>
                    <a:gd name="connsiteX5" fmla="*/ 0 w 2331720"/>
                    <a:gd name="connsiteY5" fmla="*/ 2590800 h 2590800"/>
                    <a:gd name="connsiteX6" fmla="*/ 635320 w 2331720"/>
                    <a:gd name="connsiteY6" fmla="*/ 2418159 h 2590800"/>
                    <a:gd name="connsiteX7" fmla="*/ 967264 w 2331720"/>
                    <a:gd name="connsiteY7" fmla="*/ 2105767 h 2590800"/>
                    <a:gd name="connsiteX8" fmla="*/ 1920241 w 2331720"/>
                    <a:gd name="connsiteY8" fmla="*/ 1066799 h 2590800"/>
                    <a:gd name="connsiteX9" fmla="*/ 1920240 w 2331720"/>
                    <a:gd name="connsiteY9" fmla="*/ 304800 h 2590800"/>
                    <a:gd name="connsiteX0" fmla="*/ 1920240 w 2331720"/>
                    <a:gd name="connsiteY0" fmla="*/ 304800 h 2590800"/>
                    <a:gd name="connsiteX1" fmla="*/ 2240280 w 2331720"/>
                    <a:gd name="connsiteY1" fmla="*/ 0 h 2590800"/>
                    <a:gd name="connsiteX2" fmla="*/ 2331720 w 2331720"/>
                    <a:gd name="connsiteY2" fmla="*/ 0 h 2590800"/>
                    <a:gd name="connsiteX3" fmla="*/ 2011681 w 2331720"/>
                    <a:gd name="connsiteY3" fmla="*/ 1066799 h 2590800"/>
                    <a:gd name="connsiteX4" fmla="*/ 152875 w 2331720"/>
                    <a:gd name="connsiteY4" fmla="*/ 2590799 h 2590800"/>
                    <a:gd name="connsiteX5" fmla="*/ 0 w 2331720"/>
                    <a:gd name="connsiteY5" fmla="*/ 2590800 h 2590800"/>
                    <a:gd name="connsiteX6" fmla="*/ 137160 w 2331720"/>
                    <a:gd name="connsiteY6" fmla="*/ 2552699 h 2590800"/>
                    <a:gd name="connsiteX7" fmla="*/ 635320 w 2331720"/>
                    <a:gd name="connsiteY7" fmla="*/ 2418159 h 2590800"/>
                    <a:gd name="connsiteX8" fmla="*/ 967264 w 2331720"/>
                    <a:gd name="connsiteY8" fmla="*/ 2105767 h 2590800"/>
                    <a:gd name="connsiteX9" fmla="*/ 1920241 w 2331720"/>
                    <a:gd name="connsiteY9" fmla="*/ 1066799 h 2590800"/>
                    <a:gd name="connsiteX10" fmla="*/ 1920240 w 2331720"/>
                    <a:gd name="connsiteY10" fmla="*/ 304800 h 2590800"/>
                    <a:gd name="connsiteX0" fmla="*/ 1920240 w 2331720"/>
                    <a:gd name="connsiteY0" fmla="*/ 304800 h 2628899"/>
                    <a:gd name="connsiteX1" fmla="*/ 2240280 w 2331720"/>
                    <a:gd name="connsiteY1" fmla="*/ 0 h 2628899"/>
                    <a:gd name="connsiteX2" fmla="*/ 2331720 w 2331720"/>
                    <a:gd name="connsiteY2" fmla="*/ 0 h 2628899"/>
                    <a:gd name="connsiteX3" fmla="*/ 2011681 w 2331720"/>
                    <a:gd name="connsiteY3" fmla="*/ 1066799 h 2628899"/>
                    <a:gd name="connsiteX4" fmla="*/ 152875 w 2331720"/>
                    <a:gd name="connsiteY4" fmla="*/ 2590799 h 2628899"/>
                    <a:gd name="connsiteX5" fmla="*/ 0 w 2331720"/>
                    <a:gd name="connsiteY5" fmla="*/ 2628899 h 2628899"/>
                    <a:gd name="connsiteX6" fmla="*/ 137160 w 2331720"/>
                    <a:gd name="connsiteY6" fmla="*/ 2552699 h 2628899"/>
                    <a:gd name="connsiteX7" fmla="*/ 635320 w 2331720"/>
                    <a:gd name="connsiteY7" fmla="*/ 2418159 h 2628899"/>
                    <a:gd name="connsiteX8" fmla="*/ 967264 w 2331720"/>
                    <a:gd name="connsiteY8" fmla="*/ 2105767 h 2628899"/>
                    <a:gd name="connsiteX9" fmla="*/ 1920241 w 2331720"/>
                    <a:gd name="connsiteY9" fmla="*/ 1066799 h 2628899"/>
                    <a:gd name="connsiteX10" fmla="*/ 1920240 w 2331720"/>
                    <a:gd name="connsiteY10" fmla="*/ 304800 h 2628899"/>
                    <a:gd name="connsiteX0" fmla="*/ 1920240 w 2331720"/>
                    <a:gd name="connsiteY0" fmla="*/ 304800 h 2628899"/>
                    <a:gd name="connsiteX1" fmla="*/ 2240280 w 2331720"/>
                    <a:gd name="connsiteY1" fmla="*/ 0 h 2628899"/>
                    <a:gd name="connsiteX2" fmla="*/ 2331720 w 2331720"/>
                    <a:gd name="connsiteY2" fmla="*/ 0 h 2628899"/>
                    <a:gd name="connsiteX3" fmla="*/ 2011681 w 2331720"/>
                    <a:gd name="connsiteY3" fmla="*/ 1066799 h 2628899"/>
                    <a:gd name="connsiteX4" fmla="*/ 152875 w 2331720"/>
                    <a:gd name="connsiteY4" fmla="*/ 2590799 h 2628899"/>
                    <a:gd name="connsiteX5" fmla="*/ 0 w 2331720"/>
                    <a:gd name="connsiteY5" fmla="*/ 2628899 h 2628899"/>
                    <a:gd name="connsiteX6" fmla="*/ 0 w 2331720"/>
                    <a:gd name="connsiteY6" fmla="*/ 2590799 h 2628899"/>
                    <a:gd name="connsiteX7" fmla="*/ 635320 w 2331720"/>
                    <a:gd name="connsiteY7" fmla="*/ 2418159 h 2628899"/>
                    <a:gd name="connsiteX8" fmla="*/ 967264 w 2331720"/>
                    <a:gd name="connsiteY8" fmla="*/ 2105767 h 2628899"/>
                    <a:gd name="connsiteX9" fmla="*/ 1920241 w 2331720"/>
                    <a:gd name="connsiteY9" fmla="*/ 1066799 h 2628899"/>
                    <a:gd name="connsiteX10" fmla="*/ 1920240 w 2331720"/>
                    <a:gd name="connsiteY10" fmla="*/ 304800 h 2628899"/>
                    <a:gd name="connsiteX0" fmla="*/ 1920240 w 2331720"/>
                    <a:gd name="connsiteY0" fmla="*/ 304800 h 2666999"/>
                    <a:gd name="connsiteX1" fmla="*/ 2240280 w 2331720"/>
                    <a:gd name="connsiteY1" fmla="*/ 0 h 2666999"/>
                    <a:gd name="connsiteX2" fmla="*/ 2331720 w 2331720"/>
                    <a:gd name="connsiteY2" fmla="*/ 0 h 2666999"/>
                    <a:gd name="connsiteX3" fmla="*/ 2011681 w 2331720"/>
                    <a:gd name="connsiteY3" fmla="*/ 1066799 h 2666999"/>
                    <a:gd name="connsiteX4" fmla="*/ 152875 w 2331720"/>
                    <a:gd name="connsiteY4" fmla="*/ 2590799 h 2666999"/>
                    <a:gd name="connsiteX5" fmla="*/ 0 w 2331720"/>
                    <a:gd name="connsiteY5" fmla="*/ 2666999 h 2666999"/>
                    <a:gd name="connsiteX6" fmla="*/ 0 w 2331720"/>
                    <a:gd name="connsiteY6" fmla="*/ 2590799 h 2666999"/>
                    <a:gd name="connsiteX7" fmla="*/ 635320 w 2331720"/>
                    <a:gd name="connsiteY7" fmla="*/ 2418159 h 2666999"/>
                    <a:gd name="connsiteX8" fmla="*/ 967264 w 2331720"/>
                    <a:gd name="connsiteY8" fmla="*/ 2105767 h 2666999"/>
                    <a:gd name="connsiteX9" fmla="*/ 1920241 w 2331720"/>
                    <a:gd name="connsiteY9" fmla="*/ 1066799 h 2666999"/>
                    <a:gd name="connsiteX10" fmla="*/ 1920240 w 2331720"/>
                    <a:gd name="connsiteY10" fmla="*/ 304800 h 2666999"/>
                    <a:gd name="connsiteX0" fmla="*/ 1920240 w 2331720"/>
                    <a:gd name="connsiteY0" fmla="*/ 304800 h 2628899"/>
                    <a:gd name="connsiteX1" fmla="*/ 2240280 w 2331720"/>
                    <a:gd name="connsiteY1" fmla="*/ 0 h 2628899"/>
                    <a:gd name="connsiteX2" fmla="*/ 2331720 w 2331720"/>
                    <a:gd name="connsiteY2" fmla="*/ 0 h 2628899"/>
                    <a:gd name="connsiteX3" fmla="*/ 2011681 w 2331720"/>
                    <a:gd name="connsiteY3" fmla="*/ 1066799 h 2628899"/>
                    <a:gd name="connsiteX4" fmla="*/ 152875 w 2331720"/>
                    <a:gd name="connsiteY4" fmla="*/ 2590799 h 2628899"/>
                    <a:gd name="connsiteX5" fmla="*/ 0 w 2331720"/>
                    <a:gd name="connsiteY5" fmla="*/ 2628899 h 2628899"/>
                    <a:gd name="connsiteX6" fmla="*/ 0 w 2331720"/>
                    <a:gd name="connsiteY6" fmla="*/ 2590799 h 2628899"/>
                    <a:gd name="connsiteX7" fmla="*/ 635320 w 2331720"/>
                    <a:gd name="connsiteY7" fmla="*/ 2418159 h 2628899"/>
                    <a:gd name="connsiteX8" fmla="*/ 967264 w 2331720"/>
                    <a:gd name="connsiteY8" fmla="*/ 2105767 h 2628899"/>
                    <a:gd name="connsiteX9" fmla="*/ 1920241 w 2331720"/>
                    <a:gd name="connsiteY9" fmla="*/ 1066799 h 2628899"/>
                    <a:gd name="connsiteX10" fmla="*/ 1920240 w 2331720"/>
                    <a:gd name="connsiteY10" fmla="*/ 304800 h 2628899"/>
                    <a:gd name="connsiteX0" fmla="*/ 1920240 w 2331720"/>
                    <a:gd name="connsiteY0" fmla="*/ 304800 h 2628899"/>
                    <a:gd name="connsiteX1" fmla="*/ 2240280 w 2331720"/>
                    <a:gd name="connsiteY1" fmla="*/ 0 h 2628899"/>
                    <a:gd name="connsiteX2" fmla="*/ 2331720 w 2331720"/>
                    <a:gd name="connsiteY2" fmla="*/ 0 h 2628899"/>
                    <a:gd name="connsiteX3" fmla="*/ 2011681 w 2331720"/>
                    <a:gd name="connsiteY3" fmla="*/ 1066799 h 2628899"/>
                    <a:gd name="connsiteX4" fmla="*/ 45720 w 2331720"/>
                    <a:gd name="connsiteY4" fmla="*/ 2628899 h 2628899"/>
                    <a:gd name="connsiteX5" fmla="*/ 0 w 2331720"/>
                    <a:gd name="connsiteY5" fmla="*/ 2628899 h 2628899"/>
                    <a:gd name="connsiteX6" fmla="*/ 0 w 2331720"/>
                    <a:gd name="connsiteY6" fmla="*/ 2590799 h 2628899"/>
                    <a:gd name="connsiteX7" fmla="*/ 635320 w 2331720"/>
                    <a:gd name="connsiteY7" fmla="*/ 2418159 h 2628899"/>
                    <a:gd name="connsiteX8" fmla="*/ 967264 w 2331720"/>
                    <a:gd name="connsiteY8" fmla="*/ 2105767 h 2628899"/>
                    <a:gd name="connsiteX9" fmla="*/ 1920241 w 2331720"/>
                    <a:gd name="connsiteY9" fmla="*/ 1066799 h 2628899"/>
                    <a:gd name="connsiteX10" fmla="*/ 1920240 w 2331720"/>
                    <a:gd name="connsiteY10" fmla="*/ 304800 h 2628899"/>
                    <a:gd name="connsiteX0" fmla="*/ 1920240 w 2331720"/>
                    <a:gd name="connsiteY0" fmla="*/ 304800 h 2628899"/>
                    <a:gd name="connsiteX1" fmla="*/ 2240280 w 2331720"/>
                    <a:gd name="connsiteY1" fmla="*/ 0 h 2628899"/>
                    <a:gd name="connsiteX2" fmla="*/ 2331720 w 2331720"/>
                    <a:gd name="connsiteY2" fmla="*/ 0 h 2628899"/>
                    <a:gd name="connsiteX3" fmla="*/ 2011681 w 2331720"/>
                    <a:gd name="connsiteY3" fmla="*/ 1066799 h 2628899"/>
                    <a:gd name="connsiteX4" fmla="*/ 45720 w 2331720"/>
                    <a:gd name="connsiteY4" fmla="*/ 2628899 h 2628899"/>
                    <a:gd name="connsiteX5" fmla="*/ 0 w 2331720"/>
                    <a:gd name="connsiteY5" fmla="*/ 2628899 h 2628899"/>
                    <a:gd name="connsiteX6" fmla="*/ 0 w 2331720"/>
                    <a:gd name="connsiteY6" fmla="*/ 2590799 h 2628899"/>
                    <a:gd name="connsiteX7" fmla="*/ 182880 w 2331720"/>
                    <a:gd name="connsiteY7" fmla="*/ 2590799 h 2628899"/>
                    <a:gd name="connsiteX8" fmla="*/ 635320 w 2331720"/>
                    <a:gd name="connsiteY8" fmla="*/ 2418159 h 2628899"/>
                    <a:gd name="connsiteX9" fmla="*/ 967264 w 2331720"/>
                    <a:gd name="connsiteY9" fmla="*/ 2105767 h 2628899"/>
                    <a:gd name="connsiteX10" fmla="*/ 1920241 w 2331720"/>
                    <a:gd name="connsiteY10" fmla="*/ 1066799 h 2628899"/>
                    <a:gd name="connsiteX11" fmla="*/ 1920240 w 2331720"/>
                    <a:gd name="connsiteY11" fmla="*/ 304800 h 2628899"/>
                    <a:gd name="connsiteX0" fmla="*/ 1920240 w 2331720"/>
                    <a:gd name="connsiteY0" fmla="*/ 304800 h 2628899"/>
                    <a:gd name="connsiteX1" fmla="*/ 2240280 w 2331720"/>
                    <a:gd name="connsiteY1" fmla="*/ 0 h 2628899"/>
                    <a:gd name="connsiteX2" fmla="*/ 2331720 w 2331720"/>
                    <a:gd name="connsiteY2" fmla="*/ 0 h 2628899"/>
                    <a:gd name="connsiteX3" fmla="*/ 2011681 w 2331720"/>
                    <a:gd name="connsiteY3" fmla="*/ 1066799 h 2628899"/>
                    <a:gd name="connsiteX4" fmla="*/ 45720 w 2331720"/>
                    <a:gd name="connsiteY4" fmla="*/ 2628899 h 2628899"/>
                    <a:gd name="connsiteX5" fmla="*/ 0 w 2331720"/>
                    <a:gd name="connsiteY5" fmla="*/ 2628899 h 2628899"/>
                    <a:gd name="connsiteX6" fmla="*/ 0 w 2331720"/>
                    <a:gd name="connsiteY6" fmla="*/ 2590799 h 2628899"/>
                    <a:gd name="connsiteX7" fmla="*/ 156686 w 2331720"/>
                    <a:gd name="connsiteY7" fmla="*/ 2590799 h 2628899"/>
                    <a:gd name="connsiteX8" fmla="*/ 635320 w 2331720"/>
                    <a:gd name="connsiteY8" fmla="*/ 2418159 h 2628899"/>
                    <a:gd name="connsiteX9" fmla="*/ 967264 w 2331720"/>
                    <a:gd name="connsiteY9" fmla="*/ 2105767 h 2628899"/>
                    <a:gd name="connsiteX10" fmla="*/ 1920241 w 2331720"/>
                    <a:gd name="connsiteY10" fmla="*/ 1066799 h 2628899"/>
                    <a:gd name="connsiteX11" fmla="*/ 1920240 w 2331720"/>
                    <a:gd name="connsiteY11" fmla="*/ 304800 h 2628899"/>
                    <a:gd name="connsiteX0" fmla="*/ 1920240 w 2331720"/>
                    <a:gd name="connsiteY0" fmla="*/ 304800 h 2628899"/>
                    <a:gd name="connsiteX1" fmla="*/ 2240280 w 2331720"/>
                    <a:gd name="connsiteY1" fmla="*/ 0 h 2628899"/>
                    <a:gd name="connsiteX2" fmla="*/ 2331720 w 2331720"/>
                    <a:gd name="connsiteY2" fmla="*/ 0 h 2628899"/>
                    <a:gd name="connsiteX3" fmla="*/ 2011681 w 2331720"/>
                    <a:gd name="connsiteY3" fmla="*/ 1066799 h 2628899"/>
                    <a:gd name="connsiteX4" fmla="*/ 45720 w 2331720"/>
                    <a:gd name="connsiteY4" fmla="*/ 2628899 h 2628899"/>
                    <a:gd name="connsiteX5" fmla="*/ 0 w 2331720"/>
                    <a:gd name="connsiteY5" fmla="*/ 2628899 h 2628899"/>
                    <a:gd name="connsiteX6" fmla="*/ 0 w 2331720"/>
                    <a:gd name="connsiteY6" fmla="*/ 2590799 h 2628899"/>
                    <a:gd name="connsiteX7" fmla="*/ 156686 w 2331720"/>
                    <a:gd name="connsiteY7" fmla="*/ 2590799 h 2628899"/>
                    <a:gd name="connsiteX8" fmla="*/ 635320 w 2331720"/>
                    <a:gd name="connsiteY8" fmla="*/ 2418159 h 2628899"/>
                    <a:gd name="connsiteX9" fmla="*/ 967264 w 2331720"/>
                    <a:gd name="connsiteY9" fmla="*/ 2105767 h 2628899"/>
                    <a:gd name="connsiteX10" fmla="*/ 1920241 w 2331720"/>
                    <a:gd name="connsiteY10" fmla="*/ 1066799 h 2628899"/>
                    <a:gd name="connsiteX11" fmla="*/ 1920240 w 2331720"/>
                    <a:gd name="connsiteY11" fmla="*/ 304800 h 2628899"/>
                    <a:gd name="connsiteX0" fmla="*/ 1920240 w 2331720"/>
                    <a:gd name="connsiteY0" fmla="*/ 304800 h 2666470"/>
                    <a:gd name="connsiteX1" fmla="*/ 2240280 w 2331720"/>
                    <a:gd name="connsiteY1" fmla="*/ 0 h 2666470"/>
                    <a:gd name="connsiteX2" fmla="*/ 2331720 w 2331720"/>
                    <a:gd name="connsiteY2" fmla="*/ 0 h 2666470"/>
                    <a:gd name="connsiteX3" fmla="*/ 2011681 w 2331720"/>
                    <a:gd name="connsiteY3" fmla="*/ 1066799 h 2666470"/>
                    <a:gd name="connsiteX4" fmla="*/ 45720 w 2331720"/>
                    <a:gd name="connsiteY4" fmla="*/ 2666470 h 2666470"/>
                    <a:gd name="connsiteX5" fmla="*/ 0 w 2331720"/>
                    <a:gd name="connsiteY5" fmla="*/ 2628899 h 2666470"/>
                    <a:gd name="connsiteX6" fmla="*/ 0 w 2331720"/>
                    <a:gd name="connsiteY6" fmla="*/ 2590799 h 2666470"/>
                    <a:gd name="connsiteX7" fmla="*/ 156686 w 2331720"/>
                    <a:gd name="connsiteY7" fmla="*/ 2590799 h 2666470"/>
                    <a:gd name="connsiteX8" fmla="*/ 635320 w 2331720"/>
                    <a:gd name="connsiteY8" fmla="*/ 2418159 h 2666470"/>
                    <a:gd name="connsiteX9" fmla="*/ 967264 w 2331720"/>
                    <a:gd name="connsiteY9" fmla="*/ 2105767 h 2666470"/>
                    <a:gd name="connsiteX10" fmla="*/ 1920241 w 2331720"/>
                    <a:gd name="connsiteY10" fmla="*/ 1066799 h 2666470"/>
                    <a:gd name="connsiteX11" fmla="*/ 1920240 w 2331720"/>
                    <a:gd name="connsiteY11" fmla="*/ 304800 h 2666470"/>
                    <a:gd name="connsiteX0" fmla="*/ 1920240 w 2331720"/>
                    <a:gd name="connsiteY0" fmla="*/ 304800 h 2666470"/>
                    <a:gd name="connsiteX1" fmla="*/ 2240280 w 2331720"/>
                    <a:gd name="connsiteY1" fmla="*/ 0 h 2666470"/>
                    <a:gd name="connsiteX2" fmla="*/ 2331720 w 2331720"/>
                    <a:gd name="connsiteY2" fmla="*/ 0 h 2666470"/>
                    <a:gd name="connsiteX3" fmla="*/ 2011681 w 2331720"/>
                    <a:gd name="connsiteY3" fmla="*/ 1066799 h 2666470"/>
                    <a:gd name="connsiteX4" fmla="*/ 45720 w 2331720"/>
                    <a:gd name="connsiteY4" fmla="*/ 2666470 h 2666470"/>
                    <a:gd name="connsiteX5" fmla="*/ 0 w 2331720"/>
                    <a:gd name="connsiteY5" fmla="*/ 2666470 h 2666470"/>
                    <a:gd name="connsiteX6" fmla="*/ 0 w 2331720"/>
                    <a:gd name="connsiteY6" fmla="*/ 2590799 h 2666470"/>
                    <a:gd name="connsiteX7" fmla="*/ 156686 w 2331720"/>
                    <a:gd name="connsiteY7" fmla="*/ 2590799 h 2666470"/>
                    <a:gd name="connsiteX8" fmla="*/ 635320 w 2331720"/>
                    <a:gd name="connsiteY8" fmla="*/ 2418159 h 2666470"/>
                    <a:gd name="connsiteX9" fmla="*/ 967264 w 2331720"/>
                    <a:gd name="connsiteY9" fmla="*/ 2105767 h 2666470"/>
                    <a:gd name="connsiteX10" fmla="*/ 1920241 w 2331720"/>
                    <a:gd name="connsiteY10" fmla="*/ 1066799 h 2666470"/>
                    <a:gd name="connsiteX11" fmla="*/ 1920240 w 2331720"/>
                    <a:gd name="connsiteY11" fmla="*/ 304800 h 2666470"/>
                    <a:gd name="connsiteX0" fmla="*/ 1920240 w 2331720"/>
                    <a:gd name="connsiteY0" fmla="*/ 304800 h 2666470"/>
                    <a:gd name="connsiteX1" fmla="*/ 2240280 w 2331720"/>
                    <a:gd name="connsiteY1" fmla="*/ 0 h 2666470"/>
                    <a:gd name="connsiteX2" fmla="*/ 2331720 w 2331720"/>
                    <a:gd name="connsiteY2" fmla="*/ 0 h 2666470"/>
                    <a:gd name="connsiteX3" fmla="*/ 2011681 w 2331720"/>
                    <a:gd name="connsiteY3" fmla="*/ 1066799 h 2666470"/>
                    <a:gd name="connsiteX4" fmla="*/ 45720 w 2331720"/>
                    <a:gd name="connsiteY4" fmla="*/ 2666470 h 2666470"/>
                    <a:gd name="connsiteX5" fmla="*/ 0 w 2331720"/>
                    <a:gd name="connsiteY5" fmla="*/ 2666470 h 2666470"/>
                    <a:gd name="connsiteX6" fmla="*/ 0 w 2331720"/>
                    <a:gd name="connsiteY6" fmla="*/ 2590799 h 2666470"/>
                    <a:gd name="connsiteX7" fmla="*/ 156686 w 2331720"/>
                    <a:gd name="connsiteY7" fmla="*/ 2590799 h 2666470"/>
                    <a:gd name="connsiteX8" fmla="*/ 635320 w 2331720"/>
                    <a:gd name="connsiteY8" fmla="*/ 2418159 h 2666470"/>
                    <a:gd name="connsiteX9" fmla="*/ 967264 w 2331720"/>
                    <a:gd name="connsiteY9" fmla="*/ 2105767 h 2666470"/>
                    <a:gd name="connsiteX10" fmla="*/ 1920241 w 2331720"/>
                    <a:gd name="connsiteY10" fmla="*/ 1066799 h 2666470"/>
                    <a:gd name="connsiteX11" fmla="*/ 1920240 w 2331720"/>
                    <a:gd name="connsiteY11" fmla="*/ 304800 h 2666470"/>
                    <a:gd name="connsiteX0" fmla="*/ 1920240 w 2331720"/>
                    <a:gd name="connsiteY0" fmla="*/ 304800 h 2666470"/>
                    <a:gd name="connsiteX1" fmla="*/ 2240280 w 2331720"/>
                    <a:gd name="connsiteY1" fmla="*/ 0 h 2666470"/>
                    <a:gd name="connsiteX2" fmla="*/ 2331720 w 2331720"/>
                    <a:gd name="connsiteY2" fmla="*/ 0 h 2666470"/>
                    <a:gd name="connsiteX3" fmla="*/ 2011681 w 2331720"/>
                    <a:gd name="connsiteY3" fmla="*/ 1066799 h 2666470"/>
                    <a:gd name="connsiteX4" fmla="*/ 45720 w 2331720"/>
                    <a:gd name="connsiteY4" fmla="*/ 2666470 h 2666470"/>
                    <a:gd name="connsiteX5" fmla="*/ 0 w 2331720"/>
                    <a:gd name="connsiteY5" fmla="*/ 2666470 h 2666470"/>
                    <a:gd name="connsiteX6" fmla="*/ 0 w 2331720"/>
                    <a:gd name="connsiteY6" fmla="*/ 2590799 h 2666470"/>
                    <a:gd name="connsiteX7" fmla="*/ 156686 w 2331720"/>
                    <a:gd name="connsiteY7" fmla="*/ 2590799 h 2666470"/>
                    <a:gd name="connsiteX8" fmla="*/ 635320 w 2331720"/>
                    <a:gd name="connsiteY8" fmla="*/ 2418159 h 2666470"/>
                    <a:gd name="connsiteX9" fmla="*/ 967264 w 2331720"/>
                    <a:gd name="connsiteY9" fmla="*/ 2105767 h 2666470"/>
                    <a:gd name="connsiteX10" fmla="*/ 1920241 w 2331720"/>
                    <a:gd name="connsiteY10" fmla="*/ 1066799 h 2666470"/>
                    <a:gd name="connsiteX11" fmla="*/ 1920240 w 2331720"/>
                    <a:gd name="connsiteY11" fmla="*/ 304800 h 2666470"/>
                    <a:gd name="connsiteX0" fmla="*/ 1920240 w 2331720"/>
                    <a:gd name="connsiteY0" fmla="*/ 304800 h 2666470"/>
                    <a:gd name="connsiteX1" fmla="*/ 2240280 w 2331720"/>
                    <a:gd name="connsiteY1" fmla="*/ 0 h 2666470"/>
                    <a:gd name="connsiteX2" fmla="*/ 2331720 w 2331720"/>
                    <a:gd name="connsiteY2" fmla="*/ 0 h 2666470"/>
                    <a:gd name="connsiteX3" fmla="*/ 2011681 w 2331720"/>
                    <a:gd name="connsiteY3" fmla="*/ 1066799 h 2666470"/>
                    <a:gd name="connsiteX4" fmla="*/ 45720 w 2331720"/>
                    <a:gd name="connsiteY4" fmla="*/ 2666470 h 2666470"/>
                    <a:gd name="connsiteX5" fmla="*/ 0 w 2331720"/>
                    <a:gd name="connsiteY5" fmla="*/ 2666470 h 2666470"/>
                    <a:gd name="connsiteX6" fmla="*/ 0 w 2331720"/>
                    <a:gd name="connsiteY6" fmla="*/ 2590799 h 2666470"/>
                    <a:gd name="connsiteX7" fmla="*/ 156686 w 2331720"/>
                    <a:gd name="connsiteY7" fmla="*/ 2590799 h 2666470"/>
                    <a:gd name="connsiteX8" fmla="*/ 635320 w 2331720"/>
                    <a:gd name="connsiteY8" fmla="*/ 2418159 h 2666470"/>
                    <a:gd name="connsiteX9" fmla="*/ 967264 w 2331720"/>
                    <a:gd name="connsiteY9" fmla="*/ 2105767 h 2666470"/>
                    <a:gd name="connsiteX10" fmla="*/ 1920241 w 2331720"/>
                    <a:gd name="connsiteY10" fmla="*/ 1066799 h 2666470"/>
                    <a:gd name="connsiteX11" fmla="*/ 1920240 w 2331720"/>
                    <a:gd name="connsiteY11" fmla="*/ 304800 h 2666470"/>
                    <a:gd name="connsiteX0" fmla="*/ 1920240 w 2468880"/>
                    <a:gd name="connsiteY0" fmla="*/ 723902 h 3085572"/>
                    <a:gd name="connsiteX1" fmla="*/ 2240280 w 2468880"/>
                    <a:gd name="connsiteY1" fmla="*/ 419102 h 3085572"/>
                    <a:gd name="connsiteX2" fmla="*/ 2468880 w 2468880"/>
                    <a:gd name="connsiteY2" fmla="*/ 0 h 3085572"/>
                    <a:gd name="connsiteX3" fmla="*/ 2331720 w 2468880"/>
                    <a:gd name="connsiteY3" fmla="*/ 419102 h 3085572"/>
                    <a:gd name="connsiteX4" fmla="*/ 2011681 w 2468880"/>
                    <a:gd name="connsiteY4" fmla="*/ 1485901 h 3085572"/>
                    <a:gd name="connsiteX5" fmla="*/ 45720 w 2468880"/>
                    <a:gd name="connsiteY5" fmla="*/ 3085572 h 3085572"/>
                    <a:gd name="connsiteX6" fmla="*/ 0 w 2468880"/>
                    <a:gd name="connsiteY6" fmla="*/ 3085572 h 3085572"/>
                    <a:gd name="connsiteX7" fmla="*/ 0 w 2468880"/>
                    <a:gd name="connsiteY7" fmla="*/ 3009901 h 3085572"/>
                    <a:gd name="connsiteX8" fmla="*/ 156686 w 2468880"/>
                    <a:gd name="connsiteY8" fmla="*/ 3009901 h 3085572"/>
                    <a:gd name="connsiteX9" fmla="*/ 635320 w 2468880"/>
                    <a:gd name="connsiteY9" fmla="*/ 2837261 h 3085572"/>
                    <a:gd name="connsiteX10" fmla="*/ 967264 w 2468880"/>
                    <a:gd name="connsiteY10" fmla="*/ 2524869 h 3085572"/>
                    <a:gd name="connsiteX11" fmla="*/ 1920241 w 2468880"/>
                    <a:gd name="connsiteY11" fmla="*/ 1485901 h 3085572"/>
                    <a:gd name="connsiteX12" fmla="*/ 1920240 w 2468880"/>
                    <a:gd name="connsiteY12" fmla="*/ 723902 h 3085572"/>
                    <a:gd name="connsiteX0" fmla="*/ 1920240 w 3429000"/>
                    <a:gd name="connsiteY0" fmla="*/ 723902 h 3085572"/>
                    <a:gd name="connsiteX1" fmla="*/ 2240280 w 3429000"/>
                    <a:gd name="connsiteY1" fmla="*/ 419102 h 3085572"/>
                    <a:gd name="connsiteX2" fmla="*/ 2468880 w 3429000"/>
                    <a:gd name="connsiteY2" fmla="*/ 0 h 3085572"/>
                    <a:gd name="connsiteX3" fmla="*/ 3429000 w 3429000"/>
                    <a:gd name="connsiteY3" fmla="*/ 190500 h 3085572"/>
                    <a:gd name="connsiteX4" fmla="*/ 2331720 w 3429000"/>
                    <a:gd name="connsiteY4" fmla="*/ 419102 h 3085572"/>
                    <a:gd name="connsiteX5" fmla="*/ 2011681 w 3429000"/>
                    <a:gd name="connsiteY5" fmla="*/ 1485901 h 3085572"/>
                    <a:gd name="connsiteX6" fmla="*/ 45720 w 3429000"/>
                    <a:gd name="connsiteY6" fmla="*/ 3085572 h 3085572"/>
                    <a:gd name="connsiteX7" fmla="*/ 0 w 3429000"/>
                    <a:gd name="connsiteY7" fmla="*/ 3085572 h 3085572"/>
                    <a:gd name="connsiteX8" fmla="*/ 0 w 3429000"/>
                    <a:gd name="connsiteY8" fmla="*/ 3009901 h 3085572"/>
                    <a:gd name="connsiteX9" fmla="*/ 156686 w 3429000"/>
                    <a:gd name="connsiteY9" fmla="*/ 3009901 h 3085572"/>
                    <a:gd name="connsiteX10" fmla="*/ 635320 w 3429000"/>
                    <a:gd name="connsiteY10" fmla="*/ 2837261 h 3085572"/>
                    <a:gd name="connsiteX11" fmla="*/ 967264 w 3429000"/>
                    <a:gd name="connsiteY11" fmla="*/ 2524869 h 3085572"/>
                    <a:gd name="connsiteX12" fmla="*/ 1920241 w 3429000"/>
                    <a:gd name="connsiteY12" fmla="*/ 1485901 h 3085572"/>
                    <a:gd name="connsiteX13" fmla="*/ 1920240 w 3429000"/>
                    <a:gd name="connsiteY13" fmla="*/ 723902 h 3085572"/>
                    <a:gd name="connsiteX0" fmla="*/ 1920240 w 3429000"/>
                    <a:gd name="connsiteY0" fmla="*/ 723902 h 3085572"/>
                    <a:gd name="connsiteX1" fmla="*/ 2240280 w 3429000"/>
                    <a:gd name="connsiteY1" fmla="*/ 419102 h 3085572"/>
                    <a:gd name="connsiteX2" fmla="*/ 2377440 w 3429000"/>
                    <a:gd name="connsiteY2" fmla="*/ 0 h 3085572"/>
                    <a:gd name="connsiteX3" fmla="*/ 2468880 w 3429000"/>
                    <a:gd name="connsiteY3" fmla="*/ 0 h 3085572"/>
                    <a:gd name="connsiteX4" fmla="*/ 3429000 w 3429000"/>
                    <a:gd name="connsiteY4" fmla="*/ 190500 h 3085572"/>
                    <a:gd name="connsiteX5" fmla="*/ 2331720 w 3429000"/>
                    <a:gd name="connsiteY5" fmla="*/ 419102 h 3085572"/>
                    <a:gd name="connsiteX6" fmla="*/ 2011681 w 3429000"/>
                    <a:gd name="connsiteY6" fmla="*/ 1485901 h 3085572"/>
                    <a:gd name="connsiteX7" fmla="*/ 45720 w 3429000"/>
                    <a:gd name="connsiteY7" fmla="*/ 3085572 h 3085572"/>
                    <a:gd name="connsiteX8" fmla="*/ 0 w 3429000"/>
                    <a:gd name="connsiteY8" fmla="*/ 3085572 h 3085572"/>
                    <a:gd name="connsiteX9" fmla="*/ 0 w 3429000"/>
                    <a:gd name="connsiteY9" fmla="*/ 3009901 h 3085572"/>
                    <a:gd name="connsiteX10" fmla="*/ 156686 w 3429000"/>
                    <a:gd name="connsiteY10" fmla="*/ 3009901 h 3085572"/>
                    <a:gd name="connsiteX11" fmla="*/ 635320 w 3429000"/>
                    <a:gd name="connsiteY11" fmla="*/ 2837261 h 3085572"/>
                    <a:gd name="connsiteX12" fmla="*/ 967264 w 3429000"/>
                    <a:gd name="connsiteY12" fmla="*/ 2524869 h 3085572"/>
                    <a:gd name="connsiteX13" fmla="*/ 1920241 w 3429000"/>
                    <a:gd name="connsiteY13" fmla="*/ 1485901 h 3085572"/>
                    <a:gd name="connsiteX14" fmla="*/ 1920240 w 3429000"/>
                    <a:gd name="connsiteY14" fmla="*/ 723902 h 3085572"/>
                    <a:gd name="connsiteX0" fmla="*/ 11201400 w 12710160"/>
                    <a:gd name="connsiteY0" fmla="*/ 5295902 h 7657572"/>
                    <a:gd name="connsiteX1" fmla="*/ 11521440 w 12710160"/>
                    <a:gd name="connsiteY1" fmla="*/ 4991102 h 7657572"/>
                    <a:gd name="connsiteX2" fmla="*/ 0 w 12710160"/>
                    <a:gd name="connsiteY2" fmla="*/ 0 h 7657572"/>
                    <a:gd name="connsiteX3" fmla="*/ 11750040 w 12710160"/>
                    <a:gd name="connsiteY3" fmla="*/ 4572000 h 7657572"/>
                    <a:gd name="connsiteX4" fmla="*/ 12710160 w 12710160"/>
                    <a:gd name="connsiteY4" fmla="*/ 4762500 h 7657572"/>
                    <a:gd name="connsiteX5" fmla="*/ 11612880 w 12710160"/>
                    <a:gd name="connsiteY5" fmla="*/ 4991102 h 7657572"/>
                    <a:gd name="connsiteX6" fmla="*/ 11292841 w 12710160"/>
                    <a:gd name="connsiteY6" fmla="*/ 6057901 h 7657572"/>
                    <a:gd name="connsiteX7" fmla="*/ 9326880 w 12710160"/>
                    <a:gd name="connsiteY7" fmla="*/ 7657572 h 7657572"/>
                    <a:gd name="connsiteX8" fmla="*/ 9281160 w 12710160"/>
                    <a:gd name="connsiteY8" fmla="*/ 7657572 h 7657572"/>
                    <a:gd name="connsiteX9" fmla="*/ 9281160 w 12710160"/>
                    <a:gd name="connsiteY9" fmla="*/ 7581901 h 7657572"/>
                    <a:gd name="connsiteX10" fmla="*/ 9437846 w 12710160"/>
                    <a:gd name="connsiteY10" fmla="*/ 7581901 h 7657572"/>
                    <a:gd name="connsiteX11" fmla="*/ 9916480 w 12710160"/>
                    <a:gd name="connsiteY11" fmla="*/ 7409261 h 7657572"/>
                    <a:gd name="connsiteX12" fmla="*/ 10248424 w 12710160"/>
                    <a:gd name="connsiteY12" fmla="*/ 7096869 h 7657572"/>
                    <a:gd name="connsiteX13" fmla="*/ 11201401 w 12710160"/>
                    <a:gd name="connsiteY13" fmla="*/ 6057901 h 7657572"/>
                    <a:gd name="connsiteX14" fmla="*/ 11201400 w 12710160"/>
                    <a:gd name="connsiteY14" fmla="*/ 5295902 h 7657572"/>
                    <a:gd name="connsiteX0" fmla="*/ 24185880 w 25694640"/>
                    <a:gd name="connsiteY0" fmla="*/ 6896102 h 9257772"/>
                    <a:gd name="connsiteX1" fmla="*/ 24505920 w 25694640"/>
                    <a:gd name="connsiteY1" fmla="*/ 6591302 h 9257772"/>
                    <a:gd name="connsiteX2" fmla="*/ 0 w 25694640"/>
                    <a:gd name="connsiteY2" fmla="*/ 0 h 9257772"/>
                    <a:gd name="connsiteX3" fmla="*/ 24734520 w 25694640"/>
                    <a:gd name="connsiteY3" fmla="*/ 6172200 h 9257772"/>
                    <a:gd name="connsiteX4" fmla="*/ 25694640 w 25694640"/>
                    <a:gd name="connsiteY4" fmla="*/ 6362700 h 9257772"/>
                    <a:gd name="connsiteX5" fmla="*/ 24597360 w 25694640"/>
                    <a:gd name="connsiteY5" fmla="*/ 6591302 h 9257772"/>
                    <a:gd name="connsiteX6" fmla="*/ 24277321 w 25694640"/>
                    <a:gd name="connsiteY6" fmla="*/ 7658101 h 9257772"/>
                    <a:gd name="connsiteX7" fmla="*/ 22311360 w 25694640"/>
                    <a:gd name="connsiteY7" fmla="*/ 9257772 h 9257772"/>
                    <a:gd name="connsiteX8" fmla="*/ 22265640 w 25694640"/>
                    <a:gd name="connsiteY8" fmla="*/ 9257772 h 9257772"/>
                    <a:gd name="connsiteX9" fmla="*/ 22265640 w 25694640"/>
                    <a:gd name="connsiteY9" fmla="*/ 9182101 h 9257772"/>
                    <a:gd name="connsiteX10" fmla="*/ 22422326 w 25694640"/>
                    <a:gd name="connsiteY10" fmla="*/ 9182101 h 9257772"/>
                    <a:gd name="connsiteX11" fmla="*/ 22900960 w 25694640"/>
                    <a:gd name="connsiteY11" fmla="*/ 9009461 h 9257772"/>
                    <a:gd name="connsiteX12" fmla="*/ 23232904 w 25694640"/>
                    <a:gd name="connsiteY12" fmla="*/ 8697069 h 9257772"/>
                    <a:gd name="connsiteX13" fmla="*/ 24185881 w 25694640"/>
                    <a:gd name="connsiteY13" fmla="*/ 7658101 h 9257772"/>
                    <a:gd name="connsiteX14" fmla="*/ 24185880 w 25694640"/>
                    <a:gd name="connsiteY14" fmla="*/ 6896102 h 9257772"/>
                    <a:gd name="connsiteX0" fmla="*/ 24185880 w 25694640"/>
                    <a:gd name="connsiteY0" fmla="*/ 9220202 h 11581872"/>
                    <a:gd name="connsiteX1" fmla="*/ 24505920 w 25694640"/>
                    <a:gd name="connsiteY1" fmla="*/ 8915402 h 11581872"/>
                    <a:gd name="connsiteX2" fmla="*/ 0 w 25694640"/>
                    <a:gd name="connsiteY2" fmla="*/ 2324100 h 11581872"/>
                    <a:gd name="connsiteX3" fmla="*/ 23682960 w 25694640"/>
                    <a:gd name="connsiteY3" fmla="*/ 0 h 11581872"/>
                    <a:gd name="connsiteX4" fmla="*/ 25694640 w 25694640"/>
                    <a:gd name="connsiteY4" fmla="*/ 8686800 h 11581872"/>
                    <a:gd name="connsiteX5" fmla="*/ 24597360 w 25694640"/>
                    <a:gd name="connsiteY5" fmla="*/ 8915402 h 11581872"/>
                    <a:gd name="connsiteX6" fmla="*/ 24277321 w 25694640"/>
                    <a:gd name="connsiteY6" fmla="*/ 9982201 h 11581872"/>
                    <a:gd name="connsiteX7" fmla="*/ 22311360 w 25694640"/>
                    <a:gd name="connsiteY7" fmla="*/ 11581872 h 11581872"/>
                    <a:gd name="connsiteX8" fmla="*/ 22265640 w 25694640"/>
                    <a:gd name="connsiteY8" fmla="*/ 11581872 h 11581872"/>
                    <a:gd name="connsiteX9" fmla="*/ 22265640 w 25694640"/>
                    <a:gd name="connsiteY9" fmla="*/ 11506201 h 11581872"/>
                    <a:gd name="connsiteX10" fmla="*/ 22422326 w 25694640"/>
                    <a:gd name="connsiteY10" fmla="*/ 11506201 h 11581872"/>
                    <a:gd name="connsiteX11" fmla="*/ 22900960 w 25694640"/>
                    <a:gd name="connsiteY11" fmla="*/ 11333561 h 11581872"/>
                    <a:gd name="connsiteX12" fmla="*/ 23232904 w 25694640"/>
                    <a:gd name="connsiteY12" fmla="*/ 11021169 h 11581872"/>
                    <a:gd name="connsiteX13" fmla="*/ 24185881 w 25694640"/>
                    <a:gd name="connsiteY13" fmla="*/ 9982201 h 11581872"/>
                    <a:gd name="connsiteX14" fmla="*/ 24185880 w 25694640"/>
                    <a:gd name="connsiteY14" fmla="*/ 9220202 h 11581872"/>
                    <a:gd name="connsiteX0" fmla="*/ 24185880 w 27843480"/>
                    <a:gd name="connsiteY0" fmla="*/ 9220202 h 11581872"/>
                    <a:gd name="connsiteX1" fmla="*/ 24505920 w 27843480"/>
                    <a:gd name="connsiteY1" fmla="*/ 8915402 h 11581872"/>
                    <a:gd name="connsiteX2" fmla="*/ 0 w 27843480"/>
                    <a:gd name="connsiteY2" fmla="*/ 2324100 h 11581872"/>
                    <a:gd name="connsiteX3" fmla="*/ 23682960 w 27843480"/>
                    <a:gd name="connsiteY3" fmla="*/ 0 h 11581872"/>
                    <a:gd name="connsiteX4" fmla="*/ 27843480 w 27843480"/>
                    <a:gd name="connsiteY4" fmla="*/ 2476500 h 11581872"/>
                    <a:gd name="connsiteX5" fmla="*/ 24597360 w 27843480"/>
                    <a:gd name="connsiteY5" fmla="*/ 8915402 h 11581872"/>
                    <a:gd name="connsiteX6" fmla="*/ 24277321 w 27843480"/>
                    <a:gd name="connsiteY6" fmla="*/ 9982201 h 11581872"/>
                    <a:gd name="connsiteX7" fmla="*/ 22311360 w 27843480"/>
                    <a:gd name="connsiteY7" fmla="*/ 11581872 h 11581872"/>
                    <a:gd name="connsiteX8" fmla="*/ 22265640 w 27843480"/>
                    <a:gd name="connsiteY8" fmla="*/ 11581872 h 11581872"/>
                    <a:gd name="connsiteX9" fmla="*/ 22265640 w 27843480"/>
                    <a:gd name="connsiteY9" fmla="*/ 11506201 h 11581872"/>
                    <a:gd name="connsiteX10" fmla="*/ 22422326 w 27843480"/>
                    <a:gd name="connsiteY10" fmla="*/ 11506201 h 11581872"/>
                    <a:gd name="connsiteX11" fmla="*/ 22900960 w 27843480"/>
                    <a:gd name="connsiteY11" fmla="*/ 11333561 h 11581872"/>
                    <a:gd name="connsiteX12" fmla="*/ 23232904 w 27843480"/>
                    <a:gd name="connsiteY12" fmla="*/ 11021169 h 11581872"/>
                    <a:gd name="connsiteX13" fmla="*/ 24185881 w 27843480"/>
                    <a:gd name="connsiteY13" fmla="*/ 9982201 h 11581872"/>
                    <a:gd name="connsiteX14" fmla="*/ 24185880 w 27843480"/>
                    <a:gd name="connsiteY14" fmla="*/ 9220202 h 11581872"/>
                    <a:gd name="connsiteX0" fmla="*/ 24185880 w 27843480"/>
                    <a:gd name="connsiteY0" fmla="*/ 9220202 h 11581872"/>
                    <a:gd name="connsiteX1" fmla="*/ 24505920 w 27843480"/>
                    <a:gd name="connsiteY1" fmla="*/ 8915402 h 11581872"/>
                    <a:gd name="connsiteX2" fmla="*/ 23682960 w 27843480"/>
                    <a:gd name="connsiteY2" fmla="*/ 952500 h 11581872"/>
                    <a:gd name="connsiteX3" fmla="*/ 0 w 27843480"/>
                    <a:gd name="connsiteY3" fmla="*/ 2324100 h 11581872"/>
                    <a:gd name="connsiteX4" fmla="*/ 23682960 w 27843480"/>
                    <a:gd name="connsiteY4" fmla="*/ 0 h 11581872"/>
                    <a:gd name="connsiteX5" fmla="*/ 27843480 w 27843480"/>
                    <a:gd name="connsiteY5" fmla="*/ 2476500 h 11581872"/>
                    <a:gd name="connsiteX6" fmla="*/ 24597360 w 27843480"/>
                    <a:gd name="connsiteY6" fmla="*/ 8915402 h 11581872"/>
                    <a:gd name="connsiteX7" fmla="*/ 24277321 w 27843480"/>
                    <a:gd name="connsiteY7" fmla="*/ 9982201 h 11581872"/>
                    <a:gd name="connsiteX8" fmla="*/ 22311360 w 27843480"/>
                    <a:gd name="connsiteY8" fmla="*/ 11581872 h 11581872"/>
                    <a:gd name="connsiteX9" fmla="*/ 22265640 w 27843480"/>
                    <a:gd name="connsiteY9" fmla="*/ 11581872 h 11581872"/>
                    <a:gd name="connsiteX10" fmla="*/ 22265640 w 27843480"/>
                    <a:gd name="connsiteY10" fmla="*/ 11506201 h 11581872"/>
                    <a:gd name="connsiteX11" fmla="*/ 22422326 w 27843480"/>
                    <a:gd name="connsiteY11" fmla="*/ 11506201 h 11581872"/>
                    <a:gd name="connsiteX12" fmla="*/ 22900960 w 27843480"/>
                    <a:gd name="connsiteY12" fmla="*/ 11333561 h 11581872"/>
                    <a:gd name="connsiteX13" fmla="*/ 23232904 w 27843480"/>
                    <a:gd name="connsiteY13" fmla="*/ 11021169 h 11581872"/>
                    <a:gd name="connsiteX14" fmla="*/ 24185881 w 27843480"/>
                    <a:gd name="connsiteY14" fmla="*/ 9982201 h 11581872"/>
                    <a:gd name="connsiteX15" fmla="*/ 24185880 w 27843480"/>
                    <a:gd name="connsiteY15" fmla="*/ 9220202 h 11581872"/>
                    <a:gd name="connsiteX0" fmla="*/ 24185880 w 27843480"/>
                    <a:gd name="connsiteY0" fmla="*/ 9220202 h 11581872"/>
                    <a:gd name="connsiteX1" fmla="*/ 24505920 w 27843480"/>
                    <a:gd name="connsiteY1" fmla="*/ 8915402 h 11581872"/>
                    <a:gd name="connsiteX2" fmla="*/ 25420320 w 27843480"/>
                    <a:gd name="connsiteY2" fmla="*/ 2705100 h 11581872"/>
                    <a:gd name="connsiteX3" fmla="*/ 23682960 w 27843480"/>
                    <a:gd name="connsiteY3" fmla="*/ 952500 h 11581872"/>
                    <a:gd name="connsiteX4" fmla="*/ 0 w 27843480"/>
                    <a:gd name="connsiteY4" fmla="*/ 2324100 h 11581872"/>
                    <a:gd name="connsiteX5" fmla="*/ 23682960 w 27843480"/>
                    <a:gd name="connsiteY5" fmla="*/ 0 h 11581872"/>
                    <a:gd name="connsiteX6" fmla="*/ 27843480 w 27843480"/>
                    <a:gd name="connsiteY6" fmla="*/ 2476500 h 11581872"/>
                    <a:gd name="connsiteX7" fmla="*/ 24597360 w 27843480"/>
                    <a:gd name="connsiteY7" fmla="*/ 8915402 h 11581872"/>
                    <a:gd name="connsiteX8" fmla="*/ 24277321 w 27843480"/>
                    <a:gd name="connsiteY8" fmla="*/ 9982201 h 11581872"/>
                    <a:gd name="connsiteX9" fmla="*/ 22311360 w 27843480"/>
                    <a:gd name="connsiteY9" fmla="*/ 11581872 h 11581872"/>
                    <a:gd name="connsiteX10" fmla="*/ 22265640 w 27843480"/>
                    <a:gd name="connsiteY10" fmla="*/ 11581872 h 11581872"/>
                    <a:gd name="connsiteX11" fmla="*/ 22265640 w 27843480"/>
                    <a:gd name="connsiteY11" fmla="*/ 11506201 h 11581872"/>
                    <a:gd name="connsiteX12" fmla="*/ 22422326 w 27843480"/>
                    <a:gd name="connsiteY12" fmla="*/ 11506201 h 11581872"/>
                    <a:gd name="connsiteX13" fmla="*/ 22900960 w 27843480"/>
                    <a:gd name="connsiteY13" fmla="*/ 11333561 h 11581872"/>
                    <a:gd name="connsiteX14" fmla="*/ 23232904 w 27843480"/>
                    <a:gd name="connsiteY14" fmla="*/ 11021169 h 11581872"/>
                    <a:gd name="connsiteX15" fmla="*/ 24185881 w 27843480"/>
                    <a:gd name="connsiteY15" fmla="*/ 9982201 h 11581872"/>
                    <a:gd name="connsiteX16" fmla="*/ 24185880 w 27843480"/>
                    <a:gd name="connsiteY16" fmla="*/ 9220202 h 11581872"/>
                    <a:gd name="connsiteX0" fmla="*/ 24597360 w 28254960"/>
                    <a:gd name="connsiteY0" fmla="*/ 9220202 h 11581872"/>
                    <a:gd name="connsiteX1" fmla="*/ 24917400 w 28254960"/>
                    <a:gd name="connsiteY1" fmla="*/ 8915402 h 11581872"/>
                    <a:gd name="connsiteX2" fmla="*/ 25831800 w 28254960"/>
                    <a:gd name="connsiteY2" fmla="*/ 2705100 h 11581872"/>
                    <a:gd name="connsiteX3" fmla="*/ 24094440 w 28254960"/>
                    <a:gd name="connsiteY3" fmla="*/ 952500 h 11581872"/>
                    <a:gd name="connsiteX4" fmla="*/ 0 w 28254960"/>
                    <a:gd name="connsiteY4" fmla="*/ 2400300 h 11581872"/>
                    <a:gd name="connsiteX5" fmla="*/ 24094440 w 28254960"/>
                    <a:gd name="connsiteY5" fmla="*/ 0 h 11581872"/>
                    <a:gd name="connsiteX6" fmla="*/ 28254960 w 28254960"/>
                    <a:gd name="connsiteY6" fmla="*/ 2476500 h 11581872"/>
                    <a:gd name="connsiteX7" fmla="*/ 25008840 w 28254960"/>
                    <a:gd name="connsiteY7" fmla="*/ 8915402 h 11581872"/>
                    <a:gd name="connsiteX8" fmla="*/ 24688801 w 28254960"/>
                    <a:gd name="connsiteY8" fmla="*/ 9982201 h 11581872"/>
                    <a:gd name="connsiteX9" fmla="*/ 22722840 w 28254960"/>
                    <a:gd name="connsiteY9" fmla="*/ 11581872 h 11581872"/>
                    <a:gd name="connsiteX10" fmla="*/ 22677120 w 28254960"/>
                    <a:gd name="connsiteY10" fmla="*/ 11581872 h 11581872"/>
                    <a:gd name="connsiteX11" fmla="*/ 22677120 w 28254960"/>
                    <a:gd name="connsiteY11" fmla="*/ 11506201 h 11581872"/>
                    <a:gd name="connsiteX12" fmla="*/ 22833806 w 28254960"/>
                    <a:gd name="connsiteY12" fmla="*/ 11506201 h 11581872"/>
                    <a:gd name="connsiteX13" fmla="*/ 23312440 w 28254960"/>
                    <a:gd name="connsiteY13" fmla="*/ 11333561 h 11581872"/>
                    <a:gd name="connsiteX14" fmla="*/ 23644384 w 28254960"/>
                    <a:gd name="connsiteY14" fmla="*/ 11021169 h 11581872"/>
                    <a:gd name="connsiteX15" fmla="*/ 24597361 w 28254960"/>
                    <a:gd name="connsiteY15" fmla="*/ 9982201 h 11581872"/>
                    <a:gd name="connsiteX16" fmla="*/ 24597360 w 28254960"/>
                    <a:gd name="connsiteY16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0 w 28300680"/>
                    <a:gd name="connsiteY4" fmla="*/ 2438400 h 11581872"/>
                    <a:gd name="connsiteX5" fmla="*/ 24140160 w 28300680"/>
                    <a:gd name="connsiteY5" fmla="*/ 0 h 11581872"/>
                    <a:gd name="connsiteX6" fmla="*/ 28300680 w 28300680"/>
                    <a:gd name="connsiteY6" fmla="*/ 2476500 h 11581872"/>
                    <a:gd name="connsiteX7" fmla="*/ 25054560 w 28300680"/>
                    <a:gd name="connsiteY7" fmla="*/ 8915402 h 11581872"/>
                    <a:gd name="connsiteX8" fmla="*/ 24734521 w 28300680"/>
                    <a:gd name="connsiteY8" fmla="*/ 9982201 h 11581872"/>
                    <a:gd name="connsiteX9" fmla="*/ 22768560 w 28300680"/>
                    <a:gd name="connsiteY9" fmla="*/ 11581872 h 11581872"/>
                    <a:gd name="connsiteX10" fmla="*/ 22722840 w 28300680"/>
                    <a:gd name="connsiteY10" fmla="*/ 11581872 h 11581872"/>
                    <a:gd name="connsiteX11" fmla="*/ 22722840 w 28300680"/>
                    <a:gd name="connsiteY11" fmla="*/ 11506201 h 11581872"/>
                    <a:gd name="connsiteX12" fmla="*/ 22879526 w 28300680"/>
                    <a:gd name="connsiteY12" fmla="*/ 11506201 h 11581872"/>
                    <a:gd name="connsiteX13" fmla="*/ 23358160 w 28300680"/>
                    <a:gd name="connsiteY13" fmla="*/ 11333561 h 11581872"/>
                    <a:gd name="connsiteX14" fmla="*/ 23690104 w 28300680"/>
                    <a:gd name="connsiteY14" fmla="*/ 11021169 h 11581872"/>
                    <a:gd name="connsiteX15" fmla="*/ 24643081 w 28300680"/>
                    <a:gd name="connsiteY15" fmla="*/ 9982201 h 11581872"/>
                    <a:gd name="connsiteX16" fmla="*/ 24643080 w 28300680"/>
                    <a:gd name="connsiteY16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1463040 w 28300680"/>
                    <a:gd name="connsiteY4" fmla="*/ 3124200 h 11581872"/>
                    <a:gd name="connsiteX5" fmla="*/ 0 w 28300680"/>
                    <a:gd name="connsiteY5" fmla="*/ 2438400 h 11581872"/>
                    <a:gd name="connsiteX6" fmla="*/ 24140160 w 28300680"/>
                    <a:gd name="connsiteY6" fmla="*/ 0 h 11581872"/>
                    <a:gd name="connsiteX7" fmla="*/ 28300680 w 28300680"/>
                    <a:gd name="connsiteY7" fmla="*/ 2476500 h 11581872"/>
                    <a:gd name="connsiteX8" fmla="*/ 25054560 w 28300680"/>
                    <a:gd name="connsiteY8" fmla="*/ 8915402 h 11581872"/>
                    <a:gd name="connsiteX9" fmla="*/ 24734521 w 28300680"/>
                    <a:gd name="connsiteY9" fmla="*/ 9982201 h 11581872"/>
                    <a:gd name="connsiteX10" fmla="*/ 22768560 w 28300680"/>
                    <a:gd name="connsiteY10" fmla="*/ 11581872 h 11581872"/>
                    <a:gd name="connsiteX11" fmla="*/ 22722840 w 28300680"/>
                    <a:gd name="connsiteY11" fmla="*/ 11581872 h 11581872"/>
                    <a:gd name="connsiteX12" fmla="*/ 22722840 w 28300680"/>
                    <a:gd name="connsiteY12" fmla="*/ 11506201 h 11581872"/>
                    <a:gd name="connsiteX13" fmla="*/ 22879526 w 28300680"/>
                    <a:gd name="connsiteY13" fmla="*/ 11506201 h 11581872"/>
                    <a:gd name="connsiteX14" fmla="*/ 23358160 w 28300680"/>
                    <a:gd name="connsiteY14" fmla="*/ 11333561 h 11581872"/>
                    <a:gd name="connsiteX15" fmla="*/ 23690104 w 28300680"/>
                    <a:gd name="connsiteY15" fmla="*/ 11021169 h 11581872"/>
                    <a:gd name="connsiteX16" fmla="*/ 24643081 w 28300680"/>
                    <a:gd name="connsiteY16" fmla="*/ 9982201 h 11581872"/>
                    <a:gd name="connsiteX17" fmla="*/ 24643080 w 28300680"/>
                    <a:gd name="connsiteY17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2606040 w 28300680"/>
                    <a:gd name="connsiteY4" fmla="*/ 4229100 h 11581872"/>
                    <a:gd name="connsiteX5" fmla="*/ 1463040 w 28300680"/>
                    <a:gd name="connsiteY5" fmla="*/ 3124200 h 11581872"/>
                    <a:gd name="connsiteX6" fmla="*/ 0 w 28300680"/>
                    <a:gd name="connsiteY6" fmla="*/ 2438400 h 11581872"/>
                    <a:gd name="connsiteX7" fmla="*/ 24140160 w 28300680"/>
                    <a:gd name="connsiteY7" fmla="*/ 0 h 11581872"/>
                    <a:gd name="connsiteX8" fmla="*/ 28300680 w 28300680"/>
                    <a:gd name="connsiteY8" fmla="*/ 2476500 h 11581872"/>
                    <a:gd name="connsiteX9" fmla="*/ 25054560 w 28300680"/>
                    <a:gd name="connsiteY9" fmla="*/ 8915402 h 11581872"/>
                    <a:gd name="connsiteX10" fmla="*/ 24734521 w 28300680"/>
                    <a:gd name="connsiteY10" fmla="*/ 9982201 h 11581872"/>
                    <a:gd name="connsiteX11" fmla="*/ 22768560 w 28300680"/>
                    <a:gd name="connsiteY11" fmla="*/ 11581872 h 11581872"/>
                    <a:gd name="connsiteX12" fmla="*/ 22722840 w 28300680"/>
                    <a:gd name="connsiteY12" fmla="*/ 11581872 h 11581872"/>
                    <a:gd name="connsiteX13" fmla="*/ 22722840 w 28300680"/>
                    <a:gd name="connsiteY13" fmla="*/ 11506201 h 11581872"/>
                    <a:gd name="connsiteX14" fmla="*/ 22879526 w 28300680"/>
                    <a:gd name="connsiteY14" fmla="*/ 11506201 h 11581872"/>
                    <a:gd name="connsiteX15" fmla="*/ 23358160 w 28300680"/>
                    <a:gd name="connsiteY15" fmla="*/ 11333561 h 11581872"/>
                    <a:gd name="connsiteX16" fmla="*/ 23690104 w 28300680"/>
                    <a:gd name="connsiteY16" fmla="*/ 11021169 h 11581872"/>
                    <a:gd name="connsiteX17" fmla="*/ 24643081 w 28300680"/>
                    <a:gd name="connsiteY17" fmla="*/ 9982201 h 11581872"/>
                    <a:gd name="connsiteX18" fmla="*/ 24643080 w 28300680"/>
                    <a:gd name="connsiteY18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2286000 w 28300680"/>
                    <a:gd name="connsiteY4" fmla="*/ 4152900 h 11581872"/>
                    <a:gd name="connsiteX5" fmla="*/ 1463040 w 28300680"/>
                    <a:gd name="connsiteY5" fmla="*/ 3124200 h 11581872"/>
                    <a:gd name="connsiteX6" fmla="*/ 0 w 28300680"/>
                    <a:gd name="connsiteY6" fmla="*/ 2438400 h 11581872"/>
                    <a:gd name="connsiteX7" fmla="*/ 24140160 w 28300680"/>
                    <a:gd name="connsiteY7" fmla="*/ 0 h 11581872"/>
                    <a:gd name="connsiteX8" fmla="*/ 28300680 w 28300680"/>
                    <a:gd name="connsiteY8" fmla="*/ 2476500 h 11581872"/>
                    <a:gd name="connsiteX9" fmla="*/ 25054560 w 28300680"/>
                    <a:gd name="connsiteY9" fmla="*/ 8915402 h 11581872"/>
                    <a:gd name="connsiteX10" fmla="*/ 24734521 w 28300680"/>
                    <a:gd name="connsiteY10" fmla="*/ 9982201 h 11581872"/>
                    <a:gd name="connsiteX11" fmla="*/ 22768560 w 28300680"/>
                    <a:gd name="connsiteY11" fmla="*/ 11581872 h 11581872"/>
                    <a:gd name="connsiteX12" fmla="*/ 22722840 w 28300680"/>
                    <a:gd name="connsiteY12" fmla="*/ 11581872 h 11581872"/>
                    <a:gd name="connsiteX13" fmla="*/ 22722840 w 28300680"/>
                    <a:gd name="connsiteY13" fmla="*/ 11506201 h 11581872"/>
                    <a:gd name="connsiteX14" fmla="*/ 22879526 w 28300680"/>
                    <a:gd name="connsiteY14" fmla="*/ 11506201 h 11581872"/>
                    <a:gd name="connsiteX15" fmla="*/ 23358160 w 28300680"/>
                    <a:gd name="connsiteY15" fmla="*/ 11333561 h 11581872"/>
                    <a:gd name="connsiteX16" fmla="*/ 23690104 w 28300680"/>
                    <a:gd name="connsiteY16" fmla="*/ 11021169 h 11581872"/>
                    <a:gd name="connsiteX17" fmla="*/ 24643081 w 28300680"/>
                    <a:gd name="connsiteY17" fmla="*/ 9982201 h 11581872"/>
                    <a:gd name="connsiteX18" fmla="*/ 24643080 w 28300680"/>
                    <a:gd name="connsiteY18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4023360 w 28300680"/>
                    <a:gd name="connsiteY4" fmla="*/ 4191000 h 11581872"/>
                    <a:gd name="connsiteX5" fmla="*/ 2286000 w 28300680"/>
                    <a:gd name="connsiteY5" fmla="*/ 4152900 h 11581872"/>
                    <a:gd name="connsiteX6" fmla="*/ 1463040 w 28300680"/>
                    <a:gd name="connsiteY6" fmla="*/ 3124200 h 11581872"/>
                    <a:gd name="connsiteX7" fmla="*/ 0 w 28300680"/>
                    <a:gd name="connsiteY7" fmla="*/ 2438400 h 11581872"/>
                    <a:gd name="connsiteX8" fmla="*/ 24140160 w 28300680"/>
                    <a:gd name="connsiteY8" fmla="*/ 0 h 11581872"/>
                    <a:gd name="connsiteX9" fmla="*/ 28300680 w 28300680"/>
                    <a:gd name="connsiteY9" fmla="*/ 2476500 h 11581872"/>
                    <a:gd name="connsiteX10" fmla="*/ 25054560 w 28300680"/>
                    <a:gd name="connsiteY10" fmla="*/ 8915402 h 11581872"/>
                    <a:gd name="connsiteX11" fmla="*/ 24734521 w 28300680"/>
                    <a:gd name="connsiteY11" fmla="*/ 9982201 h 11581872"/>
                    <a:gd name="connsiteX12" fmla="*/ 22768560 w 28300680"/>
                    <a:gd name="connsiteY12" fmla="*/ 11581872 h 11581872"/>
                    <a:gd name="connsiteX13" fmla="*/ 22722840 w 28300680"/>
                    <a:gd name="connsiteY13" fmla="*/ 11581872 h 11581872"/>
                    <a:gd name="connsiteX14" fmla="*/ 22722840 w 28300680"/>
                    <a:gd name="connsiteY14" fmla="*/ 11506201 h 11581872"/>
                    <a:gd name="connsiteX15" fmla="*/ 22879526 w 28300680"/>
                    <a:gd name="connsiteY15" fmla="*/ 11506201 h 11581872"/>
                    <a:gd name="connsiteX16" fmla="*/ 23358160 w 28300680"/>
                    <a:gd name="connsiteY16" fmla="*/ 11333561 h 11581872"/>
                    <a:gd name="connsiteX17" fmla="*/ 23690104 w 28300680"/>
                    <a:gd name="connsiteY17" fmla="*/ 11021169 h 11581872"/>
                    <a:gd name="connsiteX18" fmla="*/ 24643081 w 28300680"/>
                    <a:gd name="connsiteY18" fmla="*/ 9982201 h 11581872"/>
                    <a:gd name="connsiteX19" fmla="*/ 24643080 w 28300680"/>
                    <a:gd name="connsiteY19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4023360 w 28300680"/>
                    <a:gd name="connsiteY4" fmla="*/ 4191000 h 11581872"/>
                    <a:gd name="connsiteX5" fmla="*/ 2194560 w 28300680"/>
                    <a:gd name="connsiteY5" fmla="*/ 4191000 h 11581872"/>
                    <a:gd name="connsiteX6" fmla="*/ 1463040 w 28300680"/>
                    <a:gd name="connsiteY6" fmla="*/ 3124200 h 11581872"/>
                    <a:gd name="connsiteX7" fmla="*/ 0 w 28300680"/>
                    <a:gd name="connsiteY7" fmla="*/ 2438400 h 11581872"/>
                    <a:gd name="connsiteX8" fmla="*/ 24140160 w 28300680"/>
                    <a:gd name="connsiteY8" fmla="*/ 0 h 11581872"/>
                    <a:gd name="connsiteX9" fmla="*/ 28300680 w 28300680"/>
                    <a:gd name="connsiteY9" fmla="*/ 2476500 h 11581872"/>
                    <a:gd name="connsiteX10" fmla="*/ 25054560 w 28300680"/>
                    <a:gd name="connsiteY10" fmla="*/ 8915402 h 11581872"/>
                    <a:gd name="connsiteX11" fmla="*/ 24734521 w 28300680"/>
                    <a:gd name="connsiteY11" fmla="*/ 9982201 h 11581872"/>
                    <a:gd name="connsiteX12" fmla="*/ 22768560 w 28300680"/>
                    <a:gd name="connsiteY12" fmla="*/ 11581872 h 11581872"/>
                    <a:gd name="connsiteX13" fmla="*/ 22722840 w 28300680"/>
                    <a:gd name="connsiteY13" fmla="*/ 11581872 h 11581872"/>
                    <a:gd name="connsiteX14" fmla="*/ 22722840 w 28300680"/>
                    <a:gd name="connsiteY14" fmla="*/ 11506201 h 11581872"/>
                    <a:gd name="connsiteX15" fmla="*/ 22879526 w 28300680"/>
                    <a:gd name="connsiteY15" fmla="*/ 11506201 h 11581872"/>
                    <a:gd name="connsiteX16" fmla="*/ 23358160 w 28300680"/>
                    <a:gd name="connsiteY16" fmla="*/ 11333561 h 11581872"/>
                    <a:gd name="connsiteX17" fmla="*/ 23690104 w 28300680"/>
                    <a:gd name="connsiteY17" fmla="*/ 11021169 h 11581872"/>
                    <a:gd name="connsiteX18" fmla="*/ 24643081 w 28300680"/>
                    <a:gd name="connsiteY18" fmla="*/ 9982201 h 11581872"/>
                    <a:gd name="connsiteX19" fmla="*/ 24643080 w 28300680"/>
                    <a:gd name="connsiteY19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4023360 w 28300680"/>
                    <a:gd name="connsiteY4" fmla="*/ 4191000 h 11581872"/>
                    <a:gd name="connsiteX5" fmla="*/ 2194560 w 28300680"/>
                    <a:gd name="connsiteY5" fmla="*/ 4191000 h 11581872"/>
                    <a:gd name="connsiteX6" fmla="*/ 2194560 w 28300680"/>
                    <a:gd name="connsiteY6" fmla="*/ 3124200 h 11581872"/>
                    <a:gd name="connsiteX7" fmla="*/ 1463040 w 28300680"/>
                    <a:gd name="connsiteY7" fmla="*/ 3124200 h 11581872"/>
                    <a:gd name="connsiteX8" fmla="*/ 0 w 28300680"/>
                    <a:gd name="connsiteY8" fmla="*/ 2438400 h 11581872"/>
                    <a:gd name="connsiteX9" fmla="*/ 24140160 w 28300680"/>
                    <a:gd name="connsiteY9" fmla="*/ 0 h 11581872"/>
                    <a:gd name="connsiteX10" fmla="*/ 28300680 w 28300680"/>
                    <a:gd name="connsiteY10" fmla="*/ 2476500 h 11581872"/>
                    <a:gd name="connsiteX11" fmla="*/ 25054560 w 28300680"/>
                    <a:gd name="connsiteY11" fmla="*/ 8915402 h 11581872"/>
                    <a:gd name="connsiteX12" fmla="*/ 24734521 w 28300680"/>
                    <a:gd name="connsiteY12" fmla="*/ 9982201 h 11581872"/>
                    <a:gd name="connsiteX13" fmla="*/ 22768560 w 28300680"/>
                    <a:gd name="connsiteY13" fmla="*/ 11581872 h 11581872"/>
                    <a:gd name="connsiteX14" fmla="*/ 22722840 w 28300680"/>
                    <a:gd name="connsiteY14" fmla="*/ 11581872 h 11581872"/>
                    <a:gd name="connsiteX15" fmla="*/ 22722840 w 28300680"/>
                    <a:gd name="connsiteY15" fmla="*/ 11506201 h 11581872"/>
                    <a:gd name="connsiteX16" fmla="*/ 22879526 w 28300680"/>
                    <a:gd name="connsiteY16" fmla="*/ 11506201 h 11581872"/>
                    <a:gd name="connsiteX17" fmla="*/ 23358160 w 28300680"/>
                    <a:gd name="connsiteY17" fmla="*/ 11333561 h 11581872"/>
                    <a:gd name="connsiteX18" fmla="*/ 23690104 w 28300680"/>
                    <a:gd name="connsiteY18" fmla="*/ 11021169 h 11581872"/>
                    <a:gd name="connsiteX19" fmla="*/ 24643081 w 28300680"/>
                    <a:gd name="connsiteY19" fmla="*/ 9982201 h 11581872"/>
                    <a:gd name="connsiteX20" fmla="*/ 24643080 w 28300680"/>
                    <a:gd name="connsiteY20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4754880 w 28300680"/>
                    <a:gd name="connsiteY4" fmla="*/ 4572000 h 11581872"/>
                    <a:gd name="connsiteX5" fmla="*/ 4023360 w 28300680"/>
                    <a:gd name="connsiteY5" fmla="*/ 4191000 h 11581872"/>
                    <a:gd name="connsiteX6" fmla="*/ 2194560 w 28300680"/>
                    <a:gd name="connsiteY6" fmla="*/ 4191000 h 11581872"/>
                    <a:gd name="connsiteX7" fmla="*/ 2194560 w 28300680"/>
                    <a:gd name="connsiteY7" fmla="*/ 3124200 h 11581872"/>
                    <a:gd name="connsiteX8" fmla="*/ 1463040 w 28300680"/>
                    <a:gd name="connsiteY8" fmla="*/ 3124200 h 11581872"/>
                    <a:gd name="connsiteX9" fmla="*/ 0 w 28300680"/>
                    <a:gd name="connsiteY9" fmla="*/ 2438400 h 11581872"/>
                    <a:gd name="connsiteX10" fmla="*/ 24140160 w 28300680"/>
                    <a:gd name="connsiteY10" fmla="*/ 0 h 11581872"/>
                    <a:gd name="connsiteX11" fmla="*/ 28300680 w 28300680"/>
                    <a:gd name="connsiteY11" fmla="*/ 2476500 h 11581872"/>
                    <a:gd name="connsiteX12" fmla="*/ 25054560 w 28300680"/>
                    <a:gd name="connsiteY12" fmla="*/ 8915402 h 11581872"/>
                    <a:gd name="connsiteX13" fmla="*/ 24734521 w 28300680"/>
                    <a:gd name="connsiteY13" fmla="*/ 9982201 h 11581872"/>
                    <a:gd name="connsiteX14" fmla="*/ 22768560 w 28300680"/>
                    <a:gd name="connsiteY14" fmla="*/ 11581872 h 11581872"/>
                    <a:gd name="connsiteX15" fmla="*/ 22722840 w 28300680"/>
                    <a:gd name="connsiteY15" fmla="*/ 11581872 h 11581872"/>
                    <a:gd name="connsiteX16" fmla="*/ 22722840 w 28300680"/>
                    <a:gd name="connsiteY16" fmla="*/ 11506201 h 11581872"/>
                    <a:gd name="connsiteX17" fmla="*/ 22879526 w 28300680"/>
                    <a:gd name="connsiteY17" fmla="*/ 11506201 h 11581872"/>
                    <a:gd name="connsiteX18" fmla="*/ 23358160 w 28300680"/>
                    <a:gd name="connsiteY18" fmla="*/ 11333561 h 11581872"/>
                    <a:gd name="connsiteX19" fmla="*/ 23690104 w 28300680"/>
                    <a:gd name="connsiteY19" fmla="*/ 11021169 h 11581872"/>
                    <a:gd name="connsiteX20" fmla="*/ 24643081 w 28300680"/>
                    <a:gd name="connsiteY20" fmla="*/ 9982201 h 11581872"/>
                    <a:gd name="connsiteX21" fmla="*/ 24643080 w 28300680"/>
                    <a:gd name="connsiteY21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6583680 w 28300680"/>
                    <a:gd name="connsiteY4" fmla="*/ 4914900 h 11581872"/>
                    <a:gd name="connsiteX5" fmla="*/ 4754880 w 28300680"/>
                    <a:gd name="connsiteY5" fmla="*/ 4572000 h 11581872"/>
                    <a:gd name="connsiteX6" fmla="*/ 4023360 w 28300680"/>
                    <a:gd name="connsiteY6" fmla="*/ 4191000 h 11581872"/>
                    <a:gd name="connsiteX7" fmla="*/ 2194560 w 28300680"/>
                    <a:gd name="connsiteY7" fmla="*/ 4191000 h 11581872"/>
                    <a:gd name="connsiteX8" fmla="*/ 2194560 w 28300680"/>
                    <a:gd name="connsiteY8" fmla="*/ 3124200 h 11581872"/>
                    <a:gd name="connsiteX9" fmla="*/ 1463040 w 28300680"/>
                    <a:gd name="connsiteY9" fmla="*/ 3124200 h 11581872"/>
                    <a:gd name="connsiteX10" fmla="*/ 0 w 28300680"/>
                    <a:gd name="connsiteY10" fmla="*/ 2438400 h 11581872"/>
                    <a:gd name="connsiteX11" fmla="*/ 24140160 w 28300680"/>
                    <a:gd name="connsiteY11" fmla="*/ 0 h 11581872"/>
                    <a:gd name="connsiteX12" fmla="*/ 28300680 w 28300680"/>
                    <a:gd name="connsiteY12" fmla="*/ 2476500 h 11581872"/>
                    <a:gd name="connsiteX13" fmla="*/ 25054560 w 28300680"/>
                    <a:gd name="connsiteY13" fmla="*/ 8915402 h 11581872"/>
                    <a:gd name="connsiteX14" fmla="*/ 24734521 w 28300680"/>
                    <a:gd name="connsiteY14" fmla="*/ 9982201 h 11581872"/>
                    <a:gd name="connsiteX15" fmla="*/ 22768560 w 28300680"/>
                    <a:gd name="connsiteY15" fmla="*/ 11581872 h 11581872"/>
                    <a:gd name="connsiteX16" fmla="*/ 22722840 w 28300680"/>
                    <a:gd name="connsiteY16" fmla="*/ 11581872 h 11581872"/>
                    <a:gd name="connsiteX17" fmla="*/ 22722840 w 28300680"/>
                    <a:gd name="connsiteY17" fmla="*/ 11506201 h 11581872"/>
                    <a:gd name="connsiteX18" fmla="*/ 22879526 w 28300680"/>
                    <a:gd name="connsiteY18" fmla="*/ 11506201 h 11581872"/>
                    <a:gd name="connsiteX19" fmla="*/ 23358160 w 28300680"/>
                    <a:gd name="connsiteY19" fmla="*/ 11333561 h 11581872"/>
                    <a:gd name="connsiteX20" fmla="*/ 23690104 w 28300680"/>
                    <a:gd name="connsiteY20" fmla="*/ 11021169 h 11581872"/>
                    <a:gd name="connsiteX21" fmla="*/ 24643081 w 28300680"/>
                    <a:gd name="connsiteY21" fmla="*/ 9982201 h 11581872"/>
                    <a:gd name="connsiteX22" fmla="*/ 24643080 w 28300680"/>
                    <a:gd name="connsiteY22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7315200 w 28300680"/>
                    <a:gd name="connsiteY4" fmla="*/ 4953000 h 11581872"/>
                    <a:gd name="connsiteX5" fmla="*/ 6583680 w 28300680"/>
                    <a:gd name="connsiteY5" fmla="*/ 4914900 h 11581872"/>
                    <a:gd name="connsiteX6" fmla="*/ 4754880 w 28300680"/>
                    <a:gd name="connsiteY6" fmla="*/ 4572000 h 11581872"/>
                    <a:gd name="connsiteX7" fmla="*/ 4023360 w 28300680"/>
                    <a:gd name="connsiteY7" fmla="*/ 4191000 h 11581872"/>
                    <a:gd name="connsiteX8" fmla="*/ 2194560 w 28300680"/>
                    <a:gd name="connsiteY8" fmla="*/ 4191000 h 11581872"/>
                    <a:gd name="connsiteX9" fmla="*/ 2194560 w 28300680"/>
                    <a:gd name="connsiteY9" fmla="*/ 3124200 h 11581872"/>
                    <a:gd name="connsiteX10" fmla="*/ 1463040 w 28300680"/>
                    <a:gd name="connsiteY10" fmla="*/ 3124200 h 11581872"/>
                    <a:gd name="connsiteX11" fmla="*/ 0 w 28300680"/>
                    <a:gd name="connsiteY11" fmla="*/ 2438400 h 11581872"/>
                    <a:gd name="connsiteX12" fmla="*/ 24140160 w 28300680"/>
                    <a:gd name="connsiteY12" fmla="*/ 0 h 11581872"/>
                    <a:gd name="connsiteX13" fmla="*/ 28300680 w 28300680"/>
                    <a:gd name="connsiteY13" fmla="*/ 2476500 h 11581872"/>
                    <a:gd name="connsiteX14" fmla="*/ 25054560 w 28300680"/>
                    <a:gd name="connsiteY14" fmla="*/ 8915402 h 11581872"/>
                    <a:gd name="connsiteX15" fmla="*/ 24734521 w 28300680"/>
                    <a:gd name="connsiteY15" fmla="*/ 9982201 h 11581872"/>
                    <a:gd name="connsiteX16" fmla="*/ 22768560 w 28300680"/>
                    <a:gd name="connsiteY16" fmla="*/ 11581872 h 11581872"/>
                    <a:gd name="connsiteX17" fmla="*/ 22722840 w 28300680"/>
                    <a:gd name="connsiteY17" fmla="*/ 11581872 h 11581872"/>
                    <a:gd name="connsiteX18" fmla="*/ 22722840 w 28300680"/>
                    <a:gd name="connsiteY18" fmla="*/ 11506201 h 11581872"/>
                    <a:gd name="connsiteX19" fmla="*/ 22879526 w 28300680"/>
                    <a:gd name="connsiteY19" fmla="*/ 11506201 h 11581872"/>
                    <a:gd name="connsiteX20" fmla="*/ 23358160 w 28300680"/>
                    <a:gd name="connsiteY20" fmla="*/ 11333561 h 11581872"/>
                    <a:gd name="connsiteX21" fmla="*/ 23690104 w 28300680"/>
                    <a:gd name="connsiteY21" fmla="*/ 11021169 h 11581872"/>
                    <a:gd name="connsiteX22" fmla="*/ 24643081 w 28300680"/>
                    <a:gd name="connsiteY22" fmla="*/ 9982201 h 11581872"/>
                    <a:gd name="connsiteX23" fmla="*/ 24643080 w 28300680"/>
                    <a:gd name="connsiteY23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9144000 w 28300680"/>
                    <a:gd name="connsiteY4" fmla="*/ 4953000 h 11581872"/>
                    <a:gd name="connsiteX5" fmla="*/ 7315200 w 28300680"/>
                    <a:gd name="connsiteY5" fmla="*/ 4953000 h 11581872"/>
                    <a:gd name="connsiteX6" fmla="*/ 6583680 w 28300680"/>
                    <a:gd name="connsiteY6" fmla="*/ 4914900 h 11581872"/>
                    <a:gd name="connsiteX7" fmla="*/ 4754880 w 28300680"/>
                    <a:gd name="connsiteY7" fmla="*/ 4572000 h 11581872"/>
                    <a:gd name="connsiteX8" fmla="*/ 4023360 w 28300680"/>
                    <a:gd name="connsiteY8" fmla="*/ 4191000 h 11581872"/>
                    <a:gd name="connsiteX9" fmla="*/ 2194560 w 28300680"/>
                    <a:gd name="connsiteY9" fmla="*/ 4191000 h 11581872"/>
                    <a:gd name="connsiteX10" fmla="*/ 2194560 w 28300680"/>
                    <a:gd name="connsiteY10" fmla="*/ 3124200 h 11581872"/>
                    <a:gd name="connsiteX11" fmla="*/ 1463040 w 28300680"/>
                    <a:gd name="connsiteY11" fmla="*/ 3124200 h 11581872"/>
                    <a:gd name="connsiteX12" fmla="*/ 0 w 28300680"/>
                    <a:gd name="connsiteY12" fmla="*/ 2438400 h 11581872"/>
                    <a:gd name="connsiteX13" fmla="*/ 24140160 w 28300680"/>
                    <a:gd name="connsiteY13" fmla="*/ 0 h 11581872"/>
                    <a:gd name="connsiteX14" fmla="*/ 28300680 w 28300680"/>
                    <a:gd name="connsiteY14" fmla="*/ 2476500 h 11581872"/>
                    <a:gd name="connsiteX15" fmla="*/ 25054560 w 28300680"/>
                    <a:gd name="connsiteY15" fmla="*/ 8915402 h 11581872"/>
                    <a:gd name="connsiteX16" fmla="*/ 24734521 w 28300680"/>
                    <a:gd name="connsiteY16" fmla="*/ 9982201 h 11581872"/>
                    <a:gd name="connsiteX17" fmla="*/ 22768560 w 28300680"/>
                    <a:gd name="connsiteY17" fmla="*/ 11581872 h 11581872"/>
                    <a:gd name="connsiteX18" fmla="*/ 22722840 w 28300680"/>
                    <a:gd name="connsiteY18" fmla="*/ 11581872 h 11581872"/>
                    <a:gd name="connsiteX19" fmla="*/ 22722840 w 28300680"/>
                    <a:gd name="connsiteY19" fmla="*/ 11506201 h 11581872"/>
                    <a:gd name="connsiteX20" fmla="*/ 22879526 w 28300680"/>
                    <a:gd name="connsiteY20" fmla="*/ 11506201 h 11581872"/>
                    <a:gd name="connsiteX21" fmla="*/ 23358160 w 28300680"/>
                    <a:gd name="connsiteY21" fmla="*/ 11333561 h 11581872"/>
                    <a:gd name="connsiteX22" fmla="*/ 23690104 w 28300680"/>
                    <a:gd name="connsiteY22" fmla="*/ 11021169 h 11581872"/>
                    <a:gd name="connsiteX23" fmla="*/ 24643081 w 28300680"/>
                    <a:gd name="connsiteY23" fmla="*/ 9982201 h 11581872"/>
                    <a:gd name="connsiteX24" fmla="*/ 24643080 w 28300680"/>
                    <a:gd name="connsiteY24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9875520 w 28300680"/>
                    <a:gd name="connsiteY4" fmla="*/ 4953000 h 11581872"/>
                    <a:gd name="connsiteX5" fmla="*/ 9144000 w 28300680"/>
                    <a:gd name="connsiteY5" fmla="*/ 4953000 h 11581872"/>
                    <a:gd name="connsiteX6" fmla="*/ 7315200 w 28300680"/>
                    <a:gd name="connsiteY6" fmla="*/ 4953000 h 11581872"/>
                    <a:gd name="connsiteX7" fmla="*/ 6583680 w 28300680"/>
                    <a:gd name="connsiteY7" fmla="*/ 4914900 h 11581872"/>
                    <a:gd name="connsiteX8" fmla="*/ 4754880 w 28300680"/>
                    <a:gd name="connsiteY8" fmla="*/ 4572000 h 11581872"/>
                    <a:gd name="connsiteX9" fmla="*/ 4023360 w 28300680"/>
                    <a:gd name="connsiteY9" fmla="*/ 4191000 h 11581872"/>
                    <a:gd name="connsiteX10" fmla="*/ 2194560 w 28300680"/>
                    <a:gd name="connsiteY10" fmla="*/ 4191000 h 11581872"/>
                    <a:gd name="connsiteX11" fmla="*/ 2194560 w 28300680"/>
                    <a:gd name="connsiteY11" fmla="*/ 3124200 h 11581872"/>
                    <a:gd name="connsiteX12" fmla="*/ 1463040 w 28300680"/>
                    <a:gd name="connsiteY12" fmla="*/ 3124200 h 11581872"/>
                    <a:gd name="connsiteX13" fmla="*/ 0 w 28300680"/>
                    <a:gd name="connsiteY13" fmla="*/ 2438400 h 11581872"/>
                    <a:gd name="connsiteX14" fmla="*/ 24140160 w 28300680"/>
                    <a:gd name="connsiteY14" fmla="*/ 0 h 11581872"/>
                    <a:gd name="connsiteX15" fmla="*/ 28300680 w 28300680"/>
                    <a:gd name="connsiteY15" fmla="*/ 2476500 h 11581872"/>
                    <a:gd name="connsiteX16" fmla="*/ 25054560 w 28300680"/>
                    <a:gd name="connsiteY16" fmla="*/ 8915402 h 11581872"/>
                    <a:gd name="connsiteX17" fmla="*/ 24734521 w 28300680"/>
                    <a:gd name="connsiteY17" fmla="*/ 9982201 h 11581872"/>
                    <a:gd name="connsiteX18" fmla="*/ 22768560 w 28300680"/>
                    <a:gd name="connsiteY18" fmla="*/ 11581872 h 11581872"/>
                    <a:gd name="connsiteX19" fmla="*/ 22722840 w 28300680"/>
                    <a:gd name="connsiteY19" fmla="*/ 11581872 h 11581872"/>
                    <a:gd name="connsiteX20" fmla="*/ 22722840 w 28300680"/>
                    <a:gd name="connsiteY20" fmla="*/ 11506201 h 11581872"/>
                    <a:gd name="connsiteX21" fmla="*/ 22879526 w 28300680"/>
                    <a:gd name="connsiteY21" fmla="*/ 11506201 h 11581872"/>
                    <a:gd name="connsiteX22" fmla="*/ 23358160 w 28300680"/>
                    <a:gd name="connsiteY22" fmla="*/ 11333561 h 11581872"/>
                    <a:gd name="connsiteX23" fmla="*/ 23690104 w 28300680"/>
                    <a:gd name="connsiteY23" fmla="*/ 11021169 h 11581872"/>
                    <a:gd name="connsiteX24" fmla="*/ 24643081 w 28300680"/>
                    <a:gd name="connsiteY24" fmla="*/ 9982201 h 11581872"/>
                    <a:gd name="connsiteX25" fmla="*/ 24643080 w 28300680"/>
                    <a:gd name="connsiteY25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10332720 w 28300680"/>
                    <a:gd name="connsiteY4" fmla="*/ 4838700 h 11581872"/>
                    <a:gd name="connsiteX5" fmla="*/ 9875520 w 28300680"/>
                    <a:gd name="connsiteY5" fmla="*/ 4953000 h 11581872"/>
                    <a:gd name="connsiteX6" fmla="*/ 9144000 w 28300680"/>
                    <a:gd name="connsiteY6" fmla="*/ 4953000 h 11581872"/>
                    <a:gd name="connsiteX7" fmla="*/ 7315200 w 28300680"/>
                    <a:gd name="connsiteY7" fmla="*/ 4953000 h 11581872"/>
                    <a:gd name="connsiteX8" fmla="*/ 6583680 w 28300680"/>
                    <a:gd name="connsiteY8" fmla="*/ 4914900 h 11581872"/>
                    <a:gd name="connsiteX9" fmla="*/ 4754880 w 28300680"/>
                    <a:gd name="connsiteY9" fmla="*/ 4572000 h 11581872"/>
                    <a:gd name="connsiteX10" fmla="*/ 4023360 w 28300680"/>
                    <a:gd name="connsiteY10" fmla="*/ 4191000 h 11581872"/>
                    <a:gd name="connsiteX11" fmla="*/ 2194560 w 28300680"/>
                    <a:gd name="connsiteY11" fmla="*/ 4191000 h 11581872"/>
                    <a:gd name="connsiteX12" fmla="*/ 2194560 w 28300680"/>
                    <a:gd name="connsiteY12" fmla="*/ 3124200 h 11581872"/>
                    <a:gd name="connsiteX13" fmla="*/ 1463040 w 28300680"/>
                    <a:gd name="connsiteY13" fmla="*/ 3124200 h 11581872"/>
                    <a:gd name="connsiteX14" fmla="*/ 0 w 28300680"/>
                    <a:gd name="connsiteY14" fmla="*/ 2438400 h 11581872"/>
                    <a:gd name="connsiteX15" fmla="*/ 24140160 w 28300680"/>
                    <a:gd name="connsiteY15" fmla="*/ 0 h 11581872"/>
                    <a:gd name="connsiteX16" fmla="*/ 28300680 w 28300680"/>
                    <a:gd name="connsiteY16" fmla="*/ 2476500 h 11581872"/>
                    <a:gd name="connsiteX17" fmla="*/ 25054560 w 28300680"/>
                    <a:gd name="connsiteY17" fmla="*/ 8915402 h 11581872"/>
                    <a:gd name="connsiteX18" fmla="*/ 24734521 w 28300680"/>
                    <a:gd name="connsiteY18" fmla="*/ 9982201 h 11581872"/>
                    <a:gd name="connsiteX19" fmla="*/ 22768560 w 28300680"/>
                    <a:gd name="connsiteY19" fmla="*/ 11581872 h 11581872"/>
                    <a:gd name="connsiteX20" fmla="*/ 22722840 w 28300680"/>
                    <a:gd name="connsiteY20" fmla="*/ 11581872 h 11581872"/>
                    <a:gd name="connsiteX21" fmla="*/ 22722840 w 28300680"/>
                    <a:gd name="connsiteY21" fmla="*/ 11506201 h 11581872"/>
                    <a:gd name="connsiteX22" fmla="*/ 22879526 w 28300680"/>
                    <a:gd name="connsiteY22" fmla="*/ 11506201 h 11581872"/>
                    <a:gd name="connsiteX23" fmla="*/ 23358160 w 28300680"/>
                    <a:gd name="connsiteY23" fmla="*/ 11333561 h 11581872"/>
                    <a:gd name="connsiteX24" fmla="*/ 23690104 w 28300680"/>
                    <a:gd name="connsiteY24" fmla="*/ 11021169 h 11581872"/>
                    <a:gd name="connsiteX25" fmla="*/ 24643081 w 28300680"/>
                    <a:gd name="connsiteY25" fmla="*/ 9982201 h 11581872"/>
                    <a:gd name="connsiteX26" fmla="*/ 24643080 w 28300680"/>
                    <a:gd name="connsiteY26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11247120 w 28300680"/>
                    <a:gd name="connsiteY4" fmla="*/ 4838700 h 11581872"/>
                    <a:gd name="connsiteX5" fmla="*/ 10332720 w 28300680"/>
                    <a:gd name="connsiteY5" fmla="*/ 4838700 h 11581872"/>
                    <a:gd name="connsiteX6" fmla="*/ 9875520 w 28300680"/>
                    <a:gd name="connsiteY6" fmla="*/ 4953000 h 11581872"/>
                    <a:gd name="connsiteX7" fmla="*/ 9144000 w 28300680"/>
                    <a:gd name="connsiteY7" fmla="*/ 4953000 h 11581872"/>
                    <a:gd name="connsiteX8" fmla="*/ 7315200 w 28300680"/>
                    <a:gd name="connsiteY8" fmla="*/ 4953000 h 11581872"/>
                    <a:gd name="connsiteX9" fmla="*/ 6583680 w 28300680"/>
                    <a:gd name="connsiteY9" fmla="*/ 4914900 h 11581872"/>
                    <a:gd name="connsiteX10" fmla="*/ 4754880 w 28300680"/>
                    <a:gd name="connsiteY10" fmla="*/ 4572000 h 11581872"/>
                    <a:gd name="connsiteX11" fmla="*/ 4023360 w 28300680"/>
                    <a:gd name="connsiteY11" fmla="*/ 4191000 h 11581872"/>
                    <a:gd name="connsiteX12" fmla="*/ 2194560 w 28300680"/>
                    <a:gd name="connsiteY12" fmla="*/ 4191000 h 11581872"/>
                    <a:gd name="connsiteX13" fmla="*/ 2194560 w 28300680"/>
                    <a:gd name="connsiteY13" fmla="*/ 3124200 h 11581872"/>
                    <a:gd name="connsiteX14" fmla="*/ 1463040 w 28300680"/>
                    <a:gd name="connsiteY14" fmla="*/ 3124200 h 11581872"/>
                    <a:gd name="connsiteX15" fmla="*/ 0 w 28300680"/>
                    <a:gd name="connsiteY15" fmla="*/ 2438400 h 11581872"/>
                    <a:gd name="connsiteX16" fmla="*/ 24140160 w 28300680"/>
                    <a:gd name="connsiteY16" fmla="*/ 0 h 11581872"/>
                    <a:gd name="connsiteX17" fmla="*/ 28300680 w 28300680"/>
                    <a:gd name="connsiteY17" fmla="*/ 2476500 h 11581872"/>
                    <a:gd name="connsiteX18" fmla="*/ 25054560 w 28300680"/>
                    <a:gd name="connsiteY18" fmla="*/ 8915402 h 11581872"/>
                    <a:gd name="connsiteX19" fmla="*/ 24734521 w 28300680"/>
                    <a:gd name="connsiteY19" fmla="*/ 9982201 h 11581872"/>
                    <a:gd name="connsiteX20" fmla="*/ 22768560 w 28300680"/>
                    <a:gd name="connsiteY20" fmla="*/ 11581872 h 11581872"/>
                    <a:gd name="connsiteX21" fmla="*/ 22722840 w 28300680"/>
                    <a:gd name="connsiteY21" fmla="*/ 11581872 h 11581872"/>
                    <a:gd name="connsiteX22" fmla="*/ 22722840 w 28300680"/>
                    <a:gd name="connsiteY22" fmla="*/ 11506201 h 11581872"/>
                    <a:gd name="connsiteX23" fmla="*/ 22879526 w 28300680"/>
                    <a:gd name="connsiteY23" fmla="*/ 11506201 h 11581872"/>
                    <a:gd name="connsiteX24" fmla="*/ 23358160 w 28300680"/>
                    <a:gd name="connsiteY24" fmla="*/ 11333561 h 11581872"/>
                    <a:gd name="connsiteX25" fmla="*/ 23690104 w 28300680"/>
                    <a:gd name="connsiteY25" fmla="*/ 11021169 h 11581872"/>
                    <a:gd name="connsiteX26" fmla="*/ 24643081 w 28300680"/>
                    <a:gd name="connsiteY26" fmla="*/ 9982201 h 11581872"/>
                    <a:gd name="connsiteX27" fmla="*/ 24643080 w 28300680"/>
                    <a:gd name="connsiteY27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11750040 w 28300680"/>
                    <a:gd name="connsiteY4" fmla="*/ 4762500 h 11581872"/>
                    <a:gd name="connsiteX5" fmla="*/ 11247120 w 28300680"/>
                    <a:gd name="connsiteY5" fmla="*/ 4838700 h 11581872"/>
                    <a:gd name="connsiteX6" fmla="*/ 10332720 w 28300680"/>
                    <a:gd name="connsiteY6" fmla="*/ 4838700 h 11581872"/>
                    <a:gd name="connsiteX7" fmla="*/ 9875520 w 28300680"/>
                    <a:gd name="connsiteY7" fmla="*/ 4953000 h 11581872"/>
                    <a:gd name="connsiteX8" fmla="*/ 9144000 w 28300680"/>
                    <a:gd name="connsiteY8" fmla="*/ 4953000 h 11581872"/>
                    <a:gd name="connsiteX9" fmla="*/ 7315200 w 28300680"/>
                    <a:gd name="connsiteY9" fmla="*/ 4953000 h 11581872"/>
                    <a:gd name="connsiteX10" fmla="*/ 6583680 w 28300680"/>
                    <a:gd name="connsiteY10" fmla="*/ 4914900 h 11581872"/>
                    <a:gd name="connsiteX11" fmla="*/ 4754880 w 28300680"/>
                    <a:gd name="connsiteY11" fmla="*/ 4572000 h 11581872"/>
                    <a:gd name="connsiteX12" fmla="*/ 4023360 w 28300680"/>
                    <a:gd name="connsiteY12" fmla="*/ 4191000 h 11581872"/>
                    <a:gd name="connsiteX13" fmla="*/ 2194560 w 28300680"/>
                    <a:gd name="connsiteY13" fmla="*/ 4191000 h 11581872"/>
                    <a:gd name="connsiteX14" fmla="*/ 2194560 w 28300680"/>
                    <a:gd name="connsiteY14" fmla="*/ 3124200 h 11581872"/>
                    <a:gd name="connsiteX15" fmla="*/ 1463040 w 28300680"/>
                    <a:gd name="connsiteY15" fmla="*/ 3124200 h 11581872"/>
                    <a:gd name="connsiteX16" fmla="*/ 0 w 28300680"/>
                    <a:gd name="connsiteY16" fmla="*/ 2438400 h 11581872"/>
                    <a:gd name="connsiteX17" fmla="*/ 24140160 w 28300680"/>
                    <a:gd name="connsiteY17" fmla="*/ 0 h 11581872"/>
                    <a:gd name="connsiteX18" fmla="*/ 28300680 w 28300680"/>
                    <a:gd name="connsiteY18" fmla="*/ 2476500 h 11581872"/>
                    <a:gd name="connsiteX19" fmla="*/ 25054560 w 28300680"/>
                    <a:gd name="connsiteY19" fmla="*/ 8915402 h 11581872"/>
                    <a:gd name="connsiteX20" fmla="*/ 24734521 w 28300680"/>
                    <a:gd name="connsiteY20" fmla="*/ 9982201 h 11581872"/>
                    <a:gd name="connsiteX21" fmla="*/ 22768560 w 28300680"/>
                    <a:gd name="connsiteY21" fmla="*/ 11581872 h 11581872"/>
                    <a:gd name="connsiteX22" fmla="*/ 22722840 w 28300680"/>
                    <a:gd name="connsiteY22" fmla="*/ 11581872 h 11581872"/>
                    <a:gd name="connsiteX23" fmla="*/ 22722840 w 28300680"/>
                    <a:gd name="connsiteY23" fmla="*/ 11506201 h 11581872"/>
                    <a:gd name="connsiteX24" fmla="*/ 22879526 w 28300680"/>
                    <a:gd name="connsiteY24" fmla="*/ 11506201 h 11581872"/>
                    <a:gd name="connsiteX25" fmla="*/ 23358160 w 28300680"/>
                    <a:gd name="connsiteY25" fmla="*/ 11333561 h 11581872"/>
                    <a:gd name="connsiteX26" fmla="*/ 23690104 w 28300680"/>
                    <a:gd name="connsiteY26" fmla="*/ 11021169 h 11581872"/>
                    <a:gd name="connsiteX27" fmla="*/ 24643081 w 28300680"/>
                    <a:gd name="connsiteY27" fmla="*/ 9982201 h 11581872"/>
                    <a:gd name="connsiteX28" fmla="*/ 24643080 w 28300680"/>
                    <a:gd name="connsiteY28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12481560 w 28300680"/>
                    <a:gd name="connsiteY4" fmla="*/ 4953000 h 11581872"/>
                    <a:gd name="connsiteX5" fmla="*/ 11750040 w 28300680"/>
                    <a:gd name="connsiteY5" fmla="*/ 4762500 h 11581872"/>
                    <a:gd name="connsiteX6" fmla="*/ 11247120 w 28300680"/>
                    <a:gd name="connsiteY6" fmla="*/ 4838700 h 11581872"/>
                    <a:gd name="connsiteX7" fmla="*/ 10332720 w 28300680"/>
                    <a:gd name="connsiteY7" fmla="*/ 4838700 h 11581872"/>
                    <a:gd name="connsiteX8" fmla="*/ 9875520 w 28300680"/>
                    <a:gd name="connsiteY8" fmla="*/ 4953000 h 11581872"/>
                    <a:gd name="connsiteX9" fmla="*/ 9144000 w 28300680"/>
                    <a:gd name="connsiteY9" fmla="*/ 4953000 h 11581872"/>
                    <a:gd name="connsiteX10" fmla="*/ 7315200 w 28300680"/>
                    <a:gd name="connsiteY10" fmla="*/ 4953000 h 11581872"/>
                    <a:gd name="connsiteX11" fmla="*/ 6583680 w 28300680"/>
                    <a:gd name="connsiteY11" fmla="*/ 4914900 h 11581872"/>
                    <a:gd name="connsiteX12" fmla="*/ 4754880 w 28300680"/>
                    <a:gd name="connsiteY12" fmla="*/ 4572000 h 11581872"/>
                    <a:gd name="connsiteX13" fmla="*/ 4023360 w 28300680"/>
                    <a:gd name="connsiteY13" fmla="*/ 4191000 h 11581872"/>
                    <a:gd name="connsiteX14" fmla="*/ 2194560 w 28300680"/>
                    <a:gd name="connsiteY14" fmla="*/ 4191000 h 11581872"/>
                    <a:gd name="connsiteX15" fmla="*/ 2194560 w 28300680"/>
                    <a:gd name="connsiteY15" fmla="*/ 3124200 h 11581872"/>
                    <a:gd name="connsiteX16" fmla="*/ 1463040 w 28300680"/>
                    <a:gd name="connsiteY16" fmla="*/ 3124200 h 11581872"/>
                    <a:gd name="connsiteX17" fmla="*/ 0 w 28300680"/>
                    <a:gd name="connsiteY17" fmla="*/ 2438400 h 11581872"/>
                    <a:gd name="connsiteX18" fmla="*/ 24140160 w 28300680"/>
                    <a:gd name="connsiteY18" fmla="*/ 0 h 11581872"/>
                    <a:gd name="connsiteX19" fmla="*/ 28300680 w 28300680"/>
                    <a:gd name="connsiteY19" fmla="*/ 2476500 h 11581872"/>
                    <a:gd name="connsiteX20" fmla="*/ 25054560 w 28300680"/>
                    <a:gd name="connsiteY20" fmla="*/ 8915402 h 11581872"/>
                    <a:gd name="connsiteX21" fmla="*/ 24734521 w 28300680"/>
                    <a:gd name="connsiteY21" fmla="*/ 9982201 h 11581872"/>
                    <a:gd name="connsiteX22" fmla="*/ 22768560 w 28300680"/>
                    <a:gd name="connsiteY22" fmla="*/ 11581872 h 11581872"/>
                    <a:gd name="connsiteX23" fmla="*/ 22722840 w 28300680"/>
                    <a:gd name="connsiteY23" fmla="*/ 11581872 h 11581872"/>
                    <a:gd name="connsiteX24" fmla="*/ 22722840 w 28300680"/>
                    <a:gd name="connsiteY24" fmla="*/ 11506201 h 11581872"/>
                    <a:gd name="connsiteX25" fmla="*/ 22879526 w 28300680"/>
                    <a:gd name="connsiteY25" fmla="*/ 11506201 h 11581872"/>
                    <a:gd name="connsiteX26" fmla="*/ 23358160 w 28300680"/>
                    <a:gd name="connsiteY26" fmla="*/ 11333561 h 11581872"/>
                    <a:gd name="connsiteX27" fmla="*/ 23690104 w 28300680"/>
                    <a:gd name="connsiteY27" fmla="*/ 11021169 h 11581872"/>
                    <a:gd name="connsiteX28" fmla="*/ 24643081 w 28300680"/>
                    <a:gd name="connsiteY28" fmla="*/ 9982201 h 11581872"/>
                    <a:gd name="connsiteX29" fmla="*/ 24643080 w 28300680"/>
                    <a:gd name="connsiteY29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12435840 w 28300680"/>
                    <a:gd name="connsiteY4" fmla="*/ 4953000 h 11581872"/>
                    <a:gd name="connsiteX5" fmla="*/ 11750040 w 28300680"/>
                    <a:gd name="connsiteY5" fmla="*/ 4762500 h 11581872"/>
                    <a:gd name="connsiteX6" fmla="*/ 11247120 w 28300680"/>
                    <a:gd name="connsiteY6" fmla="*/ 4838700 h 11581872"/>
                    <a:gd name="connsiteX7" fmla="*/ 10332720 w 28300680"/>
                    <a:gd name="connsiteY7" fmla="*/ 4838700 h 11581872"/>
                    <a:gd name="connsiteX8" fmla="*/ 9875520 w 28300680"/>
                    <a:gd name="connsiteY8" fmla="*/ 4953000 h 11581872"/>
                    <a:gd name="connsiteX9" fmla="*/ 9144000 w 28300680"/>
                    <a:gd name="connsiteY9" fmla="*/ 4953000 h 11581872"/>
                    <a:gd name="connsiteX10" fmla="*/ 7315200 w 28300680"/>
                    <a:gd name="connsiteY10" fmla="*/ 4953000 h 11581872"/>
                    <a:gd name="connsiteX11" fmla="*/ 6583680 w 28300680"/>
                    <a:gd name="connsiteY11" fmla="*/ 4914900 h 11581872"/>
                    <a:gd name="connsiteX12" fmla="*/ 4754880 w 28300680"/>
                    <a:gd name="connsiteY12" fmla="*/ 4572000 h 11581872"/>
                    <a:gd name="connsiteX13" fmla="*/ 4023360 w 28300680"/>
                    <a:gd name="connsiteY13" fmla="*/ 4191000 h 11581872"/>
                    <a:gd name="connsiteX14" fmla="*/ 2194560 w 28300680"/>
                    <a:gd name="connsiteY14" fmla="*/ 4191000 h 11581872"/>
                    <a:gd name="connsiteX15" fmla="*/ 2194560 w 28300680"/>
                    <a:gd name="connsiteY15" fmla="*/ 3124200 h 11581872"/>
                    <a:gd name="connsiteX16" fmla="*/ 1463040 w 28300680"/>
                    <a:gd name="connsiteY16" fmla="*/ 3124200 h 11581872"/>
                    <a:gd name="connsiteX17" fmla="*/ 0 w 28300680"/>
                    <a:gd name="connsiteY17" fmla="*/ 2438400 h 11581872"/>
                    <a:gd name="connsiteX18" fmla="*/ 24140160 w 28300680"/>
                    <a:gd name="connsiteY18" fmla="*/ 0 h 11581872"/>
                    <a:gd name="connsiteX19" fmla="*/ 28300680 w 28300680"/>
                    <a:gd name="connsiteY19" fmla="*/ 2476500 h 11581872"/>
                    <a:gd name="connsiteX20" fmla="*/ 25054560 w 28300680"/>
                    <a:gd name="connsiteY20" fmla="*/ 8915402 h 11581872"/>
                    <a:gd name="connsiteX21" fmla="*/ 24734521 w 28300680"/>
                    <a:gd name="connsiteY21" fmla="*/ 9982201 h 11581872"/>
                    <a:gd name="connsiteX22" fmla="*/ 22768560 w 28300680"/>
                    <a:gd name="connsiteY22" fmla="*/ 11581872 h 11581872"/>
                    <a:gd name="connsiteX23" fmla="*/ 22722840 w 28300680"/>
                    <a:gd name="connsiteY23" fmla="*/ 11581872 h 11581872"/>
                    <a:gd name="connsiteX24" fmla="*/ 22722840 w 28300680"/>
                    <a:gd name="connsiteY24" fmla="*/ 11506201 h 11581872"/>
                    <a:gd name="connsiteX25" fmla="*/ 22879526 w 28300680"/>
                    <a:gd name="connsiteY25" fmla="*/ 11506201 h 11581872"/>
                    <a:gd name="connsiteX26" fmla="*/ 23358160 w 28300680"/>
                    <a:gd name="connsiteY26" fmla="*/ 11333561 h 11581872"/>
                    <a:gd name="connsiteX27" fmla="*/ 23690104 w 28300680"/>
                    <a:gd name="connsiteY27" fmla="*/ 11021169 h 11581872"/>
                    <a:gd name="connsiteX28" fmla="*/ 24643081 w 28300680"/>
                    <a:gd name="connsiteY28" fmla="*/ 9982201 h 11581872"/>
                    <a:gd name="connsiteX29" fmla="*/ 24643080 w 28300680"/>
                    <a:gd name="connsiteY29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13350240 w 28300680"/>
                    <a:gd name="connsiteY4" fmla="*/ 4762500 h 11581872"/>
                    <a:gd name="connsiteX5" fmla="*/ 12435840 w 28300680"/>
                    <a:gd name="connsiteY5" fmla="*/ 4953000 h 11581872"/>
                    <a:gd name="connsiteX6" fmla="*/ 11750040 w 28300680"/>
                    <a:gd name="connsiteY6" fmla="*/ 4762500 h 11581872"/>
                    <a:gd name="connsiteX7" fmla="*/ 11247120 w 28300680"/>
                    <a:gd name="connsiteY7" fmla="*/ 4838700 h 11581872"/>
                    <a:gd name="connsiteX8" fmla="*/ 10332720 w 28300680"/>
                    <a:gd name="connsiteY8" fmla="*/ 4838700 h 11581872"/>
                    <a:gd name="connsiteX9" fmla="*/ 9875520 w 28300680"/>
                    <a:gd name="connsiteY9" fmla="*/ 4953000 h 11581872"/>
                    <a:gd name="connsiteX10" fmla="*/ 9144000 w 28300680"/>
                    <a:gd name="connsiteY10" fmla="*/ 4953000 h 11581872"/>
                    <a:gd name="connsiteX11" fmla="*/ 7315200 w 28300680"/>
                    <a:gd name="connsiteY11" fmla="*/ 4953000 h 11581872"/>
                    <a:gd name="connsiteX12" fmla="*/ 6583680 w 28300680"/>
                    <a:gd name="connsiteY12" fmla="*/ 4914900 h 11581872"/>
                    <a:gd name="connsiteX13" fmla="*/ 4754880 w 28300680"/>
                    <a:gd name="connsiteY13" fmla="*/ 4572000 h 11581872"/>
                    <a:gd name="connsiteX14" fmla="*/ 4023360 w 28300680"/>
                    <a:gd name="connsiteY14" fmla="*/ 4191000 h 11581872"/>
                    <a:gd name="connsiteX15" fmla="*/ 2194560 w 28300680"/>
                    <a:gd name="connsiteY15" fmla="*/ 4191000 h 11581872"/>
                    <a:gd name="connsiteX16" fmla="*/ 2194560 w 28300680"/>
                    <a:gd name="connsiteY16" fmla="*/ 3124200 h 11581872"/>
                    <a:gd name="connsiteX17" fmla="*/ 1463040 w 28300680"/>
                    <a:gd name="connsiteY17" fmla="*/ 3124200 h 11581872"/>
                    <a:gd name="connsiteX18" fmla="*/ 0 w 28300680"/>
                    <a:gd name="connsiteY18" fmla="*/ 2438400 h 11581872"/>
                    <a:gd name="connsiteX19" fmla="*/ 24140160 w 28300680"/>
                    <a:gd name="connsiteY19" fmla="*/ 0 h 11581872"/>
                    <a:gd name="connsiteX20" fmla="*/ 28300680 w 28300680"/>
                    <a:gd name="connsiteY20" fmla="*/ 2476500 h 11581872"/>
                    <a:gd name="connsiteX21" fmla="*/ 25054560 w 28300680"/>
                    <a:gd name="connsiteY21" fmla="*/ 8915402 h 11581872"/>
                    <a:gd name="connsiteX22" fmla="*/ 24734521 w 28300680"/>
                    <a:gd name="connsiteY22" fmla="*/ 9982201 h 11581872"/>
                    <a:gd name="connsiteX23" fmla="*/ 22768560 w 28300680"/>
                    <a:gd name="connsiteY23" fmla="*/ 11581872 h 11581872"/>
                    <a:gd name="connsiteX24" fmla="*/ 22722840 w 28300680"/>
                    <a:gd name="connsiteY24" fmla="*/ 11581872 h 11581872"/>
                    <a:gd name="connsiteX25" fmla="*/ 22722840 w 28300680"/>
                    <a:gd name="connsiteY25" fmla="*/ 11506201 h 11581872"/>
                    <a:gd name="connsiteX26" fmla="*/ 22879526 w 28300680"/>
                    <a:gd name="connsiteY26" fmla="*/ 11506201 h 11581872"/>
                    <a:gd name="connsiteX27" fmla="*/ 23358160 w 28300680"/>
                    <a:gd name="connsiteY27" fmla="*/ 11333561 h 11581872"/>
                    <a:gd name="connsiteX28" fmla="*/ 23690104 w 28300680"/>
                    <a:gd name="connsiteY28" fmla="*/ 11021169 h 11581872"/>
                    <a:gd name="connsiteX29" fmla="*/ 24643081 w 28300680"/>
                    <a:gd name="connsiteY29" fmla="*/ 9982201 h 11581872"/>
                    <a:gd name="connsiteX30" fmla="*/ 24643080 w 28300680"/>
                    <a:gd name="connsiteY30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14264640 w 28300680"/>
                    <a:gd name="connsiteY4" fmla="*/ 4762500 h 11581872"/>
                    <a:gd name="connsiteX5" fmla="*/ 13350240 w 28300680"/>
                    <a:gd name="connsiteY5" fmla="*/ 4762500 h 11581872"/>
                    <a:gd name="connsiteX6" fmla="*/ 12435840 w 28300680"/>
                    <a:gd name="connsiteY6" fmla="*/ 4953000 h 11581872"/>
                    <a:gd name="connsiteX7" fmla="*/ 11750040 w 28300680"/>
                    <a:gd name="connsiteY7" fmla="*/ 4762500 h 11581872"/>
                    <a:gd name="connsiteX8" fmla="*/ 11247120 w 28300680"/>
                    <a:gd name="connsiteY8" fmla="*/ 4838700 h 11581872"/>
                    <a:gd name="connsiteX9" fmla="*/ 10332720 w 28300680"/>
                    <a:gd name="connsiteY9" fmla="*/ 4838700 h 11581872"/>
                    <a:gd name="connsiteX10" fmla="*/ 9875520 w 28300680"/>
                    <a:gd name="connsiteY10" fmla="*/ 4953000 h 11581872"/>
                    <a:gd name="connsiteX11" fmla="*/ 9144000 w 28300680"/>
                    <a:gd name="connsiteY11" fmla="*/ 4953000 h 11581872"/>
                    <a:gd name="connsiteX12" fmla="*/ 7315200 w 28300680"/>
                    <a:gd name="connsiteY12" fmla="*/ 4953000 h 11581872"/>
                    <a:gd name="connsiteX13" fmla="*/ 6583680 w 28300680"/>
                    <a:gd name="connsiteY13" fmla="*/ 4914900 h 11581872"/>
                    <a:gd name="connsiteX14" fmla="*/ 4754880 w 28300680"/>
                    <a:gd name="connsiteY14" fmla="*/ 4572000 h 11581872"/>
                    <a:gd name="connsiteX15" fmla="*/ 4023360 w 28300680"/>
                    <a:gd name="connsiteY15" fmla="*/ 4191000 h 11581872"/>
                    <a:gd name="connsiteX16" fmla="*/ 2194560 w 28300680"/>
                    <a:gd name="connsiteY16" fmla="*/ 4191000 h 11581872"/>
                    <a:gd name="connsiteX17" fmla="*/ 2194560 w 28300680"/>
                    <a:gd name="connsiteY17" fmla="*/ 3124200 h 11581872"/>
                    <a:gd name="connsiteX18" fmla="*/ 1463040 w 28300680"/>
                    <a:gd name="connsiteY18" fmla="*/ 3124200 h 11581872"/>
                    <a:gd name="connsiteX19" fmla="*/ 0 w 28300680"/>
                    <a:gd name="connsiteY19" fmla="*/ 2438400 h 11581872"/>
                    <a:gd name="connsiteX20" fmla="*/ 24140160 w 28300680"/>
                    <a:gd name="connsiteY20" fmla="*/ 0 h 11581872"/>
                    <a:gd name="connsiteX21" fmla="*/ 28300680 w 28300680"/>
                    <a:gd name="connsiteY21" fmla="*/ 2476500 h 11581872"/>
                    <a:gd name="connsiteX22" fmla="*/ 25054560 w 28300680"/>
                    <a:gd name="connsiteY22" fmla="*/ 8915402 h 11581872"/>
                    <a:gd name="connsiteX23" fmla="*/ 24734521 w 28300680"/>
                    <a:gd name="connsiteY23" fmla="*/ 9982201 h 11581872"/>
                    <a:gd name="connsiteX24" fmla="*/ 22768560 w 28300680"/>
                    <a:gd name="connsiteY24" fmla="*/ 11581872 h 11581872"/>
                    <a:gd name="connsiteX25" fmla="*/ 22722840 w 28300680"/>
                    <a:gd name="connsiteY25" fmla="*/ 11581872 h 11581872"/>
                    <a:gd name="connsiteX26" fmla="*/ 22722840 w 28300680"/>
                    <a:gd name="connsiteY26" fmla="*/ 11506201 h 11581872"/>
                    <a:gd name="connsiteX27" fmla="*/ 22879526 w 28300680"/>
                    <a:gd name="connsiteY27" fmla="*/ 11506201 h 11581872"/>
                    <a:gd name="connsiteX28" fmla="*/ 23358160 w 28300680"/>
                    <a:gd name="connsiteY28" fmla="*/ 11333561 h 11581872"/>
                    <a:gd name="connsiteX29" fmla="*/ 23690104 w 28300680"/>
                    <a:gd name="connsiteY29" fmla="*/ 11021169 h 11581872"/>
                    <a:gd name="connsiteX30" fmla="*/ 24643081 w 28300680"/>
                    <a:gd name="connsiteY30" fmla="*/ 9982201 h 11581872"/>
                    <a:gd name="connsiteX31" fmla="*/ 24643080 w 28300680"/>
                    <a:gd name="connsiteY31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14447520 w 28300680"/>
                    <a:gd name="connsiteY4" fmla="*/ 3771900 h 11581872"/>
                    <a:gd name="connsiteX5" fmla="*/ 14264640 w 28300680"/>
                    <a:gd name="connsiteY5" fmla="*/ 4762500 h 11581872"/>
                    <a:gd name="connsiteX6" fmla="*/ 13350240 w 28300680"/>
                    <a:gd name="connsiteY6" fmla="*/ 4762500 h 11581872"/>
                    <a:gd name="connsiteX7" fmla="*/ 12435840 w 28300680"/>
                    <a:gd name="connsiteY7" fmla="*/ 4953000 h 11581872"/>
                    <a:gd name="connsiteX8" fmla="*/ 11750040 w 28300680"/>
                    <a:gd name="connsiteY8" fmla="*/ 4762500 h 11581872"/>
                    <a:gd name="connsiteX9" fmla="*/ 11247120 w 28300680"/>
                    <a:gd name="connsiteY9" fmla="*/ 4838700 h 11581872"/>
                    <a:gd name="connsiteX10" fmla="*/ 10332720 w 28300680"/>
                    <a:gd name="connsiteY10" fmla="*/ 4838700 h 11581872"/>
                    <a:gd name="connsiteX11" fmla="*/ 9875520 w 28300680"/>
                    <a:gd name="connsiteY11" fmla="*/ 4953000 h 11581872"/>
                    <a:gd name="connsiteX12" fmla="*/ 9144000 w 28300680"/>
                    <a:gd name="connsiteY12" fmla="*/ 4953000 h 11581872"/>
                    <a:gd name="connsiteX13" fmla="*/ 7315200 w 28300680"/>
                    <a:gd name="connsiteY13" fmla="*/ 4953000 h 11581872"/>
                    <a:gd name="connsiteX14" fmla="*/ 6583680 w 28300680"/>
                    <a:gd name="connsiteY14" fmla="*/ 4914900 h 11581872"/>
                    <a:gd name="connsiteX15" fmla="*/ 4754880 w 28300680"/>
                    <a:gd name="connsiteY15" fmla="*/ 4572000 h 11581872"/>
                    <a:gd name="connsiteX16" fmla="*/ 4023360 w 28300680"/>
                    <a:gd name="connsiteY16" fmla="*/ 4191000 h 11581872"/>
                    <a:gd name="connsiteX17" fmla="*/ 2194560 w 28300680"/>
                    <a:gd name="connsiteY17" fmla="*/ 4191000 h 11581872"/>
                    <a:gd name="connsiteX18" fmla="*/ 2194560 w 28300680"/>
                    <a:gd name="connsiteY18" fmla="*/ 3124200 h 11581872"/>
                    <a:gd name="connsiteX19" fmla="*/ 1463040 w 28300680"/>
                    <a:gd name="connsiteY19" fmla="*/ 3124200 h 11581872"/>
                    <a:gd name="connsiteX20" fmla="*/ 0 w 28300680"/>
                    <a:gd name="connsiteY20" fmla="*/ 2438400 h 11581872"/>
                    <a:gd name="connsiteX21" fmla="*/ 24140160 w 28300680"/>
                    <a:gd name="connsiteY21" fmla="*/ 0 h 11581872"/>
                    <a:gd name="connsiteX22" fmla="*/ 28300680 w 28300680"/>
                    <a:gd name="connsiteY22" fmla="*/ 2476500 h 11581872"/>
                    <a:gd name="connsiteX23" fmla="*/ 25054560 w 28300680"/>
                    <a:gd name="connsiteY23" fmla="*/ 8915402 h 11581872"/>
                    <a:gd name="connsiteX24" fmla="*/ 24734521 w 28300680"/>
                    <a:gd name="connsiteY24" fmla="*/ 9982201 h 11581872"/>
                    <a:gd name="connsiteX25" fmla="*/ 22768560 w 28300680"/>
                    <a:gd name="connsiteY25" fmla="*/ 11581872 h 11581872"/>
                    <a:gd name="connsiteX26" fmla="*/ 22722840 w 28300680"/>
                    <a:gd name="connsiteY26" fmla="*/ 11581872 h 11581872"/>
                    <a:gd name="connsiteX27" fmla="*/ 22722840 w 28300680"/>
                    <a:gd name="connsiteY27" fmla="*/ 11506201 h 11581872"/>
                    <a:gd name="connsiteX28" fmla="*/ 22879526 w 28300680"/>
                    <a:gd name="connsiteY28" fmla="*/ 11506201 h 11581872"/>
                    <a:gd name="connsiteX29" fmla="*/ 23358160 w 28300680"/>
                    <a:gd name="connsiteY29" fmla="*/ 11333561 h 11581872"/>
                    <a:gd name="connsiteX30" fmla="*/ 23690104 w 28300680"/>
                    <a:gd name="connsiteY30" fmla="*/ 11021169 h 11581872"/>
                    <a:gd name="connsiteX31" fmla="*/ 24643081 w 28300680"/>
                    <a:gd name="connsiteY31" fmla="*/ 9982201 h 11581872"/>
                    <a:gd name="connsiteX32" fmla="*/ 24643080 w 28300680"/>
                    <a:gd name="connsiteY32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14996160 w 28300680"/>
                    <a:gd name="connsiteY4" fmla="*/ 4343400 h 11581872"/>
                    <a:gd name="connsiteX5" fmla="*/ 14264640 w 28300680"/>
                    <a:gd name="connsiteY5" fmla="*/ 4762500 h 11581872"/>
                    <a:gd name="connsiteX6" fmla="*/ 13350240 w 28300680"/>
                    <a:gd name="connsiteY6" fmla="*/ 4762500 h 11581872"/>
                    <a:gd name="connsiteX7" fmla="*/ 12435840 w 28300680"/>
                    <a:gd name="connsiteY7" fmla="*/ 4953000 h 11581872"/>
                    <a:gd name="connsiteX8" fmla="*/ 11750040 w 28300680"/>
                    <a:gd name="connsiteY8" fmla="*/ 4762500 h 11581872"/>
                    <a:gd name="connsiteX9" fmla="*/ 11247120 w 28300680"/>
                    <a:gd name="connsiteY9" fmla="*/ 4838700 h 11581872"/>
                    <a:gd name="connsiteX10" fmla="*/ 10332720 w 28300680"/>
                    <a:gd name="connsiteY10" fmla="*/ 4838700 h 11581872"/>
                    <a:gd name="connsiteX11" fmla="*/ 9875520 w 28300680"/>
                    <a:gd name="connsiteY11" fmla="*/ 4953000 h 11581872"/>
                    <a:gd name="connsiteX12" fmla="*/ 9144000 w 28300680"/>
                    <a:gd name="connsiteY12" fmla="*/ 4953000 h 11581872"/>
                    <a:gd name="connsiteX13" fmla="*/ 7315200 w 28300680"/>
                    <a:gd name="connsiteY13" fmla="*/ 4953000 h 11581872"/>
                    <a:gd name="connsiteX14" fmla="*/ 6583680 w 28300680"/>
                    <a:gd name="connsiteY14" fmla="*/ 4914900 h 11581872"/>
                    <a:gd name="connsiteX15" fmla="*/ 4754880 w 28300680"/>
                    <a:gd name="connsiteY15" fmla="*/ 4572000 h 11581872"/>
                    <a:gd name="connsiteX16" fmla="*/ 4023360 w 28300680"/>
                    <a:gd name="connsiteY16" fmla="*/ 4191000 h 11581872"/>
                    <a:gd name="connsiteX17" fmla="*/ 2194560 w 28300680"/>
                    <a:gd name="connsiteY17" fmla="*/ 4191000 h 11581872"/>
                    <a:gd name="connsiteX18" fmla="*/ 2194560 w 28300680"/>
                    <a:gd name="connsiteY18" fmla="*/ 3124200 h 11581872"/>
                    <a:gd name="connsiteX19" fmla="*/ 1463040 w 28300680"/>
                    <a:gd name="connsiteY19" fmla="*/ 3124200 h 11581872"/>
                    <a:gd name="connsiteX20" fmla="*/ 0 w 28300680"/>
                    <a:gd name="connsiteY20" fmla="*/ 2438400 h 11581872"/>
                    <a:gd name="connsiteX21" fmla="*/ 24140160 w 28300680"/>
                    <a:gd name="connsiteY21" fmla="*/ 0 h 11581872"/>
                    <a:gd name="connsiteX22" fmla="*/ 28300680 w 28300680"/>
                    <a:gd name="connsiteY22" fmla="*/ 2476500 h 11581872"/>
                    <a:gd name="connsiteX23" fmla="*/ 25054560 w 28300680"/>
                    <a:gd name="connsiteY23" fmla="*/ 8915402 h 11581872"/>
                    <a:gd name="connsiteX24" fmla="*/ 24734521 w 28300680"/>
                    <a:gd name="connsiteY24" fmla="*/ 9982201 h 11581872"/>
                    <a:gd name="connsiteX25" fmla="*/ 22768560 w 28300680"/>
                    <a:gd name="connsiteY25" fmla="*/ 11581872 h 11581872"/>
                    <a:gd name="connsiteX26" fmla="*/ 22722840 w 28300680"/>
                    <a:gd name="connsiteY26" fmla="*/ 11581872 h 11581872"/>
                    <a:gd name="connsiteX27" fmla="*/ 22722840 w 28300680"/>
                    <a:gd name="connsiteY27" fmla="*/ 11506201 h 11581872"/>
                    <a:gd name="connsiteX28" fmla="*/ 22879526 w 28300680"/>
                    <a:gd name="connsiteY28" fmla="*/ 11506201 h 11581872"/>
                    <a:gd name="connsiteX29" fmla="*/ 23358160 w 28300680"/>
                    <a:gd name="connsiteY29" fmla="*/ 11333561 h 11581872"/>
                    <a:gd name="connsiteX30" fmla="*/ 23690104 w 28300680"/>
                    <a:gd name="connsiteY30" fmla="*/ 11021169 h 11581872"/>
                    <a:gd name="connsiteX31" fmla="*/ 24643081 w 28300680"/>
                    <a:gd name="connsiteY31" fmla="*/ 9982201 h 11581872"/>
                    <a:gd name="connsiteX32" fmla="*/ 24643080 w 28300680"/>
                    <a:gd name="connsiteY32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16596360 w 28300680"/>
                    <a:gd name="connsiteY4" fmla="*/ 2247900 h 11581872"/>
                    <a:gd name="connsiteX5" fmla="*/ 14996160 w 28300680"/>
                    <a:gd name="connsiteY5" fmla="*/ 4343400 h 11581872"/>
                    <a:gd name="connsiteX6" fmla="*/ 14264640 w 28300680"/>
                    <a:gd name="connsiteY6" fmla="*/ 4762500 h 11581872"/>
                    <a:gd name="connsiteX7" fmla="*/ 13350240 w 28300680"/>
                    <a:gd name="connsiteY7" fmla="*/ 4762500 h 11581872"/>
                    <a:gd name="connsiteX8" fmla="*/ 12435840 w 28300680"/>
                    <a:gd name="connsiteY8" fmla="*/ 4953000 h 11581872"/>
                    <a:gd name="connsiteX9" fmla="*/ 11750040 w 28300680"/>
                    <a:gd name="connsiteY9" fmla="*/ 4762500 h 11581872"/>
                    <a:gd name="connsiteX10" fmla="*/ 11247120 w 28300680"/>
                    <a:gd name="connsiteY10" fmla="*/ 4838700 h 11581872"/>
                    <a:gd name="connsiteX11" fmla="*/ 10332720 w 28300680"/>
                    <a:gd name="connsiteY11" fmla="*/ 4838700 h 11581872"/>
                    <a:gd name="connsiteX12" fmla="*/ 9875520 w 28300680"/>
                    <a:gd name="connsiteY12" fmla="*/ 4953000 h 11581872"/>
                    <a:gd name="connsiteX13" fmla="*/ 9144000 w 28300680"/>
                    <a:gd name="connsiteY13" fmla="*/ 4953000 h 11581872"/>
                    <a:gd name="connsiteX14" fmla="*/ 7315200 w 28300680"/>
                    <a:gd name="connsiteY14" fmla="*/ 4953000 h 11581872"/>
                    <a:gd name="connsiteX15" fmla="*/ 6583680 w 28300680"/>
                    <a:gd name="connsiteY15" fmla="*/ 4914900 h 11581872"/>
                    <a:gd name="connsiteX16" fmla="*/ 4754880 w 28300680"/>
                    <a:gd name="connsiteY16" fmla="*/ 4572000 h 11581872"/>
                    <a:gd name="connsiteX17" fmla="*/ 4023360 w 28300680"/>
                    <a:gd name="connsiteY17" fmla="*/ 4191000 h 11581872"/>
                    <a:gd name="connsiteX18" fmla="*/ 2194560 w 28300680"/>
                    <a:gd name="connsiteY18" fmla="*/ 4191000 h 11581872"/>
                    <a:gd name="connsiteX19" fmla="*/ 2194560 w 28300680"/>
                    <a:gd name="connsiteY19" fmla="*/ 3124200 h 11581872"/>
                    <a:gd name="connsiteX20" fmla="*/ 1463040 w 28300680"/>
                    <a:gd name="connsiteY20" fmla="*/ 3124200 h 11581872"/>
                    <a:gd name="connsiteX21" fmla="*/ 0 w 28300680"/>
                    <a:gd name="connsiteY21" fmla="*/ 2438400 h 11581872"/>
                    <a:gd name="connsiteX22" fmla="*/ 24140160 w 28300680"/>
                    <a:gd name="connsiteY22" fmla="*/ 0 h 11581872"/>
                    <a:gd name="connsiteX23" fmla="*/ 28300680 w 28300680"/>
                    <a:gd name="connsiteY23" fmla="*/ 2476500 h 11581872"/>
                    <a:gd name="connsiteX24" fmla="*/ 25054560 w 28300680"/>
                    <a:gd name="connsiteY24" fmla="*/ 8915402 h 11581872"/>
                    <a:gd name="connsiteX25" fmla="*/ 24734521 w 28300680"/>
                    <a:gd name="connsiteY25" fmla="*/ 9982201 h 11581872"/>
                    <a:gd name="connsiteX26" fmla="*/ 22768560 w 28300680"/>
                    <a:gd name="connsiteY26" fmla="*/ 11581872 h 11581872"/>
                    <a:gd name="connsiteX27" fmla="*/ 22722840 w 28300680"/>
                    <a:gd name="connsiteY27" fmla="*/ 11581872 h 11581872"/>
                    <a:gd name="connsiteX28" fmla="*/ 22722840 w 28300680"/>
                    <a:gd name="connsiteY28" fmla="*/ 11506201 h 11581872"/>
                    <a:gd name="connsiteX29" fmla="*/ 22879526 w 28300680"/>
                    <a:gd name="connsiteY29" fmla="*/ 11506201 h 11581872"/>
                    <a:gd name="connsiteX30" fmla="*/ 23358160 w 28300680"/>
                    <a:gd name="connsiteY30" fmla="*/ 11333561 h 11581872"/>
                    <a:gd name="connsiteX31" fmla="*/ 23690104 w 28300680"/>
                    <a:gd name="connsiteY31" fmla="*/ 11021169 h 11581872"/>
                    <a:gd name="connsiteX32" fmla="*/ 24643081 w 28300680"/>
                    <a:gd name="connsiteY32" fmla="*/ 9982201 h 11581872"/>
                    <a:gd name="connsiteX33" fmla="*/ 24643080 w 28300680"/>
                    <a:gd name="connsiteY33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17556480 w 28300680"/>
                    <a:gd name="connsiteY4" fmla="*/ 3048000 h 11581872"/>
                    <a:gd name="connsiteX5" fmla="*/ 16596360 w 28300680"/>
                    <a:gd name="connsiteY5" fmla="*/ 2247900 h 11581872"/>
                    <a:gd name="connsiteX6" fmla="*/ 14996160 w 28300680"/>
                    <a:gd name="connsiteY6" fmla="*/ 4343400 h 11581872"/>
                    <a:gd name="connsiteX7" fmla="*/ 14264640 w 28300680"/>
                    <a:gd name="connsiteY7" fmla="*/ 4762500 h 11581872"/>
                    <a:gd name="connsiteX8" fmla="*/ 13350240 w 28300680"/>
                    <a:gd name="connsiteY8" fmla="*/ 4762500 h 11581872"/>
                    <a:gd name="connsiteX9" fmla="*/ 12435840 w 28300680"/>
                    <a:gd name="connsiteY9" fmla="*/ 4953000 h 11581872"/>
                    <a:gd name="connsiteX10" fmla="*/ 11750040 w 28300680"/>
                    <a:gd name="connsiteY10" fmla="*/ 4762500 h 11581872"/>
                    <a:gd name="connsiteX11" fmla="*/ 11247120 w 28300680"/>
                    <a:gd name="connsiteY11" fmla="*/ 4838700 h 11581872"/>
                    <a:gd name="connsiteX12" fmla="*/ 10332720 w 28300680"/>
                    <a:gd name="connsiteY12" fmla="*/ 4838700 h 11581872"/>
                    <a:gd name="connsiteX13" fmla="*/ 9875520 w 28300680"/>
                    <a:gd name="connsiteY13" fmla="*/ 4953000 h 11581872"/>
                    <a:gd name="connsiteX14" fmla="*/ 9144000 w 28300680"/>
                    <a:gd name="connsiteY14" fmla="*/ 4953000 h 11581872"/>
                    <a:gd name="connsiteX15" fmla="*/ 7315200 w 28300680"/>
                    <a:gd name="connsiteY15" fmla="*/ 4953000 h 11581872"/>
                    <a:gd name="connsiteX16" fmla="*/ 6583680 w 28300680"/>
                    <a:gd name="connsiteY16" fmla="*/ 4914900 h 11581872"/>
                    <a:gd name="connsiteX17" fmla="*/ 4754880 w 28300680"/>
                    <a:gd name="connsiteY17" fmla="*/ 4572000 h 11581872"/>
                    <a:gd name="connsiteX18" fmla="*/ 4023360 w 28300680"/>
                    <a:gd name="connsiteY18" fmla="*/ 4191000 h 11581872"/>
                    <a:gd name="connsiteX19" fmla="*/ 2194560 w 28300680"/>
                    <a:gd name="connsiteY19" fmla="*/ 4191000 h 11581872"/>
                    <a:gd name="connsiteX20" fmla="*/ 2194560 w 28300680"/>
                    <a:gd name="connsiteY20" fmla="*/ 3124200 h 11581872"/>
                    <a:gd name="connsiteX21" fmla="*/ 1463040 w 28300680"/>
                    <a:gd name="connsiteY21" fmla="*/ 3124200 h 11581872"/>
                    <a:gd name="connsiteX22" fmla="*/ 0 w 28300680"/>
                    <a:gd name="connsiteY22" fmla="*/ 2438400 h 11581872"/>
                    <a:gd name="connsiteX23" fmla="*/ 24140160 w 28300680"/>
                    <a:gd name="connsiteY23" fmla="*/ 0 h 11581872"/>
                    <a:gd name="connsiteX24" fmla="*/ 28300680 w 28300680"/>
                    <a:gd name="connsiteY24" fmla="*/ 2476500 h 11581872"/>
                    <a:gd name="connsiteX25" fmla="*/ 25054560 w 28300680"/>
                    <a:gd name="connsiteY25" fmla="*/ 8915402 h 11581872"/>
                    <a:gd name="connsiteX26" fmla="*/ 24734521 w 28300680"/>
                    <a:gd name="connsiteY26" fmla="*/ 9982201 h 11581872"/>
                    <a:gd name="connsiteX27" fmla="*/ 22768560 w 28300680"/>
                    <a:gd name="connsiteY27" fmla="*/ 11581872 h 11581872"/>
                    <a:gd name="connsiteX28" fmla="*/ 22722840 w 28300680"/>
                    <a:gd name="connsiteY28" fmla="*/ 11581872 h 11581872"/>
                    <a:gd name="connsiteX29" fmla="*/ 22722840 w 28300680"/>
                    <a:gd name="connsiteY29" fmla="*/ 11506201 h 11581872"/>
                    <a:gd name="connsiteX30" fmla="*/ 22879526 w 28300680"/>
                    <a:gd name="connsiteY30" fmla="*/ 11506201 h 11581872"/>
                    <a:gd name="connsiteX31" fmla="*/ 23358160 w 28300680"/>
                    <a:gd name="connsiteY31" fmla="*/ 11333561 h 11581872"/>
                    <a:gd name="connsiteX32" fmla="*/ 23690104 w 28300680"/>
                    <a:gd name="connsiteY32" fmla="*/ 11021169 h 11581872"/>
                    <a:gd name="connsiteX33" fmla="*/ 24643081 w 28300680"/>
                    <a:gd name="connsiteY33" fmla="*/ 9982201 h 11581872"/>
                    <a:gd name="connsiteX34" fmla="*/ 24643080 w 28300680"/>
                    <a:gd name="connsiteY34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19339560 w 28300680"/>
                    <a:gd name="connsiteY4" fmla="*/ 3048000 h 11581872"/>
                    <a:gd name="connsiteX5" fmla="*/ 17556480 w 28300680"/>
                    <a:gd name="connsiteY5" fmla="*/ 3048000 h 11581872"/>
                    <a:gd name="connsiteX6" fmla="*/ 16596360 w 28300680"/>
                    <a:gd name="connsiteY6" fmla="*/ 2247900 h 11581872"/>
                    <a:gd name="connsiteX7" fmla="*/ 14996160 w 28300680"/>
                    <a:gd name="connsiteY7" fmla="*/ 4343400 h 11581872"/>
                    <a:gd name="connsiteX8" fmla="*/ 14264640 w 28300680"/>
                    <a:gd name="connsiteY8" fmla="*/ 4762500 h 11581872"/>
                    <a:gd name="connsiteX9" fmla="*/ 13350240 w 28300680"/>
                    <a:gd name="connsiteY9" fmla="*/ 4762500 h 11581872"/>
                    <a:gd name="connsiteX10" fmla="*/ 12435840 w 28300680"/>
                    <a:gd name="connsiteY10" fmla="*/ 4953000 h 11581872"/>
                    <a:gd name="connsiteX11" fmla="*/ 11750040 w 28300680"/>
                    <a:gd name="connsiteY11" fmla="*/ 4762500 h 11581872"/>
                    <a:gd name="connsiteX12" fmla="*/ 11247120 w 28300680"/>
                    <a:gd name="connsiteY12" fmla="*/ 4838700 h 11581872"/>
                    <a:gd name="connsiteX13" fmla="*/ 10332720 w 28300680"/>
                    <a:gd name="connsiteY13" fmla="*/ 4838700 h 11581872"/>
                    <a:gd name="connsiteX14" fmla="*/ 9875520 w 28300680"/>
                    <a:gd name="connsiteY14" fmla="*/ 4953000 h 11581872"/>
                    <a:gd name="connsiteX15" fmla="*/ 9144000 w 28300680"/>
                    <a:gd name="connsiteY15" fmla="*/ 4953000 h 11581872"/>
                    <a:gd name="connsiteX16" fmla="*/ 7315200 w 28300680"/>
                    <a:gd name="connsiteY16" fmla="*/ 4953000 h 11581872"/>
                    <a:gd name="connsiteX17" fmla="*/ 6583680 w 28300680"/>
                    <a:gd name="connsiteY17" fmla="*/ 4914900 h 11581872"/>
                    <a:gd name="connsiteX18" fmla="*/ 4754880 w 28300680"/>
                    <a:gd name="connsiteY18" fmla="*/ 4572000 h 11581872"/>
                    <a:gd name="connsiteX19" fmla="*/ 4023360 w 28300680"/>
                    <a:gd name="connsiteY19" fmla="*/ 4191000 h 11581872"/>
                    <a:gd name="connsiteX20" fmla="*/ 2194560 w 28300680"/>
                    <a:gd name="connsiteY20" fmla="*/ 4191000 h 11581872"/>
                    <a:gd name="connsiteX21" fmla="*/ 2194560 w 28300680"/>
                    <a:gd name="connsiteY21" fmla="*/ 3124200 h 11581872"/>
                    <a:gd name="connsiteX22" fmla="*/ 1463040 w 28300680"/>
                    <a:gd name="connsiteY22" fmla="*/ 3124200 h 11581872"/>
                    <a:gd name="connsiteX23" fmla="*/ 0 w 28300680"/>
                    <a:gd name="connsiteY23" fmla="*/ 2438400 h 11581872"/>
                    <a:gd name="connsiteX24" fmla="*/ 24140160 w 28300680"/>
                    <a:gd name="connsiteY24" fmla="*/ 0 h 11581872"/>
                    <a:gd name="connsiteX25" fmla="*/ 28300680 w 28300680"/>
                    <a:gd name="connsiteY25" fmla="*/ 2476500 h 11581872"/>
                    <a:gd name="connsiteX26" fmla="*/ 25054560 w 28300680"/>
                    <a:gd name="connsiteY26" fmla="*/ 8915402 h 11581872"/>
                    <a:gd name="connsiteX27" fmla="*/ 24734521 w 28300680"/>
                    <a:gd name="connsiteY27" fmla="*/ 9982201 h 11581872"/>
                    <a:gd name="connsiteX28" fmla="*/ 22768560 w 28300680"/>
                    <a:gd name="connsiteY28" fmla="*/ 11581872 h 11581872"/>
                    <a:gd name="connsiteX29" fmla="*/ 22722840 w 28300680"/>
                    <a:gd name="connsiteY29" fmla="*/ 11581872 h 11581872"/>
                    <a:gd name="connsiteX30" fmla="*/ 22722840 w 28300680"/>
                    <a:gd name="connsiteY30" fmla="*/ 11506201 h 11581872"/>
                    <a:gd name="connsiteX31" fmla="*/ 22879526 w 28300680"/>
                    <a:gd name="connsiteY31" fmla="*/ 11506201 h 11581872"/>
                    <a:gd name="connsiteX32" fmla="*/ 23358160 w 28300680"/>
                    <a:gd name="connsiteY32" fmla="*/ 11333561 h 11581872"/>
                    <a:gd name="connsiteX33" fmla="*/ 23690104 w 28300680"/>
                    <a:gd name="connsiteY33" fmla="*/ 11021169 h 11581872"/>
                    <a:gd name="connsiteX34" fmla="*/ 24643081 w 28300680"/>
                    <a:gd name="connsiteY34" fmla="*/ 9982201 h 11581872"/>
                    <a:gd name="connsiteX35" fmla="*/ 24643080 w 28300680"/>
                    <a:gd name="connsiteY35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19385280 w 28300680"/>
                    <a:gd name="connsiteY4" fmla="*/ 3048000 h 11581872"/>
                    <a:gd name="connsiteX5" fmla="*/ 17556480 w 28300680"/>
                    <a:gd name="connsiteY5" fmla="*/ 3048000 h 11581872"/>
                    <a:gd name="connsiteX6" fmla="*/ 16596360 w 28300680"/>
                    <a:gd name="connsiteY6" fmla="*/ 2247900 h 11581872"/>
                    <a:gd name="connsiteX7" fmla="*/ 14996160 w 28300680"/>
                    <a:gd name="connsiteY7" fmla="*/ 4343400 h 11581872"/>
                    <a:gd name="connsiteX8" fmla="*/ 14264640 w 28300680"/>
                    <a:gd name="connsiteY8" fmla="*/ 4762500 h 11581872"/>
                    <a:gd name="connsiteX9" fmla="*/ 13350240 w 28300680"/>
                    <a:gd name="connsiteY9" fmla="*/ 4762500 h 11581872"/>
                    <a:gd name="connsiteX10" fmla="*/ 12435840 w 28300680"/>
                    <a:gd name="connsiteY10" fmla="*/ 4953000 h 11581872"/>
                    <a:gd name="connsiteX11" fmla="*/ 11750040 w 28300680"/>
                    <a:gd name="connsiteY11" fmla="*/ 4762500 h 11581872"/>
                    <a:gd name="connsiteX12" fmla="*/ 11247120 w 28300680"/>
                    <a:gd name="connsiteY12" fmla="*/ 4838700 h 11581872"/>
                    <a:gd name="connsiteX13" fmla="*/ 10332720 w 28300680"/>
                    <a:gd name="connsiteY13" fmla="*/ 4838700 h 11581872"/>
                    <a:gd name="connsiteX14" fmla="*/ 9875520 w 28300680"/>
                    <a:gd name="connsiteY14" fmla="*/ 4953000 h 11581872"/>
                    <a:gd name="connsiteX15" fmla="*/ 9144000 w 28300680"/>
                    <a:gd name="connsiteY15" fmla="*/ 4953000 h 11581872"/>
                    <a:gd name="connsiteX16" fmla="*/ 7315200 w 28300680"/>
                    <a:gd name="connsiteY16" fmla="*/ 4953000 h 11581872"/>
                    <a:gd name="connsiteX17" fmla="*/ 6583680 w 28300680"/>
                    <a:gd name="connsiteY17" fmla="*/ 4914900 h 11581872"/>
                    <a:gd name="connsiteX18" fmla="*/ 4754880 w 28300680"/>
                    <a:gd name="connsiteY18" fmla="*/ 4572000 h 11581872"/>
                    <a:gd name="connsiteX19" fmla="*/ 4023360 w 28300680"/>
                    <a:gd name="connsiteY19" fmla="*/ 4191000 h 11581872"/>
                    <a:gd name="connsiteX20" fmla="*/ 2194560 w 28300680"/>
                    <a:gd name="connsiteY20" fmla="*/ 4191000 h 11581872"/>
                    <a:gd name="connsiteX21" fmla="*/ 2194560 w 28300680"/>
                    <a:gd name="connsiteY21" fmla="*/ 3124200 h 11581872"/>
                    <a:gd name="connsiteX22" fmla="*/ 1463040 w 28300680"/>
                    <a:gd name="connsiteY22" fmla="*/ 3124200 h 11581872"/>
                    <a:gd name="connsiteX23" fmla="*/ 0 w 28300680"/>
                    <a:gd name="connsiteY23" fmla="*/ 2438400 h 11581872"/>
                    <a:gd name="connsiteX24" fmla="*/ 24140160 w 28300680"/>
                    <a:gd name="connsiteY24" fmla="*/ 0 h 11581872"/>
                    <a:gd name="connsiteX25" fmla="*/ 28300680 w 28300680"/>
                    <a:gd name="connsiteY25" fmla="*/ 2476500 h 11581872"/>
                    <a:gd name="connsiteX26" fmla="*/ 25054560 w 28300680"/>
                    <a:gd name="connsiteY26" fmla="*/ 8915402 h 11581872"/>
                    <a:gd name="connsiteX27" fmla="*/ 24734521 w 28300680"/>
                    <a:gd name="connsiteY27" fmla="*/ 9982201 h 11581872"/>
                    <a:gd name="connsiteX28" fmla="*/ 22768560 w 28300680"/>
                    <a:gd name="connsiteY28" fmla="*/ 11581872 h 11581872"/>
                    <a:gd name="connsiteX29" fmla="*/ 22722840 w 28300680"/>
                    <a:gd name="connsiteY29" fmla="*/ 11581872 h 11581872"/>
                    <a:gd name="connsiteX30" fmla="*/ 22722840 w 28300680"/>
                    <a:gd name="connsiteY30" fmla="*/ 11506201 h 11581872"/>
                    <a:gd name="connsiteX31" fmla="*/ 22879526 w 28300680"/>
                    <a:gd name="connsiteY31" fmla="*/ 11506201 h 11581872"/>
                    <a:gd name="connsiteX32" fmla="*/ 23358160 w 28300680"/>
                    <a:gd name="connsiteY32" fmla="*/ 11333561 h 11581872"/>
                    <a:gd name="connsiteX33" fmla="*/ 23690104 w 28300680"/>
                    <a:gd name="connsiteY33" fmla="*/ 11021169 h 11581872"/>
                    <a:gd name="connsiteX34" fmla="*/ 24643081 w 28300680"/>
                    <a:gd name="connsiteY34" fmla="*/ 9982201 h 11581872"/>
                    <a:gd name="connsiteX35" fmla="*/ 24643080 w 28300680"/>
                    <a:gd name="connsiteY35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19796760 w 28300680"/>
                    <a:gd name="connsiteY4" fmla="*/ 2705100 h 11581872"/>
                    <a:gd name="connsiteX5" fmla="*/ 19385280 w 28300680"/>
                    <a:gd name="connsiteY5" fmla="*/ 3048000 h 11581872"/>
                    <a:gd name="connsiteX6" fmla="*/ 17556480 w 28300680"/>
                    <a:gd name="connsiteY6" fmla="*/ 3048000 h 11581872"/>
                    <a:gd name="connsiteX7" fmla="*/ 16596360 w 28300680"/>
                    <a:gd name="connsiteY7" fmla="*/ 2247900 h 11581872"/>
                    <a:gd name="connsiteX8" fmla="*/ 14996160 w 28300680"/>
                    <a:gd name="connsiteY8" fmla="*/ 4343400 h 11581872"/>
                    <a:gd name="connsiteX9" fmla="*/ 14264640 w 28300680"/>
                    <a:gd name="connsiteY9" fmla="*/ 4762500 h 11581872"/>
                    <a:gd name="connsiteX10" fmla="*/ 13350240 w 28300680"/>
                    <a:gd name="connsiteY10" fmla="*/ 4762500 h 11581872"/>
                    <a:gd name="connsiteX11" fmla="*/ 12435840 w 28300680"/>
                    <a:gd name="connsiteY11" fmla="*/ 4953000 h 11581872"/>
                    <a:gd name="connsiteX12" fmla="*/ 11750040 w 28300680"/>
                    <a:gd name="connsiteY12" fmla="*/ 4762500 h 11581872"/>
                    <a:gd name="connsiteX13" fmla="*/ 11247120 w 28300680"/>
                    <a:gd name="connsiteY13" fmla="*/ 4838700 h 11581872"/>
                    <a:gd name="connsiteX14" fmla="*/ 10332720 w 28300680"/>
                    <a:gd name="connsiteY14" fmla="*/ 4838700 h 11581872"/>
                    <a:gd name="connsiteX15" fmla="*/ 9875520 w 28300680"/>
                    <a:gd name="connsiteY15" fmla="*/ 4953000 h 11581872"/>
                    <a:gd name="connsiteX16" fmla="*/ 9144000 w 28300680"/>
                    <a:gd name="connsiteY16" fmla="*/ 4953000 h 11581872"/>
                    <a:gd name="connsiteX17" fmla="*/ 7315200 w 28300680"/>
                    <a:gd name="connsiteY17" fmla="*/ 4953000 h 11581872"/>
                    <a:gd name="connsiteX18" fmla="*/ 6583680 w 28300680"/>
                    <a:gd name="connsiteY18" fmla="*/ 4914900 h 11581872"/>
                    <a:gd name="connsiteX19" fmla="*/ 4754880 w 28300680"/>
                    <a:gd name="connsiteY19" fmla="*/ 4572000 h 11581872"/>
                    <a:gd name="connsiteX20" fmla="*/ 4023360 w 28300680"/>
                    <a:gd name="connsiteY20" fmla="*/ 4191000 h 11581872"/>
                    <a:gd name="connsiteX21" fmla="*/ 2194560 w 28300680"/>
                    <a:gd name="connsiteY21" fmla="*/ 4191000 h 11581872"/>
                    <a:gd name="connsiteX22" fmla="*/ 2194560 w 28300680"/>
                    <a:gd name="connsiteY22" fmla="*/ 3124200 h 11581872"/>
                    <a:gd name="connsiteX23" fmla="*/ 1463040 w 28300680"/>
                    <a:gd name="connsiteY23" fmla="*/ 3124200 h 11581872"/>
                    <a:gd name="connsiteX24" fmla="*/ 0 w 28300680"/>
                    <a:gd name="connsiteY24" fmla="*/ 2438400 h 11581872"/>
                    <a:gd name="connsiteX25" fmla="*/ 24140160 w 28300680"/>
                    <a:gd name="connsiteY25" fmla="*/ 0 h 11581872"/>
                    <a:gd name="connsiteX26" fmla="*/ 28300680 w 28300680"/>
                    <a:gd name="connsiteY26" fmla="*/ 2476500 h 11581872"/>
                    <a:gd name="connsiteX27" fmla="*/ 25054560 w 28300680"/>
                    <a:gd name="connsiteY27" fmla="*/ 8915402 h 11581872"/>
                    <a:gd name="connsiteX28" fmla="*/ 24734521 w 28300680"/>
                    <a:gd name="connsiteY28" fmla="*/ 9982201 h 11581872"/>
                    <a:gd name="connsiteX29" fmla="*/ 22768560 w 28300680"/>
                    <a:gd name="connsiteY29" fmla="*/ 11581872 h 11581872"/>
                    <a:gd name="connsiteX30" fmla="*/ 22722840 w 28300680"/>
                    <a:gd name="connsiteY30" fmla="*/ 11581872 h 11581872"/>
                    <a:gd name="connsiteX31" fmla="*/ 22722840 w 28300680"/>
                    <a:gd name="connsiteY31" fmla="*/ 11506201 h 11581872"/>
                    <a:gd name="connsiteX32" fmla="*/ 22879526 w 28300680"/>
                    <a:gd name="connsiteY32" fmla="*/ 11506201 h 11581872"/>
                    <a:gd name="connsiteX33" fmla="*/ 23358160 w 28300680"/>
                    <a:gd name="connsiteY33" fmla="*/ 11333561 h 11581872"/>
                    <a:gd name="connsiteX34" fmla="*/ 23690104 w 28300680"/>
                    <a:gd name="connsiteY34" fmla="*/ 11021169 h 11581872"/>
                    <a:gd name="connsiteX35" fmla="*/ 24643081 w 28300680"/>
                    <a:gd name="connsiteY35" fmla="*/ 9982201 h 11581872"/>
                    <a:gd name="connsiteX36" fmla="*/ 24643080 w 28300680"/>
                    <a:gd name="connsiteY36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19751040 w 28300680"/>
                    <a:gd name="connsiteY4" fmla="*/ 2705100 h 11581872"/>
                    <a:gd name="connsiteX5" fmla="*/ 19385280 w 28300680"/>
                    <a:gd name="connsiteY5" fmla="*/ 3048000 h 11581872"/>
                    <a:gd name="connsiteX6" fmla="*/ 17556480 w 28300680"/>
                    <a:gd name="connsiteY6" fmla="*/ 3048000 h 11581872"/>
                    <a:gd name="connsiteX7" fmla="*/ 16596360 w 28300680"/>
                    <a:gd name="connsiteY7" fmla="*/ 2247900 h 11581872"/>
                    <a:gd name="connsiteX8" fmla="*/ 14996160 w 28300680"/>
                    <a:gd name="connsiteY8" fmla="*/ 4343400 h 11581872"/>
                    <a:gd name="connsiteX9" fmla="*/ 14264640 w 28300680"/>
                    <a:gd name="connsiteY9" fmla="*/ 4762500 h 11581872"/>
                    <a:gd name="connsiteX10" fmla="*/ 13350240 w 28300680"/>
                    <a:gd name="connsiteY10" fmla="*/ 4762500 h 11581872"/>
                    <a:gd name="connsiteX11" fmla="*/ 12435840 w 28300680"/>
                    <a:gd name="connsiteY11" fmla="*/ 4953000 h 11581872"/>
                    <a:gd name="connsiteX12" fmla="*/ 11750040 w 28300680"/>
                    <a:gd name="connsiteY12" fmla="*/ 4762500 h 11581872"/>
                    <a:gd name="connsiteX13" fmla="*/ 11247120 w 28300680"/>
                    <a:gd name="connsiteY13" fmla="*/ 4838700 h 11581872"/>
                    <a:gd name="connsiteX14" fmla="*/ 10332720 w 28300680"/>
                    <a:gd name="connsiteY14" fmla="*/ 4838700 h 11581872"/>
                    <a:gd name="connsiteX15" fmla="*/ 9875520 w 28300680"/>
                    <a:gd name="connsiteY15" fmla="*/ 4953000 h 11581872"/>
                    <a:gd name="connsiteX16" fmla="*/ 9144000 w 28300680"/>
                    <a:gd name="connsiteY16" fmla="*/ 4953000 h 11581872"/>
                    <a:gd name="connsiteX17" fmla="*/ 7315200 w 28300680"/>
                    <a:gd name="connsiteY17" fmla="*/ 4953000 h 11581872"/>
                    <a:gd name="connsiteX18" fmla="*/ 6583680 w 28300680"/>
                    <a:gd name="connsiteY18" fmla="*/ 4914900 h 11581872"/>
                    <a:gd name="connsiteX19" fmla="*/ 4754880 w 28300680"/>
                    <a:gd name="connsiteY19" fmla="*/ 4572000 h 11581872"/>
                    <a:gd name="connsiteX20" fmla="*/ 4023360 w 28300680"/>
                    <a:gd name="connsiteY20" fmla="*/ 4191000 h 11581872"/>
                    <a:gd name="connsiteX21" fmla="*/ 2194560 w 28300680"/>
                    <a:gd name="connsiteY21" fmla="*/ 4191000 h 11581872"/>
                    <a:gd name="connsiteX22" fmla="*/ 2194560 w 28300680"/>
                    <a:gd name="connsiteY22" fmla="*/ 3124200 h 11581872"/>
                    <a:gd name="connsiteX23" fmla="*/ 1463040 w 28300680"/>
                    <a:gd name="connsiteY23" fmla="*/ 3124200 h 11581872"/>
                    <a:gd name="connsiteX24" fmla="*/ 0 w 28300680"/>
                    <a:gd name="connsiteY24" fmla="*/ 2438400 h 11581872"/>
                    <a:gd name="connsiteX25" fmla="*/ 24140160 w 28300680"/>
                    <a:gd name="connsiteY25" fmla="*/ 0 h 11581872"/>
                    <a:gd name="connsiteX26" fmla="*/ 28300680 w 28300680"/>
                    <a:gd name="connsiteY26" fmla="*/ 2476500 h 11581872"/>
                    <a:gd name="connsiteX27" fmla="*/ 25054560 w 28300680"/>
                    <a:gd name="connsiteY27" fmla="*/ 8915402 h 11581872"/>
                    <a:gd name="connsiteX28" fmla="*/ 24734521 w 28300680"/>
                    <a:gd name="connsiteY28" fmla="*/ 9982201 h 11581872"/>
                    <a:gd name="connsiteX29" fmla="*/ 22768560 w 28300680"/>
                    <a:gd name="connsiteY29" fmla="*/ 11581872 h 11581872"/>
                    <a:gd name="connsiteX30" fmla="*/ 22722840 w 28300680"/>
                    <a:gd name="connsiteY30" fmla="*/ 11581872 h 11581872"/>
                    <a:gd name="connsiteX31" fmla="*/ 22722840 w 28300680"/>
                    <a:gd name="connsiteY31" fmla="*/ 11506201 h 11581872"/>
                    <a:gd name="connsiteX32" fmla="*/ 22879526 w 28300680"/>
                    <a:gd name="connsiteY32" fmla="*/ 11506201 h 11581872"/>
                    <a:gd name="connsiteX33" fmla="*/ 23358160 w 28300680"/>
                    <a:gd name="connsiteY33" fmla="*/ 11333561 h 11581872"/>
                    <a:gd name="connsiteX34" fmla="*/ 23690104 w 28300680"/>
                    <a:gd name="connsiteY34" fmla="*/ 11021169 h 11581872"/>
                    <a:gd name="connsiteX35" fmla="*/ 24643081 w 28300680"/>
                    <a:gd name="connsiteY35" fmla="*/ 9982201 h 11581872"/>
                    <a:gd name="connsiteX36" fmla="*/ 24643080 w 28300680"/>
                    <a:gd name="connsiteY36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40160 w 28300680"/>
                    <a:gd name="connsiteY3" fmla="*/ 952500 h 11581872"/>
                    <a:gd name="connsiteX4" fmla="*/ 22677120 w 28300680"/>
                    <a:gd name="connsiteY4" fmla="*/ 2705100 h 11581872"/>
                    <a:gd name="connsiteX5" fmla="*/ 19751040 w 28300680"/>
                    <a:gd name="connsiteY5" fmla="*/ 2705100 h 11581872"/>
                    <a:gd name="connsiteX6" fmla="*/ 19385280 w 28300680"/>
                    <a:gd name="connsiteY6" fmla="*/ 3048000 h 11581872"/>
                    <a:gd name="connsiteX7" fmla="*/ 17556480 w 28300680"/>
                    <a:gd name="connsiteY7" fmla="*/ 3048000 h 11581872"/>
                    <a:gd name="connsiteX8" fmla="*/ 16596360 w 28300680"/>
                    <a:gd name="connsiteY8" fmla="*/ 2247900 h 11581872"/>
                    <a:gd name="connsiteX9" fmla="*/ 14996160 w 28300680"/>
                    <a:gd name="connsiteY9" fmla="*/ 4343400 h 11581872"/>
                    <a:gd name="connsiteX10" fmla="*/ 14264640 w 28300680"/>
                    <a:gd name="connsiteY10" fmla="*/ 4762500 h 11581872"/>
                    <a:gd name="connsiteX11" fmla="*/ 13350240 w 28300680"/>
                    <a:gd name="connsiteY11" fmla="*/ 4762500 h 11581872"/>
                    <a:gd name="connsiteX12" fmla="*/ 12435840 w 28300680"/>
                    <a:gd name="connsiteY12" fmla="*/ 4953000 h 11581872"/>
                    <a:gd name="connsiteX13" fmla="*/ 11750040 w 28300680"/>
                    <a:gd name="connsiteY13" fmla="*/ 4762500 h 11581872"/>
                    <a:gd name="connsiteX14" fmla="*/ 11247120 w 28300680"/>
                    <a:gd name="connsiteY14" fmla="*/ 4838700 h 11581872"/>
                    <a:gd name="connsiteX15" fmla="*/ 10332720 w 28300680"/>
                    <a:gd name="connsiteY15" fmla="*/ 4838700 h 11581872"/>
                    <a:gd name="connsiteX16" fmla="*/ 9875520 w 28300680"/>
                    <a:gd name="connsiteY16" fmla="*/ 4953000 h 11581872"/>
                    <a:gd name="connsiteX17" fmla="*/ 9144000 w 28300680"/>
                    <a:gd name="connsiteY17" fmla="*/ 4953000 h 11581872"/>
                    <a:gd name="connsiteX18" fmla="*/ 7315200 w 28300680"/>
                    <a:gd name="connsiteY18" fmla="*/ 4953000 h 11581872"/>
                    <a:gd name="connsiteX19" fmla="*/ 6583680 w 28300680"/>
                    <a:gd name="connsiteY19" fmla="*/ 4914900 h 11581872"/>
                    <a:gd name="connsiteX20" fmla="*/ 4754880 w 28300680"/>
                    <a:gd name="connsiteY20" fmla="*/ 4572000 h 11581872"/>
                    <a:gd name="connsiteX21" fmla="*/ 4023360 w 28300680"/>
                    <a:gd name="connsiteY21" fmla="*/ 4191000 h 11581872"/>
                    <a:gd name="connsiteX22" fmla="*/ 2194560 w 28300680"/>
                    <a:gd name="connsiteY22" fmla="*/ 4191000 h 11581872"/>
                    <a:gd name="connsiteX23" fmla="*/ 2194560 w 28300680"/>
                    <a:gd name="connsiteY23" fmla="*/ 3124200 h 11581872"/>
                    <a:gd name="connsiteX24" fmla="*/ 1463040 w 28300680"/>
                    <a:gd name="connsiteY24" fmla="*/ 3124200 h 11581872"/>
                    <a:gd name="connsiteX25" fmla="*/ 0 w 28300680"/>
                    <a:gd name="connsiteY25" fmla="*/ 2438400 h 11581872"/>
                    <a:gd name="connsiteX26" fmla="*/ 24140160 w 28300680"/>
                    <a:gd name="connsiteY26" fmla="*/ 0 h 11581872"/>
                    <a:gd name="connsiteX27" fmla="*/ 28300680 w 28300680"/>
                    <a:gd name="connsiteY27" fmla="*/ 2476500 h 11581872"/>
                    <a:gd name="connsiteX28" fmla="*/ 25054560 w 28300680"/>
                    <a:gd name="connsiteY28" fmla="*/ 8915402 h 11581872"/>
                    <a:gd name="connsiteX29" fmla="*/ 24734521 w 28300680"/>
                    <a:gd name="connsiteY29" fmla="*/ 9982201 h 11581872"/>
                    <a:gd name="connsiteX30" fmla="*/ 22768560 w 28300680"/>
                    <a:gd name="connsiteY30" fmla="*/ 11581872 h 11581872"/>
                    <a:gd name="connsiteX31" fmla="*/ 22722840 w 28300680"/>
                    <a:gd name="connsiteY31" fmla="*/ 11581872 h 11581872"/>
                    <a:gd name="connsiteX32" fmla="*/ 22722840 w 28300680"/>
                    <a:gd name="connsiteY32" fmla="*/ 11506201 h 11581872"/>
                    <a:gd name="connsiteX33" fmla="*/ 22879526 w 28300680"/>
                    <a:gd name="connsiteY33" fmla="*/ 11506201 h 11581872"/>
                    <a:gd name="connsiteX34" fmla="*/ 23358160 w 28300680"/>
                    <a:gd name="connsiteY34" fmla="*/ 11333561 h 11581872"/>
                    <a:gd name="connsiteX35" fmla="*/ 23690104 w 28300680"/>
                    <a:gd name="connsiteY35" fmla="*/ 11021169 h 11581872"/>
                    <a:gd name="connsiteX36" fmla="*/ 24643081 w 28300680"/>
                    <a:gd name="connsiteY36" fmla="*/ 9982201 h 11581872"/>
                    <a:gd name="connsiteX37" fmla="*/ 24643080 w 28300680"/>
                    <a:gd name="connsiteY37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2677120 w 28300680"/>
                    <a:gd name="connsiteY3" fmla="*/ 3048000 h 11581872"/>
                    <a:gd name="connsiteX4" fmla="*/ 22677120 w 28300680"/>
                    <a:gd name="connsiteY4" fmla="*/ 2705100 h 11581872"/>
                    <a:gd name="connsiteX5" fmla="*/ 19751040 w 28300680"/>
                    <a:gd name="connsiteY5" fmla="*/ 2705100 h 11581872"/>
                    <a:gd name="connsiteX6" fmla="*/ 19385280 w 28300680"/>
                    <a:gd name="connsiteY6" fmla="*/ 3048000 h 11581872"/>
                    <a:gd name="connsiteX7" fmla="*/ 17556480 w 28300680"/>
                    <a:gd name="connsiteY7" fmla="*/ 3048000 h 11581872"/>
                    <a:gd name="connsiteX8" fmla="*/ 16596360 w 28300680"/>
                    <a:gd name="connsiteY8" fmla="*/ 2247900 h 11581872"/>
                    <a:gd name="connsiteX9" fmla="*/ 14996160 w 28300680"/>
                    <a:gd name="connsiteY9" fmla="*/ 4343400 h 11581872"/>
                    <a:gd name="connsiteX10" fmla="*/ 14264640 w 28300680"/>
                    <a:gd name="connsiteY10" fmla="*/ 4762500 h 11581872"/>
                    <a:gd name="connsiteX11" fmla="*/ 13350240 w 28300680"/>
                    <a:gd name="connsiteY11" fmla="*/ 4762500 h 11581872"/>
                    <a:gd name="connsiteX12" fmla="*/ 12435840 w 28300680"/>
                    <a:gd name="connsiteY12" fmla="*/ 4953000 h 11581872"/>
                    <a:gd name="connsiteX13" fmla="*/ 11750040 w 28300680"/>
                    <a:gd name="connsiteY13" fmla="*/ 4762500 h 11581872"/>
                    <a:gd name="connsiteX14" fmla="*/ 11247120 w 28300680"/>
                    <a:gd name="connsiteY14" fmla="*/ 4838700 h 11581872"/>
                    <a:gd name="connsiteX15" fmla="*/ 10332720 w 28300680"/>
                    <a:gd name="connsiteY15" fmla="*/ 4838700 h 11581872"/>
                    <a:gd name="connsiteX16" fmla="*/ 9875520 w 28300680"/>
                    <a:gd name="connsiteY16" fmla="*/ 4953000 h 11581872"/>
                    <a:gd name="connsiteX17" fmla="*/ 9144000 w 28300680"/>
                    <a:gd name="connsiteY17" fmla="*/ 4953000 h 11581872"/>
                    <a:gd name="connsiteX18" fmla="*/ 7315200 w 28300680"/>
                    <a:gd name="connsiteY18" fmla="*/ 4953000 h 11581872"/>
                    <a:gd name="connsiteX19" fmla="*/ 6583680 w 28300680"/>
                    <a:gd name="connsiteY19" fmla="*/ 4914900 h 11581872"/>
                    <a:gd name="connsiteX20" fmla="*/ 4754880 w 28300680"/>
                    <a:gd name="connsiteY20" fmla="*/ 4572000 h 11581872"/>
                    <a:gd name="connsiteX21" fmla="*/ 4023360 w 28300680"/>
                    <a:gd name="connsiteY21" fmla="*/ 4191000 h 11581872"/>
                    <a:gd name="connsiteX22" fmla="*/ 2194560 w 28300680"/>
                    <a:gd name="connsiteY22" fmla="*/ 4191000 h 11581872"/>
                    <a:gd name="connsiteX23" fmla="*/ 2194560 w 28300680"/>
                    <a:gd name="connsiteY23" fmla="*/ 3124200 h 11581872"/>
                    <a:gd name="connsiteX24" fmla="*/ 1463040 w 28300680"/>
                    <a:gd name="connsiteY24" fmla="*/ 3124200 h 11581872"/>
                    <a:gd name="connsiteX25" fmla="*/ 0 w 28300680"/>
                    <a:gd name="connsiteY25" fmla="*/ 2438400 h 11581872"/>
                    <a:gd name="connsiteX26" fmla="*/ 24140160 w 28300680"/>
                    <a:gd name="connsiteY26" fmla="*/ 0 h 11581872"/>
                    <a:gd name="connsiteX27" fmla="*/ 28300680 w 28300680"/>
                    <a:gd name="connsiteY27" fmla="*/ 2476500 h 11581872"/>
                    <a:gd name="connsiteX28" fmla="*/ 25054560 w 28300680"/>
                    <a:gd name="connsiteY28" fmla="*/ 8915402 h 11581872"/>
                    <a:gd name="connsiteX29" fmla="*/ 24734521 w 28300680"/>
                    <a:gd name="connsiteY29" fmla="*/ 9982201 h 11581872"/>
                    <a:gd name="connsiteX30" fmla="*/ 22768560 w 28300680"/>
                    <a:gd name="connsiteY30" fmla="*/ 11581872 h 11581872"/>
                    <a:gd name="connsiteX31" fmla="*/ 22722840 w 28300680"/>
                    <a:gd name="connsiteY31" fmla="*/ 11581872 h 11581872"/>
                    <a:gd name="connsiteX32" fmla="*/ 22722840 w 28300680"/>
                    <a:gd name="connsiteY32" fmla="*/ 11506201 h 11581872"/>
                    <a:gd name="connsiteX33" fmla="*/ 22879526 w 28300680"/>
                    <a:gd name="connsiteY33" fmla="*/ 11506201 h 11581872"/>
                    <a:gd name="connsiteX34" fmla="*/ 23358160 w 28300680"/>
                    <a:gd name="connsiteY34" fmla="*/ 11333561 h 11581872"/>
                    <a:gd name="connsiteX35" fmla="*/ 23690104 w 28300680"/>
                    <a:gd name="connsiteY35" fmla="*/ 11021169 h 11581872"/>
                    <a:gd name="connsiteX36" fmla="*/ 24643081 w 28300680"/>
                    <a:gd name="connsiteY36" fmla="*/ 9982201 h 11581872"/>
                    <a:gd name="connsiteX37" fmla="*/ 24643080 w 28300680"/>
                    <a:gd name="connsiteY37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368760 w 28300680"/>
                    <a:gd name="connsiteY3" fmla="*/ 2705100 h 11581872"/>
                    <a:gd name="connsiteX4" fmla="*/ 22677120 w 28300680"/>
                    <a:gd name="connsiteY4" fmla="*/ 3048000 h 11581872"/>
                    <a:gd name="connsiteX5" fmla="*/ 22677120 w 28300680"/>
                    <a:gd name="connsiteY5" fmla="*/ 2705100 h 11581872"/>
                    <a:gd name="connsiteX6" fmla="*/ 19751040 w 28300680"/>
                    <a:gd name="connsiteY6" fmla="*/ 2705100 h 11581872"/>
                    <a:gd name="connsiteX7" fmla="*/ 19385280 w 28300680"/>
                    <a:gd name="connsiteY7" fmla="*/ 3048000 h 11581872"/>
                    <a:gd name="connsiteX8" fmla="*/ 17556480 w 28300680"/>
                    <a:gd name="connsiteY8" fmla="*/ 3048000 h 11581872"/>
                    <a:gd name="connsiteX9" fmla="*/ 16596360 w 28300680"/>
                    <a:gd name="connsiteY9" fmla="*/ 2247900 h 11581872"/>
                    <a:gd name="connsiteX10" fmla="*/ 14996160 w 28300680"/>
                    <a:gd name="connsiteY10" fmla="*/ 4343400 h 11581872"/>
                    <a:gd name="connsiteX11" fmla="*/ 14264640 w 28300680"/>
                    <a:gd name="connsiteY11" fmla="*/ 4762500 h 11581872"/>
                    <a:gd name="connsiteX12" fmla="*/ 13350240 w 28300680"/>
                    <a:gd name="connsiteY12" fmla="*/ 4762500 h 11581872"/>
                    <a:gd name="connsiteX13" fmla="*/ 12435840 w 28300680"/>
                    <a:gd name="connsiteY13" fmla="*/ 4953000 h 11581872"/>
                    <a:gd name="connsiteX14" fmla="*/ 11750040 w 28300680"/>
                    <a:gd name="connsiteY14" fmla="*/ 4762500 h 11581872"/>
                    <a:gd name="connsiteX15" fmla="*/ 11247120 w 28300680"/>
                    <a:gd name="connsiteY15" fmla="*/ 4838700 h 11581872"/>
                    <a:gd name="connsiteX16" fmla="*/ 10332720 w 28300680"/>
                    <a:gd name="connsiteY16" fmla="*/ 4838700 h 11581872"/>
                    <a:gd name="connsiteX17" fmla="*/ 9875520 w 28300680"/>
                    <a:gd name="connsiteY17" fmla="*/ 4953000 h 11581872"/>
                    <a:gd name="connsiteX18" fmla="*/ 9144000 w 28300680"/>
                    <a:gd name="connsiteY18" fmla="*/ 4953000 h 11581872"/>
                    <a:gd name="connsiteX19" fmla="*/ 7315200 w 28300680"/>
                    <a:gd name="connsiteY19" fmla="*/ 4953000 h 11581872"/>
                    <a:gd name="connsiteX20" fmla="*/ 6583680 w 28300680"/>
                    <a:gd name="connsiteY20" fmla="*/ 4914900 h 11581872"/>
                    <a:gd name="connsiteX21" fmla="*/ 4754880 w 28300680"/>
                    <a:gd name="connsiteY21" fmla="*/ 4572000 h 11581872"/>
                    <a:gd name="connsiteX22" fmla="*/ 4023360 w 28300680"/>
                    <a:gd name="connsiteY22" fmla="*/ 4191000 h 11581872"/>
                    <a:gd name="connsiteX23" fmla="*/ 2194560 w 28300680"/>
                    <a:gd name="connsiteY23" fmla="*/ 4191000 h 11581872"/>
                    <a:gd name="connsiteX24" fmla="*/ 2194560 w 28300680"/>
                    <a:gd name="connsiteY24" fmla="*/ 3124200 h 11581872"/>
                    <a:gd name="connsiteX25" fmla="*/ 1463040 w 28300680"/>
                    <a:gd name="connsiteY25" fmla="*/ 3124200 h 11581872"/>
                    <a:gd name="connsiteX26" fmla="*/ 0 w 28300680"/>
                    <a:gd name="connsiteY26" fmla="*/ 2438400 h 11581872"/>
                    <a:gd name="connsiteX27" fmla="*/ 24140160 w 28300680"/>
                    <a:gd name="connsiteY27" fmla="*/ 0 h 11581872"/>
                    <a:gd name="connsiteX28" fmla="*/ 28300680 w 28300680"/>
                    <a:gd name="connsiteY28" fmla="*/ 2476500 h 11581872"/>
                    <a:gd name="connsiteX29" fmla="*/ 25054560 w 28300680"/>
                    <a:gd name="connsiteY29" fmla="*/ 8915402 h 11581872"/>
                    <a:gd name="connsiteX30" fmla="*/ 24734521 w 28300680"/>
                    <a:gd name="connsiteY30" fmla="*/ 9982201 h 11581872"/>
                    <a:gd name="connsiteX31" fmla="*/ 22768560 w 28300680"/>
                    <a:gd name="connsiteY31" fmla="*/ 11581872 h 11581872"/>
                    <a:gd name="connsiteX32" fmla="*/ 22722840 w 28300680"/>
                    <a:gd name="connsiteY32" fmla="*/ 11581872 h 11581872"/>
                    <a:gd name="connsiteX33" fmla="*/ 22722840 w 28300680"/>
                    <a:gd name="connsiteY33" fmla="*/ 11506201 h 11581872"/>
                    <a:gd name="connsiteX34" fmla="*/ 22879526 w 28300680"/>
                    <a:gd name="connsiteY34" fmla="*/ 11506201 h 11581872"/>
                    <a:gd name="connsiteX35" fmla="*/ 23358160 w 28300680"/>
                    <a:gd name="connsiteY35" fmla="*/ 11333561 h 11581872"/>
                    <a:gd name="connsiteX36" fmla="*/ 23690104 w 28300680"/>
                    <a:gd name="connsiteY36" fmla="*/ 11021169 h 11581872"/>
                    <a:gd name="connsiteX37" fmla="*/ 24643081 w 28300680"/>
                    <a:gd name="connsiteY37" fmla="*/ 9982201 h 11581872"/>
                    <a:gd name="connsiteX38" fmla="*/ 24643080 w 28300680"/>
                    <a:gd name="connsiteY38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368760 w 28300680"/>
                    <a:gd name="connsiteY3" fmla="*/ 2705100 h 11581872"/>
                    <a:gd name="connsiteX4" fmla="*/ 23637240 w 28300680"/>
                    <a:gd name="connsiteY4" fmla="*/ 3048000 h 11581872"/>
                    <a:gd name="connsiteX5" fmla="*/ 22677120 w 28300680"/>
                    <a:gd name="connsiteY5" fmla="*/ 3048000 h 11581872"/>
                    <a:gd name="connsiteX6" fmla="*/ 22677120 w 28300680"/>
                    <a:gd name="connsiteY6" fmla="*/ 2705100 h 11581872"/>
                    <a:gd name="connsiteX7" fmla="*/ 19751040 w 28300680"/>
                    <a:gd name="connsiteY7" fmla="*/ 2705100 h 11581872"/>
                    <a:gd name="connsiteX8" fmla="*/ 19385280 w 28300680"/>
                    <a:gd name="connsiteY8" fmla="*/ 3048000 h 11581872"/>
                    <a:gd name="connsiteX9" fmla="*/ 17556480 w 28300680"/>
                    <a:gd name="connsiteY9" fmla="*/ 3048000 h 11581872"/>
                    <a:gd name="connsiteX10" fmla="*/ 16596360 w 28300680"/>
                    <a:gd name="connsiteY10" fmla="*/ 2247900 h 11581872"/>
                    <a:gd name="connsiteX11" fmla="*/ 14996160 w 28300680"/>
                    <a:gd name="connsiteY11" fmla="*/ 4343400 h 11581872"/>
                    <a:gd name="connsiteX12" fmla="*/ 14264640 w 28300680"/>
                    <a:gd name="connsiteY12" fmla="*/ 4762500 h 11581872"/>
                    <a:gd name="connsiteX13" fmla="*/ 13350240 w 28300680"/>
                    <a:gd name="connsiteY13" fmla="*/ 4762500 h 11581872"/>
                    <a:gd name="connsiteX14" fmla="*/ 12435840 w 28300680"/>
                    <a:gd name="connsiteY14" fmla="*/ 4953000 h 11581872"/>
                    <a:gd name="connsiteX15" fmla="*/ 11750040 w 28300680"/>
                    <a:gd name="connsiteY15" fmla="*/ 4762500 h 11581872"/>
                    <a:gd name="connsiteX16" fmla="*/ 11247120 w 28300680"/>
                    <a:gd name="connsiteY16" fmla="*/ 4838700 h 11581872"/>
                    <a:gd name="connsiteX17" fmla="*/ 10332720 w 28300680"/>
                    <a:gd name="connsiteY17" fmla="*/ 4838700 h 11581872"/>
                    <a:gd name="connsiteX18" fmla="*/ 9875520 w 28300680"/>
                    <a:gd name="connsiteY18" fmla="*/ 4953000 h 11581872"/>
                    <a:gd name="connsiteX19" fmla="*/ 9144000 w 28300680"/>
                    <a:gd name="connsiteY19" fmla="*/ 4953000 h 11581872"/>
                    <a:gd name="connsiteX20" fmla="*/ 7315200 w 28300680"/>
                    <a:gd name="connsiteY20" fmla="*/ 4953000 h 11581872"/>
                    <a:gd name="connsiteX21" fmla="*/ 6583680 w 28300680"/>
                    <a:gd name="connsiteY21" fmla="*/ 4914900 h 11581872"/>
                    <a:gd name="connsiteX22" fmla="*/ 4754880 w 28300680"/>
                    <a:gd name="connsiteY22" fmla="*/ 4572000 h 11581872"/>
                    <a:gd name="connsiteX23" fmla="*/ 4023360 w 28300680"/>
                    <a:gd name="connsiteY23" fmla="*/ 4191000 h 11581872"/>
                    <a:gd name="connsiteX24" fmla="*/ 2194560 w 28300680"/>
                    <a:gd name="connsiteY24" fmla="*/ 4191000 h 11581872"/>
                    <a:gd name="connsiteX25" fmla="*/ 2194560 w 28300680"/>
                    <a:gd name="connsiteY25" fmla="*/ 3124200 h 11581872"/>
                    <a:gd name="connsiteX26" fmla="*/ 1463040 w 28300680"/>
                    <a:gd name="connsiteY26" fmla="*/ 3124200 h 11581872"/>
                    <a:gd name="connsiteX27" fmla="*/ 0 w 28300680"/>
                    <a:gd name="connsiteY27" fmla="*/ 2438400 h 11581872"/>
                    <a:gd name="connsiteX28" fmla="*/ 24140160 w 28300680"/>
                    <a:gd name="connsiteY28" fmla="*/ 0 h 11581872"/>
                    <a:gd name="connsiteX29" fmla="*/ 28300680 w 28300680"/>
                    <a:gd name="connsiteY29" fmla="*/ 2476500 h 11581872"/>
                    <a:gd name="connsiteX30" fmla="*/ 25054560 w 28300680"/>
                    <a:gd name="connsiteY30" fmla="*/ 8915402 h 11581872"/>
                    <a:gd name="connsiteX31" fmla="*/ 24734521 w 28300680"/>
                    <a:gd name="connsiteY31" fmla="*/ 9982201 h 11581872"/>
                    <a:gd name="connsiteX32" fmla="*/ 22768560 w 28300680"/>
                    <a:gd name="connsiteY32" fmla="*/ 11581872 h 11581872"/>
                    <a:gd name="connsiteX33" fmla="*/ 22722840 w 28300680"/>
                    <a:gd name="connsiteY33" fmla="*/ 11581872 h 11581872"/>
                    <a:gd name="connsiteX34" fmla="*/ 22722840 w 28300680"/>
                    <a:gd name="connsiteY34" fmla="*/ 11506201 h 11581872"/>
                    <a:gd name="connsiteX35" fmla="*/ 22879526 w 28300680"/>
                    <a:gd name="connsiteY35" fmla="*/ 11506201 h 11581872"/>
                    <a:gd name="connsiteX36" fmla="*/ 23358160 w 28300680"/>
                    <a:gd name="connsiteY36" fmla="*/ 11333561 h 11581872"/>
                    <a:gd name="connsiteX37" fmla="*/ 23690104 w 28300680"/>
                    <a:gd name="connsiteY37" fmla="*/ 11021169 h 11581872"/>
                    <a:gd name="connsiteX38" fmla="*/ 24643081 w 28300680"/>
                    <a:gd name="connsiteY38" fmla="*/ 9982201 h 11581872"/>
                    <a:gd name="connsiteX39" fmla="*/ 24643080 w 28300680"/>
                    <a:gd name="connsiteY39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368760 w 28300680"/>
                    <a:gd name="connsiteY3" fmla="*/ 2705100 h 11581872"/>
                    <a:gd name="connsiteX4" fmla="*/ 23637240 w 28300680"/>
                    <a:gd name="connsiteY4" fmla="*/ 3048000 h 11581872"/>
                    <a:gd name="connsiteX5" fmla="*/ 22677120 w 28300680"/>
                    <a:gd name="connsiteY5" fmla="*/ 3048000 h 11581872"/>
                    <a:gd name="connsiteX6" fmla="*/ 22677120 w 28300680"/>
                    <a:gd name="connsiteY6" fmla="*/ 2705100 h 11581872"/>
                    <a:gd name="connsiteX7" fmla="*/ 19751040 w 28300680"/>
                    <a:gd name="connsiteY7" fmla="*/ 2705100 h 11581872"/>
                    <a:gd name="connsiteX8" fmla="*/ 19385280 w 28300680"/>
                    <a:gd name="connsiteY8" fmla="*/ 3048000 h 11581872"/>
                    <a:gd name="connsiteX9" fmla="*/ 17556480 w 28300680"/>
                    <a:gd name="connsiteY9" fmla="*/ 3048000 h 11581872"/>
                    <a:gd name="connsiteX10" fmla="*/ 16779240 w 28300680"/>
                    <a:gd name="connsiteY10" fmla="*/ 3810000 h 11581872"/>
                    <a:gd name="connsiteX11" fmla="*/ 14996160 w 28300680"/>
                    <a:gd name="connsiteY11" fmla="*/ 4343400 h 11581872"/>
                    <a:gd name="connsiteX12" fmla="*/ 14264640 w 28300680"/>
                    <a:gd name="connsiteY12" fmla="*/ 4762500 h 11581872"/>
                    <a:gd name="connsiteX13" fmla="*/ 13350240 w 28300680"/>
                    <a:gd name="connsiteY13" fmla="*/ 4762500 h 11581872"/>
                    <a:gd name="connsiteX14" fmla="*/ 12435840 w 28300680"/>
                    <a:gd name="connsiteY14" fmla="*/ 4953000 h 11581872"/>
                    <a:gd name="connsiteX15" fmla="*/ 11750040 w 28300680"/>
                    <a:gd name="connsiteY15" fmla="*/ 4762500 h 11581872"/>
                    <a:gd name="connsiteX16" fmla="*/ 11247120 w 28300680"/>
                    <a:gd name="connsiteY16" fmla="*/ 4838700 h 11581872"/>
                    <a:gd name="connsiteX17" fmla="*/ 10332720 w 28300680"/>
                    <a:gd name="connsiteY17" fmla="*/ 4838700 h 11581872"/>
                    <a:gd name="connsiteX18" fmla="*/ 9875520 w 28300680"/>
                    <a:gd name="connsiteY18" fmla="*/ 4953000 h 11581872"/>
                    <a:gd name="connsiteX19" fmla="*/ 9144000 w 28300680"/>
                    <a:gd name="connsiteY19" fmla="*/ 4953000 h 11581872"/>
                    <a:gd name="connsiteX20" fmla="*/ 7315200 w 28300680"/>
                    <a:gd name="connsiteY20" fmla="*/ 4953000 h 11581872"/>
                    <a:gd name="connsiteX21" fmla="*/ 6583680 w 28300680"/>
                    <a:gd name="connsiteY21" fmla="*/ 4914900 h 11581872"/>
                    <a:gd name="connsiteX22" fmla="*/ 4754880 w 28300680"/>
                    <a:gd name="connsiteY22" fmla="*/ 4572000 h 11581872"/>
                    <a:gd name="connsiteX23" fmla="*/ 4023360 w 28300680"/>
                    <a:gd name="connsiteY23" fmla="*/ 4191000 h 11581872"/>
                    <a:gd name="connsiteX24" fmla="*/ 2194560 w 28300680"/>
                    <a:gd name="connsiteY24" fmla="*/ 4191000 h 11581872"/>
                    <a:gd name="connsiteX25" fmla="*/ 2194560 w 28300680"/>
                    <a:gd name="connsiteY25" fmla="*/ 3124200 h 11581872"/>
                    <a:gd name="connsiteX26" fmla="*/ 1463040 w 28300680"/>
                    <a:gd name="connsiteY26" fmla="*/ 3124200 h 11581872"/>
                    <a:gd name="connsiteX27" fmla="*/ 0 w 28300680"/>
                    <a:gd name="connsiteY27" fmla="*/ 2438400 h 11581872"/>
                    <a:gd name="connsiteX28" fmla="*/ 24140160 w 28300680"/>
                    <a:gd name="connsiteY28" fmla="*/ 0 h 11581872"/>
                    <a:gd name="connsiteX29" fmla="*/ 28300680 w 28300680"/>
                    <a:gd name="connsiteY29" fmla="*/ 2476500 h 11581872"/>
                    <a:gd name="connsiteX30" fmla="*/ 25054560 w 28300680"/>
                    <a:gd name="connsiteY30" fmla="*/ 8915402 h 11581872"/>
                    <a:gd name="connsiteX31" fmla="*/ 24734521 w 28300680"/>
                    <a:gd name="connsiteY31" fmla="*/ 9982201 h 11581872"/>
                    <a:gd name="connsiteX32" fmla="*/ 22768560 w 28300680"/>
                    <a:gd name="connsiteY32" fmla="*/ 11581872 h 11581872"/>
                    <a:gd name="connsiteX33" fmla="*/ 22722840 w 28300680"/>
                    <a:gd name="connsiteY33" fmla="*/ 11581872 h 11581872"/>
                    <a:gd name="connsiteX34" fmla="*/ 22722840 w 28300680"/>
                    <a:gd name="connsiteY34" fmla="*/ 11506201 h 11581872"/>
                    <a:gd name="connsiteX35" fmla="*/ 22879526 w 28300680"/>
                    <a:gd name="connsiteY35" fmla="*/ 11506201 h 11581872"/>
                    <a:gd name="connsiteX36" fmla="*/ 23358160 w 28300680"/>
                    <a:gd name="connsiteY36" fmla="*/ 11333561 h 11581872"/>
                    <a:gd name="connsiteX37" fmla="*/ 23690104 w 28300680"/>
                    <a:gd name="connsiteY37" fmla="*/ 11021169 h 11581872"/>
                    <a:gd name="connsiteX38" fmla="*/ 24643081 w 28300680"/>
                    <a:gd name="connsiteY38" fmla="*/ 9982201 h 11581872"/>
                    <a:gd name="connsiteX39" fmla="*/ 24643080 w 28300680"/>
                    <a:gd name="connsiteY39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368760 w 28300680"/>
                    <a:gd name="connsiteY3" fmla="*/ 2705100 h 11581872"/>
                    <a:gd name="connsiteX4" fmla="*/ 23637240 w 28300680"/>
                    <a:gd name="connsiteY4" fmla="*/ 3048000 h 11581872"/>
                    <a:gd name="connsiteX5" fmla="*/ 22677120 w 28300680"/>
                    <a:gd name="connsiteY5" fmla="*/ 3048000 h 11581872"/>
                    <a:gd name="connsiteX6" fmla="*/ 22677120 w 28300680"/>
                    <a:gd name="connsiteY6" fmla="*/ 2705100 h 11581872"/>
                    <a:gd name="connsiteX7" fmla="*/ 19751040 w 28300680"/>
                    <a:gd name="connsiteY7" fmla="*/ 2705100 h 11581872"/>
                    <a:gd name="connsiteX8" fmla="*/ 19385280 w 28300680"/>
                    <a:gd name="connsiteY8" fmla="*/ 3048000 h 11581872"/>
                    <a:gd name="connsiteX9" fmla="*/ 17556480 w 28300680"/>
                    <a:gd name="connsiteY9" fmla="*/ 3048000 h 11581872"/>
                    <a:gd name="connsiteX10" fmla="*/ 16824960 w 28300680"/>
                    <a:gd name="connsiteY10" fmla="*/ 3810000 h 11581872"/>
                    <a:gd name="connsiteX11" fmla="*/ 14996160 w 28300680"/>
                    <a:gd name="connsiteY11" fmla="*/ 4343400 h 11581872"/>
                    <a:gd name="connsiteX12" fmla="*/ 14264640 w 28300680"/>
                    <a:gd name="connsiteY12" fmla="*/ 4762500 h 11581872"/>
                    <a:gd name="connsiteX13" fmla="*/ 13350240 w 28300680"/>
                    <a:gd name="connsiteY13" fmla="*/ 4762500 h 11581872"/>
                    <a:gd name="connsiteX14" fmla="*/ 12435840 w 28300680"/>
                    <a:gd name="connsiteY14" fmla="*/ 4953000 h 11581872"/>
                    <a:gd name="connsiteX15" fmla="*/ 11750040 w 28300680"/>
                    <a:gd name="connsiteY15" fmla="*/ 4762500 h 11581872"/>
                    <a:gd name="connsiteX16" fmla="*/ 11247120 w 28300680"/>
                    <a:gd name="connsiteY16" fmla="*/ 4838700 h 11581872"/>
                    <a:gd name="connsiteX17" fmla="*/ 10332720 w 28300680"/>
                    <a:gd name="connsiteY17" fmla="*/ 4838700 h 11581872"/>
                    <a:gd name="connsiteX18" fmla="*/ 9875520 w 28300680"/>
                    <a:gd name="connsiteY18" fmla="*/ 4953000 h 11581872"/>
                    <a:gd name="connsiteX19" fmla="*/ 9144000 w 28300680"/>
                    <a:gd name="connsiteY19" fmla="*/ 4953000 h 11581872"/>
                    <a:gd name="connsiteX20" fmla="*/ 7315200 w 28300680"/>
                    <a:gd name="connsiteY20" fmla="*/ 4953000 h 11581872"/>
                    <a:gd name="connsiteX21" fmla="*/ 6583680 w 28300680"/>
                    <a:gd name="connsiteY21" fmla="*/ 4914900 h 11581872"/>
                    <a:gd name="connsiteX22" fmla="*/ 4754880 w 28300680"/>
                    <a:gd name="connsiteY22" fmla="*/ 4572000 h 11581872"/>
                    <a:gd name="connsiteX23" fmla="*/ 4023360 w 28300680"/>
                    <a:gd name="connsiteY23" fmla="*/ 4191000 h 11581872"/>
                    <a:gd name="connsiteX24" fmla="*/ 2194560 w 28300680"/>
                    <a:gd name="connsiteY24" fmla="*/ 4191000 h 11581872"/>
                    <a:gd name="connsiteX25" fmla="*/ 2194560 w 28300680"/>
                    <a:gd name="connsiteY25" fmla="*/ 3124200 h 11581872"/>
                    <a:gd name="connsiteX26" fmla="*/ 1463040 w 28300680"/>
                    <a:gd name="connsiteY26" fmla="*/ 3124200 h 11581872"/>
                    <a:gd name="connsiteX27" fmla="*/ 0 w 28300680"/>
                    <a:gd name="connsiteY27" fmla="*/ 2438400 h 11581872"/>
                    <a:gd name="connsiteX28" fmla="*/ 24140160 w 28300680"/>
                    <a:gd name="connsiteY28" fmla="*/ 0 h 11581872"/>
                    <a:gd name="connsiteX29" fmla="*/ 28300680 w 28300680"/>
                    <a:gd name="connsiteY29" fmla="*/ 2476500 h 11581872"/>
                    <a:gd name="connsiteX30" fmla="*/ 25054560 w 28300680"/>
                    <a:gd name="connsiteY30" fmla="*/ 8915402 h 11581872"/>
                    <a:gd name="connsiteX31" fmla="*/ 24734521 w 28300680"/>
                    <a:gd name="connsiteY31" fmla="*/ 9982201 h 11581872"/>
                    <a:gd name="connsiteX32" fmla="*/ 22768560 w 28300680"/>
                    <a:gd name="connsiteY32" fmla="*/ 11581872 h 11581872"/>
                    <a:gd name="connsiteX33" fmla="*/ 22722840 w 28300680"/>
                    <a:gd name="connsiteY33" fmla="*/ 11581872 h 11581872"/>
                    <a:gd name="connsiteX34" fmla="*/ 22722840 w 28300680"/>
                    <a:gd name="connsiteY34" fmla="*/ 11506201 h 11581872"/>
                    <a:gd name="connsiteX35" fmla="*/ 22879526 w 28300680"/>
                    <a:gd name="connsiteY35" fmla="*/ 11506201 h 11581872"/>
                    <a:gd name="connsiteX36" fmla="*/ 23358160 w 28300680"/>
                    <a:gd name="connsiteY36" fmla="*/ 11333561 h 11581872"/>
                    <a:gd name="connsiteX37" fmla="*/ 23690104 w 28300680"/>
                    <a:gd name="connsiteY37" fmla="*/ 11021169 h 11581872"/>
                    <a:gd name="connsiteX38" fmla="*/ 24643081 w 28300680"/>
                    <a:gd name="connsiteY38" fmla="*/ 9982201 h 11581872"/>
                    <a:gd name="connsiteX39" fmla="*/ 24643080 w 28300680"/>
                    <a:gd name="connsiteY39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85880 w 28300680"/>
                    <a:gd name="connsiteY3" fmla="*/ 3238500 h 11581872"/>
                    <a:gd name="connsiteX4" fmla="*/ 23637240 w 28300680"/>
                    <a:gd name="connsiteY4" fmla="*/ 3048000 h 11581872"/>
                    <a:gd name="connsiteX5" fmla="*/ 22677120 w 28300680"/>
                    <a:gd name="connsiteY5" fmla="*/ 3048000 h 11581872"/>
                    <a:gd name="connsiteX6" fmla="*/ 22677120 w 28300680"/>
                    <a:gd name="connsiteY6" fmla="*/ 2705100 h 11581872"/>
                    <a:gd name="connsiteX7" fmla="*/ 19751040 w 28300680"/>
                    <a:gd name="connsiteY7" fmla="*/ 2705100 h 11581872"/>
                    <a:gd name="connsiteX8" fmla="*/ 19385280 w 28300680"/>
                    <a:gd name="connsiteY8" fmla="*/ 3048000 h 11581872"/>
                    <a:gd name="connsiteX9" fmla="*/ 17556480 w 28300680"/>
                    <a:gd name="connsiteY9" fmla="*/ 3048000 h 11581872"/>
                    <a:gd name="connsiteX10" fmla="*/ 16824960 w 28300680"/>
                    <a:gd name="connsiteY10" fmla="*/ 3810000 h 11581872"/>
                    <a:gd name="connsiteX11" fmla="*/ 14996160 w 28300680"/>
                    <a:gd name="connsiteY11" fmla="*/ 4343400 h 11581872"/>
                    <a:gd name="connsiteX12" fmla="*/ 14264640 w 28300680"/>
                    <a:gd name="connsiteY12" fmla="*/ 4762500 h 11581872"/>
                    <a:gd name="connsiteX13" fmla="*/ 13350240 w 28300680"/>
                    <a:gd name="connsiteY13" fmla="*/ 4762500 h 11581872"/>
                    <a:gd name="connsiteX14" fmla="*/ 12435840 w 28300680"/>
                    <a:gd name="connsiteY14" fmla="*/ 4953000 h 11581872"/>
                    <a:gd name="connsiteX15" fmla="*/ 11750040 w 28300680"/>
                    <a:gd name="connsiteY15" fmla="*/ 4762500 h 11581872"/>
                    <a:gd name="connsiteX16" fmla="*/ 11247120 w 28300680"/>
                    <a:gd name="connsiteY16" fmla="*/ 4838700 h 11581872"/>
                    <a:gd name="connsiteX17" fmla="*/ 10332720 w 28300680"/>
                    <a:gd name="connsiteY17" fmla="*/ 4838700 h 11581872"/>
                    <a:gd name="connsiteX18" fmla="*/ 9875520 w 28300680"/>
                    <a:gd name="connsiteY18" fmla="*/ 4953000 h 11581872"/>
                    <a:gd name="connsiteX19" fmla="*/ 9144000 w 28300680"/>
                    <a:gd name="connsiteY19" fmla="*/ 4953000 h 11581872"/>
                    <a:gd name="connsiteX20" fmla="*/ 7315200 w 28300680"/>
                    <a:gd name="connsiteY20" fmla="*/ 4953000 h 11581872"/>
                    <a:gd name="connsiteX21" fmla="*/ 6583680 w 28300680"/>
                    <a:gd name="connsiteY21" fmla="*/ 4914900 h 11581872"/>
                    <a:gd name="connsiteX22" fmla="*/ 4754880 w 28300680"/>
                    <a:gd name="connsiteY22" fmla="*/ 4572000 h 11581872"/>
                    <a:gd name="connsiteX23" fmla="*/ 4023360 w 28300680"/>
                    <a:gd name="connsiteY23" fmla="*/ 4191000 h 11581872"/>
                    <a:gd name="connsiteX24" fmla="*/ 2194560 w 28300680"/>
                    <a:gd name="connsiteY24" fmla="*/ 4191000 h 11581872"/>
                    <a:gd name="connsiteX25" fmla="*/ 2194560 w 28300680"/>
                    <a:gd name="connsiteY25" fmla="*/ 3124200 h 11581872"/>
                    <a:gd name="connsiteX26" fmla="*/ 1463040 w 28300680"/>
                    <a:gd name="connsiteY26" fmla="*/ 3124200 h 11581872"/>
                    <a:gd name="connsiteX27" fmla="*/ 0 w 28300680"/>
                    <a:gd name="connsiteY27" fmla="*/ 2438400 h 11581872"/>
                    <a:gd name="connsiteX28" fmla="*/ 24140160 w 28300680"/>
                    <a:gd name="connsiteY28" fmla="*/ 0 h 11581872"/>
                    <a:gd name="connsiteX29" fmla="*/ 28300680 w 28300680"/>
                    <a:gd name="connsiteY29" fmla="*/ 2476500 h 11581872"/>
                    <a:gd name="connsiteX30" fmla="*/ 25054560 w 28300680"/>
                    <a:gd name="connsiteY30" fmla="*/ 8915402 h 11581872"/>
                    <a:gd name="connsiteX31" fmla="*/ 24734521 w 28300680"/>
                    <a:gd name="connsiteY31" fmla="*/ 9982201 h 11581872"/>
                    <a:gd name="connsiteX32" fmla="*/ 22768560 w 28300680"/>
                    <a:gd name="connsiteY32" fmla="*/ 11581872 h 11581872"/>
                    <a:gd name="connsiteX33" fmla="*/ 22722840 w 28300680"/>
                    <a:gd name="connsiteY33" fmla="*/ 11581872 h 11581872"/>
                    <a:gd name="connsiteX34" fmla="*/ 22722840 w 28300680"/>
                    <a:gd name="connsiteY34" fmla="*/ 11506201 h 11581872"/>
                    <a:gd name="connsiteX35" fmla="*/ 22879526 w 28300680"/>
                    <a:gd name="connsiteY35" fmla="*/ 11506201 h 11581872"/>
                    <a:gd name="connsiteX36" fmla="*/ 23358160 w 28300680"/>
                    <a:gd name="connsiteY36" fmla="*/ 11333561 h 11581872"/>
                    <a:gd name="connsiteX37" fmla="*/ 23690104 w 28300680"/>
                    <a:gd name="connsiteY37" fmla="*/ 11021169 h 11581872"/>
                    <a:gd name="connsiteX38" fmla="*/ 24643081 w 28300680"/>
                    <a:gd name="connsiteY38" fmla="*/ 9982201 h 11581872"/>
                    <a:gd name="connsiteX39" fmla="*/ 24643080 w 28300680"/>
                    <a:gd name="connsiteY39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185880 w 28300680"/>
                    <a:gd name="connsiteY3" fmla="*/ 3429000 h 11581872"/>
                    <a:gd name="connsiteX4" fmla="*/ 24185880 w 28300680"/>
                    <a:gd name="connsiteY4" fmla="*/ 3238500 h 11581872"/>
                    <a:gd name="connsiteX5" fmla="*/ 23637240 w 28300680"/>
                    <a:gd name="connsiteY5" fmla="*/ 3048000 h 11581872"/>
                    <a:gd name="connsiteX6" fmla="*/ 22677120 w 28300680"/>
                    <a:gd name="connsiteY6" fmla="*/ 3048000 h 11581872"/>
                    <a:gd name="connsiteX7" fmla="*/ 22677120 w 28300680"/>
                    <a:gd name="connsiteY7" fmla="*/ 2705100 h 11581872"/>
                    <a:gd name="connsiteX8" fmla="*/ 19751040 w 28300680"/>
                    <a:gd name="connsiteY8" fmla="*/ 2705100 h 11581872"/>
                    <a:gd name="connsiteX9" fmla="*/ 19385280 w 28300680"/>
                    <a:gd name="connsiteY9" fmla="*/ 3048000 h 11581872"/>
                    <a:gd name="connsiteX10" fmla="*/ 17556480 w 28300680"/>
                    <a:gd name="connsiteY10" fmla="*/ 3048000 h 11581872"/>
                    <a:gd name="connsiteX11" fmla="*/ 16824960 w 28300680"/>
                    <a:gd name="connsiteY11" fmla="*/ 3810000 h 11581872"/>
                    <a:gd name="connsiteX12" fmla="*/ 14996160 w 28300680"/>
                    <a:gd name="connsiteY12" fmla="*/ 4343400 h 11581872"/>
                    <a:gd name="connsiteX13" fmla="*/ 14264640 w 28300680"/>
                    <a:gd name="connsiteY13" fmla="*/ 4762500 h 11581872"/>
                    <a:gd name="connsiteX14" fmla="*/ 13350240 w 28300680"/>
                    <a:gd name="connsiteY14" fmla="*/ 4762500 h 11581872"/>
                    <a:gd name="connsiteX15" fmla="*/ 12435840 w 28300680"/>
                    <a:gd name="connsiteY15" fmla="*/ 4953000 h 11581872"/>
                    <a:gd name="connsiteX16" fmla="*/ 11750040 w 28300680"/>
                    <a:gd name="connsiteY16" fmla="*/ 4762500 h 11581872"/>
                    <a:gd name="connsiteX17" fmla="*/ 11247120 w 28300680"/>
                    <a:gd name="connsiteY17" fmla="*/ 4838700 h 11581872"/>
                    <a:gd name="connsiteX18" fmla="*/ 10332720 w 28300680"/>
                    <a:gd name="connsiteY18" fmla="*/ 4838700 h 11581872"/>
                    <a:gd name="connsiteX19" fmla="*/ 9875520 w 28300680"/>
                    <a:gd name="connsiteY19" fmla="*/ 4953000 h 11581872"/>
                    <a:gd name="connsiteX20" fmla="*/ 9144000 w 28300680"/>
                    <a:gd name="connsiteY20" fmla="*/ 4953000 h 11581872"/>
                    <a:gd name="connsiteX21" fmla="*/ 7315200 w 28300680"/>
                    <a:gd name="connsiteY21" fmla="*/ 4953000 h 11581872"/>
                    <a:gd name="connsiteX22" fmla="*/ 6583680 w 28300680"/>
                    <a:gd name="connsiteY22" fmla="*/ 4914900 h 11581872"/>
                    <a:gd name="connsiteX23" fmla="*/ 4754880 w 28300680"/>
                    <a:gd name="connsiteY23" fmla="*/ 4572000 h 11581872"/>
                    <a:gd name="connsiteX24" fmla="*/ 4023360 w 28300680"/>
                    <a:gd name="connsiteY24" fmla="*/ 4191000 h 11581872"/>
                    <a:gd name="connsiteX25" fmla="*/ 2194560 w 28300680"/>
                    <a:gd name="connsiteY25" fmla="*/ 4191000 h 11581872"/>
                    <a:gd name="connsiteX26" fmla="*/ 2194560 w 28300680"/>
                    <a:gd name="connsiteY26" fmla="*/ 3124200 h 11581872"/>
                    <a:gd name="connsiteX27" fmla="*/ 1463040 w 28300680"/>
                    <a:gd name="connsiteY27" fmla="*/ 3124200 h 11581872"/>
                    <a:gd name="connsiteX28" fmla="*/ 0 w 28300680"/>
                    <a:gd name="connsiteY28" fmla="*/ 2438400 h 11581872"/>
                    <a:gd name="connsiteX29" fmla="*/ 24140160 w 28300680"/>
                    <a:gd name="connsiteY29" fmla="*/ 0 h 11581872"/>
                    <a:gd name="connsiteX30" fmla="*/ 28300680 w 28300680"/>
                    <a:gd name="connsiteY30" fmla="*/ 2476500 h 11581872"/>
                    <a:gd name="connsiteX31" fmla="*/ 25054560 w 28300680"/>
                    <a:gd name="connsiteY31" fmla="*/ 8915402 h 11581872"/>
                    <a:gd name="connsiteX32" fmla="*/ 24734521 w 28300680"/>
                    <a:gd name="connsiteY32" fmla="*/ 9982201 h 11581872"/>
                    <a:gd name="connsiteX33" fmla="*/ 22768560 w 28300680"/>
                    <a:gd name="connsiteY33" fmla="*/ 11581872 h 11581872"/>
                    <a:gd name="connsiteX34" fmla="*/ 22722840 w 28300680"/>
                    <a:gd name="connsiteY34" fmla="*/ 11581872 h 11581872"/>
                    <a:gd name="connsiteX35" fmla="*/ 22722840 w 28300680"/>
                    <a:gd name="connsiteY35" fmla="*/ 11506201 h 11581872"/>
                    <a:gd name="connsiteX36" fmla="*/ 22879526 w 28300680"/>
                    <a:gd name="connsiteY36" fmla="*/ 11506201 h 11581872"/>
                    <a:gd name="connsiteX37" fmla="*/ 23358160 w 28300680"/>
                    <a:gd name="connsiteY37" fmla="*/ 11333561 h 11581872"/>
                    <a:gd name="connsiteX38" fmla="*/ 23690104 w 28300680"/>
                    <a:gd name="connsiteY38" fmla="*/ 11021169 h 11581872"/>
                    <a:gd name="connsiteX39" fmla="*/ 24643081 w 28300680"/>
                    <a:gd name="connsiteY39" fmla="*/ 9982201 h 11581872"/>
                    <a:gd name="connsiteX40" fmla="*/ 24643080 w 28300680"/>
                    <a:gd name="connsiteY40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505920 w 28300680"/>
                    <a:gd name="connsiteY3" fmla="*/ 3429000 h 11581872"/>
                    <a:gd name="connsiteX4" fmla="*/ 24185880 w 28300680"/>
                    <a:gd name="connsiteY4" fmla="*/ 3429000 h 11581872"/>
                    <a:gd name="connsiteX5" fmla="*/ 24185880 w 28300680"/>
                    <a:gd name="connsiteY5" fmla="*/ 3238500 h 11581872"/>
                    <a:gd name="connsiteX6" fmla="*/ 23637240 w 28300680"/>
                    <a:gd name="connsiteY6" fmla="*/ 3048000 h 11581872"/>
                    <a:gd name="connsiteX7" fmla="*/ 22677120 w 28300680"/>
                    <a:gd name="connsiteY7" fmla="*/ 3048000 h 11581872"/>
                    <a:gd name="connsiteX8" fmla="*/ 22677120 w 28300680"/>
                    <a:gd name="connsiteY8" fmla="*/ 2705100 h 11581872"/>
                    <a:gd name="connsiteX9" fmla="*/ 19751040 w 28300680"/>
                    <a:gd name="connsiteY9" fmla="*/ 2705100 h 11581872"/>
                    <a:gd name="connsiteX10" fmla="*/ 19385280 w 28300680"/>
                    <a:gd name="connsiteY10" fmla="*/ 3048000 h 11581872"/>
                    <a:gd name="connsiteX11" fmla="*/ 17556480 w 28300680"/>
                    <a:gd name="connsiteY11" fmla="*/ 3048000 h 11581872"/>
                    <a:gd name="connsiteX12" fmla="*/ 16824960 w 28300680"/>
                    <a:gd name="connsiteY12" fmla="*/ 3810000 h 11581872"/>
                    <a:gd name="connsiteX13" fmla="*/ 14996160 w 28300680"/>
                    <a:gd name="connsiteY13" fmla="*/ 4343400 h 11581872"/>
                    <a:gd name="connsiteX14" fmla="*/ 14264640 w 28300680"/>
                    <a:gd name="connsiteY14" fmla="*/ 4762500 h 11581872"/>
                    <a:gd name="connsiteX15" fmla="*/ 13350240 w 28300680"/>
                    <a:gd name="connsiteY15" fmla="*/ 4762500 h 11581872"/>
                    <a:gd name="connsiteX16" fmla="*/ 12435840 w 28300680"/>
                    <a:gd name="connsiteY16" fmla="*/ 4953000 h 11581872"/>
                    <a:gd name="connsiteX17" fmla="*/ 11750040 w 28300680"/>
                    <a:gd name="connsiteY17" fmla="*/ 4762500 h 11581872"/>
                    <a:gd name="connsiteX18" fmla="*/ 11247120 w 28300680"/>
                    <a:gd name="connsiteY18" fmla="*/ 4838700 h 11581872"/>
                    <a:gd name="connsiteX19" fmla="*/ 10332720 w 28300680"/>
                    <a:gd name="connsiteY19" fmla="*/ 4838700 h 11581872"/>
                    <a:gd name="connsiteX20" fmla="*/ 9875520 w 28300680"/>
                    <a:gd name="connsiteY20" fmla="*/ 4953000 h 11581872"/>
                    <a:gd name="connsiteX21" fmla="*/ 9144000 w 28300680"/>
                    <a:gd name="connsiteY21" fmla="*/ 4953000 h 11581872"/>
                    <a:gd name="connsiteX22" fmla="*/ 7315200 w 28300680"/>
                    <a:gd name="connsiteY22" fmla="*/ 4953000 h 11581872"/>
                    <a:gd name="connsiteX23" fmla="*/ 6583680 w 28300680"/>
                    <a:gd name="connsiteY23" fmla="*/ 4914900 h 11581872"/>
                    <a:gd name="connsiteX24" fmla="*/ 4754880 w 28300680"/>
                    <a:gd name="connsiteY24" fmla="*/ 4572000 h 11581872"/>
                    <a:gd name="connsiteX25" fmla="*/ 4023360 w 28300680"/>
                    <a:gd name="connsiteY25" fmla="*/ 4191000 h 11581872"/>
                    <a:gd name="connsiteX26" fmla="*/ 2194560 w 28300680"/>
                    <a:gd name="connsiteY26" fmla="*/ 4191000 h 11581872"/>
                    <a:gd name="connsiteX27" fmla="*/ 2194560 w 28300680"/>
                    <a:gd name="connsiteY27" fmla="*/ 3124200 h 11581872"/>
                    <a:gd name="connsiteX28" fmla="*/ 1463040 w 28300680"/>
                    <a:gd name="connsiteY28" fmla="*/ 3124200 h 11581872"/>
                    <a:gd name="connsiteX29" fmla="*/ 0 w 28300680"/>
                    <a:gd name="connsiteY29" fmla="*/ 2438400 h 11581872"/>
                    <a:gd name="connsiteX30" fmla="*/ 24140160 w 28300680"/>
                    <a:gd name="connsiteY30" fmla="*/ 0 h 11581872"/>
                    <a:gd name="connsiteX31" fmla="*/ 28300680 w 28300680"/>
                    <a:gd name="connsiteY31" fmla="*/ 2476500 h 11581872"/>
                    <a:gd name="connsiteX32" fmla="*/ 25054560 w 28300680"/>
                    <a:gd name="connsiteY32" fmla="*/ 8915402 h 11581872"/>
                    <a:gd name="connsiteX33" fmla="*/ 24734521 w 28300680"/>
                    <a:gd name="connsiteY33" fmla="*/ 9982201 h 11581872"/>
                    <a:gd name="connsiteX34" fmla="*/ 22768560 w 28300680"/>
                    <a:gd name="connsiteY34" fmla="*/ 11581872 h 11581872"/>
                    <a:gd name="connsiteX35" fmla="*/ 22722840 w 28300680"/>
                    <a:gd name="connsiteY35" fmla="*/ 11581872 h 11581872"/>
                    <a:gd name="connsiteX36" fmla="*/ 22722840 w 28300680"/>
                    <a:gd name="connsiteY36" fmla="*/ 11506201 h 11581872"/>
                    <a:gd name="connsiteX37" fmla="*/ 22879526 w 28300680"/>
                    <a:gd name="connsiteY37" fmla="*/ 11506201 h 11581872"/>
                    <a:gd name="connsiteX38" fmla="*/ 23358160 w 28300680"/>
                    <a:gd name="connsiteY38" fmla="*/ 11333561 h 11581872"/>
                    <a:gd name="connsiteX39" fmla="*/ 23690104 w 28300680"/>
                    <a:gd name="connsiteY39" fmla="*/ 11021169 h 11581872"/>
                    <a:gd name="connsiteX40" fmla="*/ 24643081 w 28300680"/>
                    <a:gd name="connsiteY40" fmla="*/ 9982201 h 11581872"/>
                    <a:gd name="connsiteX41" fmla="*/ 24643080 w 28300680"/>
                    <a:gd name="connsiteY41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877520 w 28300680"/>
                    <a:gd name="connsiteY2" fmla="*/ 2705100 h 11581872"/>
                    <a:gd name="connsiteX3" fmla="*/ 24871680 w 28300680"/>
                    <a:gd name="connsiteY3" fmla="*/ 3162300 h 11581872"/>
                    <a:gd name="connsiteX4" fmla="*/ 24505920 w 28300680"/>
                    <a:gd name="connsiteY4" fmla="*/ 3429000 h 11581872"/>
                    <a:gd name="connsiteX5" fmla="*/ 24185880 w 28300680"/>
                    <a:gd name="connsiteY5" fmla="*/ 3429000 h 11581872"/>
                    <a:gd name="connsiteX6" fmla="*/ 24185880 w 28300680"/>
                    <a:gd name="connsiteY6" fmla="*/ 3238500 h 11581872"/>
                    <a:gd name="connsiteX7" fmla="*/ 23637240 w 28300680"/>
                    <a:gd name="connsiteY7" fmla="*/ 3048000 h 11581872"/>
                    <a:gd name="connsiteX8" fmla="*/ 22677120 w 28300680"/>
                    <a:gd name="connsiteY8" fmla="*/ 3048000 h 11581872"/>
                    <a:gd name="connsiteX9" fmla="*/ 22677120 w 28300680"/>
                    <a:gd name="connsiteY9" fmla="*/ 2705100 h 11581872"/>
                    <a:gd name="connsiteX10" fmla="*/ 19751040 w 28300680"/>
                    <a:gd name="connsiteY10" fmla="*/ 2705100 h 11581872"/>
                    <a:gd name="connsiteX11" fmla="*/ 19385280 w 28300680"/>
                    <a:gd name="connsiteY11" fmla="*/ 3048000 h 11581872"/>
                    <a:gd name="connsiteX12" fmla="*/ 17556480 w 28300680"/>
                    <a:gd name="connsiteY12" fmla="*/ 3048000 h 11581872"/>
                    <a:gd name="connsiteX13" fmla="*/ 16824960 w 28300680"/>
                    <a:gd name="connsiteY13" fmla="*/ 3810000 h 11581872"/>
                    <a:gd name="connsiteX14" fmla="*/ 14996160 w 28300680"/>
                    <a:gd name="connsiteY14" fmla="*/ 4343400 h 11581872"/>
                    <a:gd name="connsiteX15" fmla="*/ 14264640 w 28300680"/>
                    <a:gd name="connsiteY15" fmla="*/ 4762500 h 11581872"/>
                    <a:gd name="connsiteX16" fmla="*/ 13350240 w 28300680"/>
                    <a:gd name="connsiteY16" fmla="*/ 4762500 h 11581872"/>
                    <a:gd name="connsiteX17" fmla="*/ 12435840 w 28300680"/>
                    <a:gd name="connsiteY17" fmla="*/ 4953000 h 11581872"/>
                    <a:gd name="connsiteX18" fmla="*/ 11750040 w 28300680"/>
                    <a:gd name="connsiteY18" fmla="*/ 4762500 h 11581872"/>
                    <a:gd name="connsiteX19" fmla="*/ 11247120 w 28300680"/>
                    <a:gd name="connsiteY19" fmla="*/ 4838700 h 11581872"/>
                    <a:gd name="connsiteX20" fmla="*/ 10332720 w 28300680"/>
                    <a:gd name="connsiteY20" fmla="*/ 4838700 h 11581872"/>
                    <a:gd name="connsiteX21" fmla="*/ 9875520 w 28300680"/>
                    <a:gd name="connsiteY21" fmla="*/ 4953000 h 11581872"/>
                    <a:gd name="connsiteX22" fmla="*/ 9144000 w 28300680"/>
                    <a:gd name="connsiteY22" fmla="*/ 4953000 h 11581872"/>
                    <a:gd name="connsiteX23" fmla="*/ 7315200 w 28300680"/>
                    <a:gd name="connsiteY23" fmla="*/ 4953000 h 11581872"/>
                    <a:gd name="connsiteX24" fmla="*/ 6583680 w 28300680"/>
                    <a:gd name="connsiteY24" fmla="*/ 4914900 h 11581872"/>
                    <a:gd name="connsiteX25" fmla="*/ 4754880 w 28300680"/>
                    <a:gd name="connsiteY25" fmla="*/ 4572000 h 11581872"/>
                    <a:gd name="connsiteX26" fmla="*/ 4023360 w 28300680"/>
                    <a:gd name="connsiteY26" fmla="*/ 4191000 h 11581872"/>
                    <a:gd name="connsiteX27" fmla="*/ 2194560 w 28300680"/>
                    <a:gd name="connsiteY27" fmla="*/ 4191000 h 11581872"/>
                    <a:gd name="connsiteX28" fmla="*/ 2194560 w 28300680"/>
                    <a:gd name="connsiteY28" fmla="*/ 3124200 h 11581872"/>
                    <a:gd name="connsiteX29" fmla="*/ 1463040 w 28300680"/>
                    <a:gd name="connsiteY29" fmla="*/ 3124200 h 11581872"/>
                    <a:gd name="connsiteX30" fmla="*/ 0 w 28300680"/>
                    <a:gd name="connsiteY30" fmla="*/ 2438400 h 11581872"/>
                    <a:gd name="connsiteX31" fmla="*/ 24140160 w 28300680"/>
                    <a:gd name="connsiteY31" fmla="*/ 0 h 11581872"/>
                    <a:gd name="connsiteX32" fmla="*/ 28300680 w 28300680"/>
                    <a:gd name="connsiteY32" fmla="*/ 2476500 h 11581872"/>
                    <a:gd name="connsiteX33" fmla="*/ 25054560 w 28300680"/>
                    <a:gd name="connsiteY33" fmla="*/ 8915402 h 11581872"/>
                    <a:gd name="connsiteX34" fmla="*/ 24734521 w 28300680"/>
                    <a:gd name="connsiteY34" fmla="*/ 9982201 h 11581872"/>
                    <a:gd name="connsiteX35" fmla="*/ 22768560 w 28300680"/>
                    <a:gd name="connsiteY35" fmla="*/ 11581872 h 11581872"/>
                    <a:gd name="connsiteX36" fmla="*/ 22722840 w 28300680"/>
                    <a:gd name="connsiteY36" fmla="*/ 11581872 h 11581872"/>
                    <a:gd name="connsiteX37" fmla="*/ 22722840 w 28300680"/>
                    <a:gd name="connsiteY37" fmla="*/ 11506201 h 11581872"/>
                    <a:gd name="connsiteX38" fmla="*/ 22879526 w 28300680"/>
                    <a:gd name="connsiteY38" fmla="*/ 11506201 h 11581872"/>
                    <a:gd name="connsiteX39" fmla="*/ 23358160 w 28300680"/>
                    <a:gd name="connsiteY39" fmla="*/ 11333561 h 11581872"/>
                    <a:gd name="connsiteX40" fmla="*/ 23690104 w 28300680"/>
                    <a:gd name="connsiteY40" fmla="*/ 11021169 h 11581872"/>
                    <a:gd name="connsiteX41" fmla="*/ 24643081 w 28300680"/>
                    <a:gd name="connsiteY41" fmla="*/ 9982201 h 11581872"/>
                    <a:gd name="connsiteX42" fmla="*/ 24643080 w 28300680"/>
                    <a:gd name="connsiteY42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5237440 w 28300680"/>
                    <a:gd name="connsiteY2" fmla="*/ 3467100 h 11581872"/>
                    <a:gd name="connsiteX3" fmla="*/ 24871680 w 28300680"/>
                    <a:gd name="connsiteY3" fmla="*/ 3162300 h 11581872"/>
                    <a:gd name="connsiteX4" fmla="*/ 24505920 w 28300680"/>
                    <a:gd name="connsiteY4" fmla="*/ 3429000 h 11581872"/>
                    <a:gd name="connsiteX5" fmla="*/ 24185880 w 28300680"/>
                    <a:gd name="connsiteY5" fmla="*/ 3429000 h 11581872"/>
                    <a:gd name="connsiteX6" fmla="*/ 24185880 w 28300680"/>
                    <a:gd name="connsiteY6" fmla="*/ 3238500 h 11581872"/>
                    <a:gd name="connsiteX7" fmla="*/ 23637240 w 28300680"/>
                    <a:gd name="connsiteY7" fmla="*/ 3048000 h 11581872"/>
                    <a:gd name="connsiteX8" fmla="*/ 22677120 w 28300680"/>
                    <a:gd name="connsiteY8" fmla="*/ 3048000 h 11581872"/>
                    <a:gd name="connsiteX9" fmla="*/ 22677120 w 28300680"/>
                    <a:gd name="connsiteY9" fmla="*/ 2705100 h 11581872"/>
                    <a:gd name="connsiteX10" fmla="*/ 19751040 w 28300680"/>
                    <a:gd name="connsiteY10" fmla="*/ 2705100 h 11581872"/>
                    <a:gd name="connsiteX11" fmla="*/ 19385280 w 28300680"/>
                    <a:gd name="connsiteY11" fmla="*/ 3048000 h 11581872"/>
                    <a:gd name="connsiteX12" fmla="*/ 17556480 w 28300680"/>
                    <a:gd name="connsiteY12" fmla="*/ 3048000 h 11581872"/>
                    <a:gd name="connsiteX13" fmla="*/ 16824960 w 28300680"/>
                    <a:gd name="connsiteY13" fmla="*/ 3810000 h 11581872"/>
                    <a:gd name="connsiteX14" fmla="*/ 14996160 w 28300680"/>
                    <a:gd name="connsiteY14" fmla="*/ 4343400 h 11581872"/>
                    <a:gd name="connsiteX15" fmla="*/ 14264640 w 28300680"/>
                    <a:gd name="connsiteY15" fmla="*/ 4762500 h 11581872"/>
                    <a:gd name="connsiteX16" fmla="*/ 13350240 w 28300680"/>
                    <a:gd name="connsiteY16" fmla="*/ 4762500 h 11581872"/>
                    <a:gd name="connsiteX17" fmla="*/ 12435840 w 28300680"/>
                    <a:gd name="connsiteY17" fmla="*/ 4953000 h 11581872"/>
                    <a:gd name="connsiteX18" fmla="*/ 11750040 w 28300680"/>
                    <a:gd name="connsiteY18" fmla="*/ 4762500 h 11581872"/>
                    <a:gd name="connsiteX19" fmla="*/ 11247120 w 28300680"/>
                    <a:gd name="connsiteY19" fmla="*/ 4838700 h 11581872"/>
                    <a:gd name="connsiteX20" fmla="*/ 10332720 w 28300680"/>
                    <a:gd name="connsiteY20" fmla="*/ 4838700 h 11581872"/>
                    <a:gd name="connsiteX21" fmla="*/ 9875520 w 28300680"/>
                    <a:gd name="connsiteY21" fmla="*/ 4953000 h 11581872"/>
                    <a:gd name="connsiteX22" fmla="*/ 9144000 w 28300680"/>
                    <a:gd name="connsiteY22" fmla="*/ 4953000 h 11581872"/>
                    <a:gd name="connsiteX23" fmla="*/ 7315200 w 28300680"/>
                    <a:gd name="connsiteY23" fmla="*/ 4953000 h 11581872"/>
                    <a:gd name="connsiteX24" fmla="*/ 6583680 w 28300680"/>
                    <a:gd name="connsiteY24" fmla="*/ 4914900 h 11581872"/>
                    <a:gd name="connsiteX25" fmla="*/ 4754880 w 28300680"/>
                    <a:gd name="connsiteY25" fmla="*/ 4572000 h 11581872"/>
                    <a:gd name="connsiteX26" fmla="*/ 4023360 w 28300680"/>
                    <a:gd name="connsiteY26" fmla="*/ 4191000 h 11581872"/>
                    <a:gd name="connsiteX27" fmla="*/ 2194560 w 28300680"/>
                    <a:gd name="connsiteY27" fmla="*/ 4191000 h 11581872"/>
                    <a:gd name="connsiteX28" fmla="*/ 2194560 w 28300680"/>
                    <a:gd name="connsiteY28" fmla="*/ 3124200 h 11581872"/>
                    <a:gd name="connsiteX29" fmla="*/ 1463040 w 28300680"/>
                    <a:gd name="connsiteY29" fmla="*/ 3124200 h 11581872"/>
                    <a:gd name="connsiteX30" fmla="*/ 0 w 28300680"/>
                    <a:gd name="connsiteY30" fmla="*/ 2438400 h 11581872"/>
                    <a:gd name="connsiteX31" fmla="*/ 24140160 w 28300680"/>
                    <a:gd name="connsiteY31" fmla="*/ 0 h 11581872"/>
                    <a:gd name="connsiteX32" fmla="*/ 28300680 w 28300680"/>
                    <a:gd name="connsiteY32" fmla="*/ 2476500 h 11581872"/>
                    <a:gd name="connsiteX33" fmla="*/ 25054560 w 28300680"/>
                    <a:gd name="connsiteY33" fmla="*/ 8915402 h 11581872"/>
                    <a:gd name="connsiteX34" fmla="*/ 24734521 w 28300680"/>
                    <a:gd name="connsiteY34" fmla="*/ 9982201 h 11581872"/>
                    <a:gd name="connsiteX35" fmla="*/ 22768560 w 28300680"/>
                    <a:gd name="connsiteY35" fmla="*/ 11581872 h 11581872"/>
                    <a:gd name="connsiteX36" fmla="*/ 22722840 w 28300680"/>
                    <a:gd name="connsiteY36" fmla="*/ 11581872 h 11581872"/>
                    <a:gd name="connsiteX37" fmla="*/ 22722840 w 28300680"/>
                    <a:gd name="connsiteY37" fmla="*/ 11506201 h 11581872"/>
                    <a:gd name="connsiteX38" fmla="*/ 22879526 w 28300680"/>
                    <a:gd name="connsiteY38" fmla="*/ 11506201 h 11581872"/>
                    <a:gd name="connsiteX39" fmla="*/ 23358160 w 28300680"/>
                    <a:gd name="connsiteY39" fmla="*/ 11333561 h 11581872"/>
                    <a:gd name="connsiteX40" fmla="*/ 23690104 w 28300680"/>
                    <a:gd name="connsiteY40" fmla="*/ 11021169 h 11581872"/>
                    <a:gd name="connsiteX41" fmla="*/ 24643081 w 28300680"/>
                    <a:gd name="connsiteY41" fmla="*/ 9982201 h 11581872"/>
                    <a:gd name="connsiteX42" fmla="*/ 24643080 w 28300680"/>
                    <a:gd name="connsiteY42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4963120 w 28300680"/>
                    <a:gd name="connsiteY2" fmla="*/ 3810000 h 11581872"/>
                    <a:gd name="connsiteX3" fmla="*/ 25237440 w 28300680"/>
                    <a:gd name="connsiteY3" fmla="*/ 3467100 h 11581872"/>
                    <a:gd name="connsiteX4" fmla="*/ 24871680 w 28300680"/>
                    <a:gd name="connsiteY4" fmla="*/ 3162300 h 11581872"/>
                    <a:gd name="connsiteX5" fmla="*/ 24505920 w 28300680"/>
                    <a:gd name="connsiteY5" fmla="*/ 3429000 h 11581872"/>
                    <a:gd name="connsiteX6" fmla="*/ 24185880 w 28300680"/>
                    <a:gd name="connsiteY6" fmla="*/ 3429000 h 11581872"/>
                    <a:gd name="connsiteX7" fmla="*/ 24185880 w 28300680"/>
                    <a:gd name="connsiteY7" fmla="*/ 3238500 h 11581872"/>
                    <a:gd name="connsiteX8" fmla="*/ 23637240 w 28300680"/>
                    <a:gd name="connsiteY8" fmla="*/ 3048000 h 11581872"/>
                    <a:gd name="connsiteX9" fmla="*/ 22677120 w 28300680"/>
                    <a:gd name="connsiteY9" fmla="*/ 3048000 h 11581872"/>
                    <a:gd name="connsiteX10" fmla="*/ 22677120 w 28300680"/>
                    <a:gd name="connsiteY10" fmla="*/ 2705100 h 11581872"/>
                    <a:gd name="connsiteX11" fmla="*/ 19751040 w 28300680"/>
                    <a:gd name="connsiteY11" fmla="*/ 2705100 h 11581872"/>
                    <a:gd name="connsiteX12" fmla="*/ 19385280 w 28300680"/>
                    <a:gd name="connsiteY12" fmla="*/ 3048000 h 11581872"/>
                    <a:gd name="connsiteX13" fmla="*/ 17556480 w 28300680"/>
                    <a:gd name="connsiteY13" fmla="*/ 3048000 h 11581872"/>
                    <a:gd name="connsiteX14" fmla="*/ 16824960 w 28300680"/>
                    <a:gd name="connsiteY14" fmla="*/ 3810000 h 11581872"/>
                    <a:gd name="connsiteX15" fmla="*/ 14996160 w 28300680"/>
                    <a:gd name="connsiteY15" fmla="*/ 4343400 h 11581872"/>
                    <a:gd name="connsiteX16" fmla="*/ 14264640 w 28300680"/>
                    <a:gd name="connsiteY16" fmla="*/ 4762500 h 11581872"/>
                    <a:gd name="connsiteX17" fmla="*/ 13350240 w 28300680"/>
                    <a:gd name="connsiteY17" fmla="*/ 4762500 h 11581872"/>
                    <a:gd name="connsiteX18" fmla="*/ 12435840 w 28300680"/>
                    <a:gd name="connsiteY18" fmla="*/ 4953000 h 11581872"/>
                    <a:gd name="connsiteX19" fmla="*/ 11750040 w 28300680"/>
                    <a:gd name="connsiteY19" fmla="*/ 4762500 h 11581872"/>
                    <a:gd name="connsiteX20" fmla="*/ 11247120 w 28300680"/>
                    <a:gd name="connsiteY20" fmla="*/ 4838700 h 11581872"/>
                    <a:gd name="connsiteX21" fmla="*/ 10332720 w 28300680"/>
                    <a:gd name="connsiteY21" fmla="*/ 4838700 h 11581872"/>
                    <a:gd name="connsiteX22" fmla="*/ 9875520 w 28300680"/>
                    <a:gd name="connsiteY22" fmla="*/ 4953000 h 11581872"/>
                    <a:gd name="connsiteX23" fmla="*/ 9144000 w 28300680"/>
                    <a:gd name="connsiteY23" fmla="*/ 4953000 h 11581872"/>
                    <a:gd name="connsiteX24" fmla="*/ 7315200 w 28300680"/>
                    <a:gd name="connsiteY24" fmla="*/ 4953000 h 11581872"/>
                    <a:gd name="connsiteX25" fmla="*/ 6583680 w 28300680"/>
                    <a:gd name="connsiteY25" fmla="*/ 4914900 h 11581872"/>
                    <a:gd name="connsiteX26" fmla="*/ 4754880 w 28300680"/>
                    <a:gd name="connsiteY26" fmla="*/ 4572000 h 11581872"/>
                    <a:gd name="connsiteX27" fmla="*/ 4023360 w 28300680"/>
                    <a:gd name="connsiteY27" fmla="*/ 4191000 h 11581872"/>
                    <a:gd name="connsiteX28" fmla="*/ 2194560 w 28300680"/>
                    <a:gd name="connsiteY28" fmla="*/ 4191000 h 11581872"/>
                    <a:gd name="connsiteX29" fmla="*/ 2194560 w 28300680"/>
                    <a:gd name="connsiteY29" fmla="*/ 3124200 h 11581872"/>
                    <a:gd name="connsiteX30" fmla="*/ 1463040 w 28300680"/>
                    <a:gd name="connsiteY30" fmla="*/ 3124200 h 11581872"/>
                    <a:gd name="connsiteX31" fmla="*/ 0 w 28300680"/>
                    <a:gd name="connsiteY31" fmla="*/ 2438400 h 11581872"/>
                    <a:gd name="connsiteX32" fmla="*/ 24140160 w 28300680"/>
                    <a:gd name="connsiteY32" fmla="*/ 0 h 11581872"/>
                    <a:gd name="connsiteX33" fmla="*/ 28300680 w 28300680"/>
                    <a:gd name="connsiteY33" fmla="*/ 2476500 h 11581872"/>
                    <a:gd name="connsiteX34" fmla="*/ 25054560 w 28300680"/>
                    <a:gd name="connsiteY34" fmla="*/ 8915402 h 11581872"/>
                    <a:gd name="connsiteX35" fmla="*/ 24734521 w 28300680"/>
                    <a:gd name="connsiteY35" fmla="*/ 9982201 h 11581872"/>
                    <a:gd name="connsiteX36" fmla="*/ 22768560 w 28300680"/>
                    <a:gd name="connsiteY36" fmla="*/ 11581872 h 11581872"/>
                    <a:gd name="connsiteX37" fmla="*/ 22722840 w 28300680"/>
                    <a:gd name="connsiteY37" fmla="*/ 11581872 h 11581872"/>
                    <a:gd name="connsiteX38" fmla="*/ 22722840 w 28300680"/>
                    <a:gd name="connsiteY38" fmla="*/ 11506201 h 11581872"/>
                    <a:gd name="connsiteX39" fmla="*/ 22879526 w 28300680"/>
                    <a:gd name="connsiteY39" fmla="*/ 11506201 h 11581872"/>
                    <a:gd name="connsiteX40" fmla="*/ 23358160 w 28300680"/>
                    <a:gd name="connsiteY40" fmla="*/ 11333561 h 11581872"/>
                    <a:gd name="connsiteX41" fmla="*/ 23690104 w 28300680"/>
                    <a:gd name="connsiteY41" fmla="*/ 11021169 h 11581872"/>
                    <a:gd name="connsiteX42" fmla="*/ 24643081 w 28300680"/>
                    <a:gd name="connsiteY42" fmla="*/ 9982201 h 11581872"/>
                    <a:gd name="connsiteX43" fmla="*/ 24643080 w 28300680"/>
                    <a:gd name="connsiteY43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4963120 w 28300680"/>
                    <a:gd name="connsiteY2" fmla="*/ 3810000 h 11581872"/>
                    <a:gd name="connsiteX3" fmla="*/ 25237440 w 28300680"/>
                    <a:gd name="connsiteY3" fmla="*/ 3467100 h 11581872"/>
                    <a:gd name="connsiteX4" fmla="*/ 24871680 w 28300680"/>
                    <a:gd name="connsiteY4" fmla="*/ 3162300 h 11581872"/>
                    <a:gd name="connsiteX5" fmla="*/ 24505920 w 28300680"/>
                    <a:gd name="connsiteY5" fmla="*/ 3429000 h 11581872"/>
                    <a:gd name="connsiteX6" fmla="*/ 24185880 w 28300680"/>
                    <a:gd name="connsiteY6" fmla="*/ 3429000 h 11581872"/>
                    <a:gd name="connsiteX7" fmla="*/ 24185880 w 28300680"/>
                    <a:gd name="connsiteY7" fmla="*/ 3238500 h 11581872"/>
                    <a:gd name="connsiteX8" fmla="*/ 23637240 w 28300680"/>
                    <a:gd name="connsiteY8" fmla="*/ 3048000 h 11581872"/>
                    <a:gd name="connsiteX9" fmla="*/ 22677120 w 28300680"/>
                    <a:gd name="connsiteY9" fmla="*/ 3048000 h 11581872"/>
                    <a:gd name="connsiteX10" fmla="*/ 22677120 w 28300680"/>
                    <a:gd name="connsiteY10" fmla="*/ 2705100 h 11581872"/>
                    <a:gd name="connsiteX11" fmla="*/ 19751040 w 28300680"/>
                    <a:gd name="connsiteY11" fmla="*/ 2705100 h 11581872"/>
                    <a:gd name="connsiteX12" fmla="*/ 19385280 w 28300680"/>
                    <a:gd name="connsiteY12" fmla="*/ 3048000 h 11581872"/>
                    <a:gd name="connsiteX13" fmla="*/ 17556480 w 28300680"/>
                    <a:gd name="connsiteY13" fmla="*/ 3048000 h 11581872"/>
                    <a:gd name="connsiteX14" fmla="*/ 16824960 w 28300680"/>
                    <a:gd name="connsiteY14" fmla="*/ 3810000 h 11581872"/>
                    <a:gd name="connsiteX15" fmla="*/ 14996160 w 28300680"/>
                    <a:gd name="connsiteY15" fmla="*/ 4343400 h 11581872"/>
                    <a:gd name="connsiteX16" fmla="*/ 14264640 w 28300680"/>
                    <a:gd name="connsiteY16" fmla="*/ 4762500 h 11581872"/>
                    <a:gd name="connsiteX17" fmla="*/ 13350240 w 28300680"/>
                    <a:gd name="connsiteY17" fmla="*/ 4762500 h 11581872"/>
                    <a:gd name="connsiteX18" fmla="*/ 12435840 w 28300680"/>
                    <a:gd name="connsiteY18" fmla="*/ 4953000 h 11581872"/>
                    <a:gd name="connsiteX19" fmla="*/ 11750040 w 28300680"/>
                    <a:gd name="connsiteY19" fmla="*/ 4762500 h 11581872"/>
                    <a:gd name="connsiteX20" fmla="*/ 11247120 w 28300680"/>
                    <a:gd name="connsiteY20" fmla="*/ 4838700 h 11581872"/>
                    <a:gd name="connsiteX21" fmla="*/ 10332720 w 28300680"/>
                    <a:gd name="connsiteY21" fmla="*/ 4838700 h 11581872"/>
                    <a:gd name="connsiteX22" fmla="*/ 9875520 w 28300680"/>
                    <a:gd name="connsiteY22" fmla="*/ 4953000 h 11581872"/>
                    <a:gd name="connsiteX23" fmla="*/ 9144000 w 28300680"/>
                    <a:gd name="connsiteY23" fmla="*/ 4953000 h 11581872"/>
                    <a:gd name="connsiteX24" fmla="*/ 7315200 w 28300680"/>
                    <a:gd name="connsiteY24" fmla="*/ 4953000 h 11581872"/>
                    <a:gd name="connsiteX25" fmla="*/ 6583680 w 28300680"/>
                    <a:gd name="connsiteY25" fmla="*/ 4914900 h 11581872"/>
                    <a:gd name="connsiteX26" fmla="*/ 4754880 w 28300680"/>
                    <a:gd name="connsiteY26" fmla="*/ 4572000 h 11581872"/>
                    <a:gd name="connsiteX27" fmla="*/ 4023360 w 28300680"/>
                    <a:gd name="connsiteY27" fmla="*/ 4191000 h 11581872"/>
                    <a:gd name="connsiteX28" fmla="*/ 2194560 w 28300680"/>
                    <a:gd name="connsiteY28" fmla="*/ 4191000 h 11581872"/>
                    <a:gd name="connsiteX29" fmla="*/ 2194560 w 28300680"/>
                    <a:gd name="connsiteY29" fmla="*/ 3124200 h 11581872"/>
                    <a:gd name="connsiteX30" fmla="*/ 1463040 w 28300680"/>
                    <a:gd name="connsiteY30" fmla="*/ 3124200 h 11581872"/>
                    <a:gd name="connsiteX31" fmla="*/ 0 w 28300680"/>
                    <a:gd name="connsiteY31" fmla="*/ 2438400 h 11581872"/>
                    <a:gd name="connsiteX32" fmla="*/ 24140160 w 28300680"/>
                    <a:gd name="connsiteY32" fmla="*/ 0 h 11581872"/>
                    <a:gd name="connsiteX33" fmla="*/ 28300680 w 28300680"/>
                    <a:gd name="connsiteY33" fmla="*/ 2476500 h 11581872"/>
                    <a:gd name="connsiteX34" fmla="*/ 25054560 w 28300680"/>
                    <a:gd name="connsiteY34" fmla="*/ 8915402 h 11581872"/>
                    <a:gd name="connsiteX35" fmla="*/ 24734521 w 28300680"/>
                    <a:gd name="connsiteY35" fmla="*/ 9982201 h 11581872"/>
                    <a:gd name="connsiteX36" fmla="*/ 22768560 w 28300680"/>
                    <a:gd name="connsiteY36" fmla="*/ 11581872 h 11581872"/>
                    <a:gd name="connsiteX37" fmla="*/ 22722840 w 28300680"/>
                    <a:gd name="connsiteY37" fmla="*/ 11581872 h 11581872"/>
                    <a:gd name="connsiteX38" fmla="*/ 22722840 w 28300680"/>
                    <a:gd name="connsiteY38" fmla="*/ 11506201 h 11581872"/>
                    <a:gd name="connsiteX39" fmla="*/ 22879526 w 28300680"/>
                    <a:gd name="connsiteY39" fmla="*/ 11506201 h 11581872"/>
                    <a:gd name="connsiteX40" fmla="*/ 23358160 w 28300680"/>
                    <a:gd name="connsiteY40" fmla="*/ 11333561 h 11581872"/>
                    <a:gd name="connsiteX41" fmla="*/ 23690104 w 28300680"/>
                    <a:gd name="connsiteY41" fmla="*/ 11021169 h 11581872"/>
                    <a:gd name="connsiteX42" fmla="*/ 24643081 w 28300680"/>
                    <a:gd name="connsiteY42" fmla="*/ 9982201 h 11581872"/>
                    <a:gd name="connsiteX43" fmla="*/ 24643080 w 28300680"/>
                    <a:gd name="connsiteY43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4963120 w 28300680"/>
                    <a:gd name="connsiteY2" fmla="*/ 3810000 h 11581872"/>
                    <a:gd name="connsiteX3" fmla="*/ 25237440 w 28300680"/>
                    <a:gd name="connsiteY3" fmla="*/ 3467100 h 11581872"/>
                    <a:gd name="connsiteX4" fmla="*/ 24871680 w 28300680"/>
                    <a:gd name="connsiteY4" fmla="*/ 3162300 h 11581872"/>
                    <a:gd name="connsiteX5" fmla="*/ 24505920 w 28300680"/>
                    <a:gd name="connsiteY5" fmla="*/ 3429000 h 11581872"/>
                    <a:gd name="connsiteX6" fmla="*/ 24185880 w 28300680"/>
                    <a:gd name="connsiteY6" fmla="*/ 3429000 h 11581872"/>
                    <a:gd name="connsiteX7" fmla="*/ 24185880 w 28300680"/>
                    <a:gd name="connsiteY7" fmla="*/ 3238500 h 11581872"/>
                    <a:gd name="connsiteX8" fmla="*/ 23637240 w 28300680"/>
                    <a:gd name="connsiteY8" fmla="*/ 3048000 h 11581872"/>
                    <a:gd name="connsiteX9" fmla="*/ 22677120 w 28300680"/>
                    <a:gd name="connsiteY9" fmla="*/ 3048000 h 11581872"/>
                    <a:gd name="connsiteX10" fmla="*/ 22677120 w 28300680"/>
                    <a:gd name="connsiteY10" fmla="*/ 2705100 h 11581872"/>
                    <a:gd name="connsiteX11" fmla="*/ 19751040 w 28300680"/>
                    <a:gd name="connsiteY11" fmla="*/ 2705100 h 11581872"/>
                    <a:gd name="connsiteX12" fmla="*/ 19385280 w 28300680"/>
                    <a:gd name="connsiteY12" fmla="*/ 3048000 h 11581872"/>
                    <a:gd name="connsiteX13" fmla="*/ 17556480 w 28300680"/>
                    <a:gd name="connsiteY13" fmla="*/ 3048000 h 11581872"/>
                    <a:gd name="connsiteX14" fmla="*/ 16824960 w 28300680"/>
                    <a:gd name="connsiteY14" fmla="*/ 3810000 h 11581872"/>
                    <a:gd name="connsiteX15" fmla="*/ 14996160 w 28300680"/>
                    <a:gd name="connsiteY15" fmla="*/ 4343400 h 11581872"/>
                    <a:gd name="connsiteX16" fmla="*/ 14264640 w 28300680"/>
                    <a:gd name="connsiteY16" fmla="*/ 4762500 h 11581872"/>
                    <a:gd name="connsiteX17" fmla="*/ 13350240 w 28300680"/>
                    <a:gd name="connsiteY17" fmla="*/ 4762500 h 11581872"/>
                    <a:gd name="connsiteX18" fmla="*/ 12435840 w 28300680"/>
                    <a:gd name="connsiteY18" fmla="*/ 4953000 h 11581872"/>
                    <a:gd name="connsiteX19" fmla="*/ 11750040 w 28300680"/>
                    <a:gd name="connsiteY19" fmla="*/ 4762500 h 11581872"/>
                    <a:gd name="connsiteX20" fmla="*/ 11247120 w 28300680"/>
                    <a:gd name="connsiteY20" fmla="*/ 4838700 h 11581872"/>
                    <a:gd name="connsiteX21" fmla="*/ 10332720 w 28300680"/>
                    <a:gd name="connsiteY21" fmla="*/ 4838700 h 11581872"/>
                    <a:gd name="connsiteX22" fmla="*/ 9875520 w 28300680"/>
                    <a:gd name="connsiteY22" fmla="*/ 4953000 h 11581872"/>
                    <a:gd name="connsiteX23" fmla="*/ 9144000 w 28300680"/>
                    <a:gd name="connsiteY23" fmla="*/ 4953000 h 11581872"/>
                    <a:gd name="connsiteX24" fmla="*/ 7315200 w 28300680"/>
                    <a:gd name="connsiteY24" fmla="*/ 4953000 h 11581872"/>
                    <a:gd name="connsiteX25" fmla="*/ 6583680 w 28300680"/>
                    <a:gd name="connsiteY25" fmla="*/ 4914900 h 11581872"/>
                    <a:gd name="connsiteX26" fmla="*/ 4754880 w 28300680"/>
                    <a:gd name="connsiteY26" fmla="*/ 4572000 h 11581872"/>
                    <a:gd name="connsiteX27" fmla="*/ 4023360 w 28300680"/>
                    <a:gd name="connsiteY27" fmla="*/ 4191000 h 11581872"/>
                    <a:gd name="connsiteX28" fmla="*/ 2194560 w 28300680"/>
                    <a:gd name="connsiteY28" fmla="*/ 4191000 h 11581872"/>
                    <a:gd name="connsiteX29" fmla="*/ 2194560 w 28300680"/>
                    <a:gd name="connsiteY29" fmla="*/ 3124200 h 11581872"/>
                    <a:gd name="connsiteX30" fmla="*/ 1463040 w 28300680"/>
                    <a:gd name="connsiteY30" fmla="*/ 3124200 h 11581872"/>
                    <a:gd name="connsiteX31" fmla="*/ 0 w 28300680"/>
                    <a:gd name="connsiteY31" fmla="*/ 2438400 h 11581872"/>
                    <a:gd name="connsiteX32" fmla="*/ 24140160 w 28300680"/>
                    <a:gd name="connsiteY32" fmla="*/ 0 h 11581872"/>
                    <a:gd name="connsiteX33" fmla="*/ 28300680 w 28300680"/>
                    <a:gd name="connsiteY33" fmla="*/ 2476500 h 11581872"/>
                    <a:gd name="connsiteX34" fmla="*/ 25054560 w 28300680"/>
                    <a:gd name="connsiteY34" fmla="*/ 8915402 h 11581872"/>
                    <a:gd name="connsiteX35" fmla="*/ 24734521 w 28300680"/>
                    <a:gd name="connsiteY35" fmla="*/ 9982201 h 11581872"/>
                    <a:gd name="connsiteX36" fmla="*/ 22768560 w 28300680"/>
                    <a:gd name="connsiteY36" fmla="*/ 11581872 h 11581872"/>
                    <a:gd name="connsiteX37" fmla="*/ 22722840 w 28300680"/>
                    <a:gd name="connsiteY37" fmla="*/ 11581872 h 11581872"/>
                    <a:gd name="connsiteX38" fmla="*/ 22722840 w 28300680"/>
                    <a:gd name="connsiteY38" fmla="*/ 11506201 h 11581872"/>
                    <a:gd name="connsiteX39" fmla="*/ 22879526 w 28300680"/>
                    <a:gd name="connsiteY39" fmla="*/ 11506201 h 11581872"/>
                    <a:gd name="connsiteX40" fmla="*/ 23358160 w 28300680"/>
                    <a:gd name="connsiteY40" fmla="*/ 11333561 h 11581872"/>
                    <a:gd name="connsiteX41" fmla="*/ 23690104 w 28300680"/>
                    <a:gd name="connsiteY41" fmla="*/ 11021169 h 11581872"/>
                    <a:gd name="connsiteX42" fmla="*/ 24643081 w 28300680"/>
                    <a:gd name="connsiteY42" fmla="*/ 9982201 h 11581872"/>
                    <a:gd name="connsiteX43" fmla="*/ 24643080 w 28300680"/>
                    <a:gd name="connsiteY43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4963120 w 28300680"/>
                    <a:gd name="connsiteY2" fmla="*/ 3810000 h 11581872"/>
                    <a:gd name="connsiteX3" fmla="*/ 25237440 w 28300680"/>
                    <a:gd name="connsiteY3" fmla="*/ 3467100 h 11581872"/>
                    <a:gd name="connsiteX4" fmla="*/ 24871680 w 28300680"/>
                    <a:gd name="connsiteY4" fmla="*/ 3162300 h 11581872"/>
                    <a:gd name="connsiteX5" fmla="*/ 24505920 w 28300680"/>
                    <a:gd name="connsiteY5" fmla="*/ 3429000 h 11581872"/>
                    <a:gd name="connsiteX6" fmla="*/ 24185880 w 28300680"/>
                    <a:gd name="connsiteY6" fmla="*/ 3429000 h 11581872"/>
                    <a:gd name="connsiteX7" fmla="*/ 24185880 w 28300680"/>
                    <a:gd name="connsiteY7" fmla="*/ 3238500 h 11581872"/>
                    <a:gd name="connsiteX8" fmla="*/ 23637240 w 28300680"/>
                    <a:gd name="connsiteY8" fmla="*/ 3048000 h 11581872"/>
                    <a:gd name="connsiteX9" fmla="*/ 22677120 w 28300680"/>
                    <a:gd name="connsiteY9" fmla="*/ 3048000 h 11581872"/>
                    <a:gd name="connsiteX10" fmla="*/ 22677120 w 28300680"/>
                    <a:gd name="connsiteY10" fmla="*/ 2705100 h 11581872"/>
                    <a:gd name="connsiteX11" fmla="*/ 19751040 w 28300680"/>
                    <a:gd name="connsiteY11" fmla="*/ 2705100 h 11581872"/>
                    <a:gd name="connsiteX12" fmla="*/ 19385280 w 28300680"/>
                    <a:gd name="connsiteY12" fmla="*/ 3048000 h 11581872"/>
                    <a:gd name="connsiteX13" fmla="*/ 17556480 w 28300680"/>
                    <a:gd name="connsiteY13" fmla="*/ 3048000 h 11581872"/>
                    <a:gd name="connsiteX14" fmla="*/ 16824960 w 28300680"/>
                    <a:gd name="connsiteY14" fmla="*/ 3810000 h 11581872"/>
                    <a:gd name="connsiteX15" fmla="*/ 14996160 w 28300680"/>
                    <a:gd name="connsiteY15" fmla="*/ 4343400 h 11581872"/>
                    <a:gd name="connsiteX16" fmla="*/ 14264640 w 28300680"/>
                    <a:gd name="connsiteY16" fmla="*/ 4762500 h 11581872"/>
                    <a:gd name="connsiteX17" fmla="*/ 13350240 w 28300680"/>
                    <a:gd name="connsiteY17" fmla="*/ 4762500 h 11581872"/>
                    <a:gd name="connsiteX18" fmla="*/ 12435840 w 28300680"/>
                    <a:gd name="connsiteY18" fmla="*/ 4953000 h 11581872"/>
                    <a:gd name="connsiteX19" fmla="*/ 11750040 w 28300680"/>
                    <a:gd name="connsiteY19" fmla="*/ 4762500 h 11581872"/>
                    <a:gd name="connsiteX20" fmla="*/ 11247120 w 28300680"/>
                    <a:gd name="connsiteY20" fmla="*/ 4838700 h 11581872"/>
                    <a:gd name="connsiteX21" fmla="*/ 10332720 w 28300680"/>
                    <a:gd name="connsiteY21" fmla="*/ 4838700 h 11581872"/>
                    <a:gd name="connsiteX22" fmla="*/ 9875520 w 28300680"/>
                    <a:gd name="connsiteY22" fmla="*/ 4953000 h 11581872"/>
                    <a:gd name="connsiteX23" fmla="*/ 9144000 w 28300680"/>
                    <a:gd name="connsiteY23" fmla="*/ 4953000 h 11581872"/>
                    <a:gd name="connsiteX24" fmla="*/ 7315200 w 28300680"/>
                    <a:gd name="connsiteY24" fmla="*/ 4953000 h 11581872"/>
                    <a:gd name="connsiteX25" fmla="*/ 6583680 w 28300680"/>
                    <a:gd name="connsiteY25" fmla="*/ 4914900 h 11581872"/>
                    <a:gd name="connsiteX26" fmla="*/ 4754880 w 28300680"/>
                    <a:gd name="connsiteY26" fmla="*/ 4572000 h 11581872"/>
                    <a:gd name="connsiteX27" fmla="*/ 4023360 w 28300680"/>
                    <a:gd name="connsiteY27" fmla="*/ 4191000 h 11581872"/>
                    <a:gd name="connsiteX28" fmla="*/ 2194560 w 28300680"/>
                    <a:gd name="connsiteY28" fmla="*/ 4191000 h 11581872"/>
                    <a:gd name="connsiteX29" fmla="*/ 2194560 w 28300680"/>
                    <a:gd name="connsiteY29" fmla="*/ 3124200 h 11581872"/>
                    <a:gd name="connsiteX30" fmla="*/ 1463040 w 28300680"/>
                    <a:gd name="connsiteY30" fmla="*/ 3124200 h 11581872"/>
                    <a:gd name="connsiteX31" fmla="*/ 0 w 28300680"/>
                    <a:gd name="connsiteY31" fmla="*/ 2438400 h 11581872"/>
                    <a:gd name="connsiteX32" fmla="*/ 24140160 w 28300680"/>
                    <a:gd name="connsiteY32" fmla="*/ 0 h 11581872"/>
                    <a:gd name="connsiteX33" fmla="*/ 28300680 w 28300680"/>
                    <a:gd name="connsiteY33" fmla="*/ 2476500 h 11581872"/>
                    <a:gd name="connsiteX34" fmla="*/ 25054560 w 28300680"/>
                    <a:gd name="connsiteY34" fmla="*/ 8915402 h 11581872"/>
                    <a:gd name="connsiteX35" fmla="*/ 24734521 w 28300680"/>
                    <a:gd name="connsiteY35" fmla="*/ 9982201 h 11581872"/>
                    <a:gd name="connsiteX36" fmla="*/ 22768560 w 28300680"/>
                    <a:gd name="connsiteY36" fmla="*/ 11581872 h 11581872"/>
                    <a:gd name="connsiteX37" fmla="*/ 22722840 w 28300680"/>
                    <a:gd name="connsiteY37" fmla="*/ 11581872 h 11581872"/>
                    <a:gd name="connsiteX38" fmla="*/ 22722840 w 28300680"/>
                    <a:gd name="connsiteY38" fmla="*/ 11506201 h 11581872"/>
                    <a:gd name="connsiteX39" fmla="*/ 22879526 w 28300680"/>
                    <a:gd name="connsiteY39" fmla="*/ 11506201 h 11581872"/>
                    <a:gd name="connsiteX40" fmla="*/ 23358160 w 28300680"/>
                    <a:gd name="connsiteY40" fmla="*/ 11333561 h 11581872"/>
                    <a:gd name="connsiteX41" fmla="*/ 23690104 w 28300680"/>
                    <a:gd name="connsiteY41" fmla="*/ 11021169 h 11581872"/>
                    <a:gd name="connsiteX42" fmla="*/ 24643081 w 28300680"/>
                    <a:gd name="connsiteY42" fmla="*/ 9982201 h 11581872"/>
                    <a:gd name="connsiteX43" fmla="*/ 24643080 w 28300680"/>
                    <a:gd name="connsiteY43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4963120 w 28300680"/>
                    <a:gd name="connsiteY2" fmla="*/ 3810000 h 11581872"/>
                    <a:gd name="connsiteX3" fmla="*/ 25237440 w 28300680"/>
                    <a:gd name="connsiteY3" fmla="*/ 3467100 h 11581872"/>
                    <a:gd name="connsiteX4" fmla="*/ 24871680 w 28300680"/>
                    <a:gd name="connsiteY4" fmla="*/ 3162300 h 11581872"/>
                    <a:gd name="connsiteX5" fmla="*/ 24505920 w 28300680"/>
                    <a:gd name="connsiteY5" fmla="*/ 3429000 h 11581872"/>
                    <a:gd name="connsiteX6" fmla="*/ 24185880 w 28300680"/>
                    <a:gd name="connsiteY6" fmla="*/ 3429000 h 11581872"/>
                    <a:gd name="connsiteX7" fmla="*/ 24185880 w 28300680"/>
                    <a:gd name="connsiteY7" fmla="*/ 3238500 h 11581872"/>
                    <a:gd name="connsiteX8" fmla="*/ 23637240 w 28300680"/>
                    <a:gd name="connsiteY8" fmla="*/ 3048000 h 11581872"/>
                    <a:gd name="connsiteX9" fmla="*/ 22677120 w 28300680"/>
                    <a:gd name="connsiteY9" fmla="*/ 3048000 h 11581872"/>
                    <a:gd name="connsiteX10" fmla="*/ 22677120 w 28300680"/>
                    <a:gd name="connsiteY10" fmla="*/ 2705100 h 11581872"/>
                    <a:gd name="connsiteX11" fmla="*/ 19751040 w 28300680"/>
                    <a:gd name="connsiteY11" fmla="*/ 2705100 h 11581872"/>
                    <a:gd name="connsiteX12" fmla="*/ 19385280 w 28300680"/>
                    <a:gd name="connsiteY12" fmla="*/ 3048000 h 11581872"/>
                    <a:gd name="connsiteX13" fmla="*/ 17556480 w 28300680"/>
                    <a:gd name="connsiteY13" fmla="*/ 3048000 h 11581872"/>
                    <a:gd name="connsiteX14" fmla="*/ 16824960 w 28300680"/>
                    <a:gd name="connsiteY14" fmla="*/ 3810000 h 11581872"/>
                    <a:gd name="connsiteX15" fmla="*/ 14996160 w 28300680"/>
                    <a:gd name="connsiteY15" fmla="*/ 4343400 h 11581872"/>
                    <a:gd name="connsiteX16" fmla="*/ 14264640 w 28300680"/>
                    <a:gd name="connsiteY16" fmla="*/ 4762500 h 11581872"/>
                    <a:gd name="connsiteX17" fmla="*/ 13350240 w 28300680"/>
                    <a:gd name="connsiteY17" fmla="*/ 4762500 h 11581872"/>
                    <a:gd name="connsiteX18" fmla="*/ 12435840 w 28300680"/>
                    <a:gd name="connsiteY18" fmla="*/ 4953000 h 11581872"/>
                    <a:gd name="connsiteX19" fmla="*/ 11750040 w 28300680"/>
                    <a:gd name="connsiteY19" fmla="*/ 4762500 h 11581872"/>
                    <a:gd name="connsiteX20" fmla="*/ 11247120 w 28300680"/>
                    <a:gd name="connsiteY20" fmla="*/ 4838700 h 11581872"/>
                    <a:gd name="connsiteX21" fmla="*/ 10332720 w 28300680"/>
                    <a:gd name="connsiteY21" fmla="*/ 4838700 h 11581872"/>
                    <a:gd name="connsiteX22" fmla="*/ 9875520 w 28300680"/>
                    <a:gd name="connsiteY22" fmla="*/ 4953000 h 11581872"/>
                    <a:gd name="connsiteX23" fmla="*/ 9144000 w 28300680"/>
                    <a:gd name="connsiteY23" fmla="*/ 4953000 h 11581872"/>
                    <a:gd name="connsiteX24" fmla="*/ 7315200 w 28300680"/>
                    <a:gd name="connsiteY24" fmla="*/ 4953000 h 11581872"/>
                    <a:gd name="connsiteX25" fmla="*/ 6583680 w 28300680"/>
                    <a:gd name="connsiteY25" fmla="*/ 4914900 h 11581872"/>
                    <a:gd name="connsiteX26" fmla="*/ 4754880 w 28300680"/>
                    <a:gd name="connsiteY26" fmla="*/ 4572000 h 11581872"/>
                    <a:gd name="connsiteX27" fmla="*/ 4023360 w 28300680"/>
                    <a:gd name="connsiteY27" fmla="*/ 4191000 h 11581872"/>
                    <a:gd name="connsiteX28" fmla="*/ 2194560 w 28300680"/>
                    <a:gd name="connsiteY28" fmla="*/ 4191000 h 11581872"/>
                    <a:gd name="connsiteX29" fmla="*/ 2194560 w 28300680"/>
                    <a:gd name="connsiteY29" fmla="*/ 3124200 h 11581872"/>
                    <a:gd name="connsiteX30" fmla="*/ 1463040 w 28300680"/>
                    <a:gd name="connsiteY30" fmla="*/ 3124200 h 11581872"/>
                    <a:gd name="connsiteX31" fmla="*/ 0 w 28300680"/>
                    <a:gd name="connsiteY31" fmla="*/ 2438400 h 11581872"/>
                    <a:gd name="connsiteX32" fmla="*/ 24140160 w 28300680"/>
                    <a:gd name="connsiteY32" fmla="*/ 0 h 11581872"/>
                    <a:gd name="connsiteX33" fmla="*/ 28300680 w 28300680"/>
                    <a:gd name="connsiteY33" fmla="*/ 2476500 h 11581872"/>
                    <a:gd name="connsiteX34" fmla="*/ 25054560 w 28300680"/>
                    <a:gd name="connsiteY34" fmla="*/ 8915402 h 11581872"/>
                    <a:gd name="connsiteX35" fmla="*/ 24734521 w 28300680"/>
                    <a:gd name="connsiteY35" fmla="*/ 9982201 h 11581872"/>
                    <a:gd name="connsiteX36" fmla="*/ 22768560 w 28300680"/>
                    <a:gd name="connsiteY36" fmla="*/ 11581872 h 11581872"/>
                    <a:gd name="connsiteX37" fmla="*/ 22722840 w 28300680"/>
                    <a:gd name="connsiteY37" fmla="*/ 11581872 h 11581872"/>
                    <a:gd name="connsiteX38" fmla="*/ 22722840 w 28300680"/>
                    <a:gd name="connsiteY38" fmla="*/ 11506201 h 11581872"/>
                    <a:gd name="connsiteX39" fmla="*/ 22879526 w 28300680"/>
                    <a:gd name="connsiteY39" fmla="*/ 11506201 h 11581872"/>
                    <a:gd name="connsiteX40" fmla="*/ 23358160 w 28300680"/>
                    <a:gd name="connsiteY40" fmla="*/ 11333561 h 11581872"/>
                    <a:gd name="connsiteX41" fmla="*/ 23690104 w 28300680"/>
                    <a:gd name="connsiteY41" fmla="*/ 11021169 h 11581872"/>
                    <a:gd name="connsiteX42" fmla="*/ 24643081 w 28300680"/>
                    <a:gd name="connsiteY42" fmla="*/ 9982201 h 11581872"/>
                    <a:gd name="connsiteX43" fmla="*/ 24643080 w 28300680"/>
                    <a:gd name="connsiteY43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4963120 w 28300680"/>
                    <a:gd name="connsiteY2" fmla="*/ 3810000 h 11581872"/>
                    <a:gd name="connsiteX3" fmla="*/ 25237440 w 28300680"/>
                    <a:gd name="connsiteY3" fmla="*/ 3467100 h 11581872"/>
                    <a:gd name="connsiteX4" fmla="*/ 24871680 w 28300680"/>
                    <a:gd name="connsiteY4" fmla="*/ 3162300 h 11581872"/>
                    <a:gd name="connsiteX5" fmla="*/ 24505920 w 28300680"/>
                    <a:gd name="connsiteY5" fmla="*/ 3429000 h 11581872"/>
                    <a:gd name="connsiteX6" fmla="*/ 24185880 w 28300680"/>
                    <a:gd name="connsiteY6" fmla="*/ 3429000 h 11581872"/>
                    <a:gd name="connsiteX7" fmla="*/ 24185880 w 28300680"/>
                    <a:gd name="connsiteY7" fmla="*/ 3238500 h 11581872"/>
                    <a:gd name="connsiteX8" fmla="*/ 23637240 w 28300680"/>
                    <a:gd name="connsiteY8" fmla="*/ 3048000 h 11581872"/>
                    <a:gd name="connsiteX9" fmla="*/ 22677120 w 28300680"/>
                    <a:gd name="connsiteY9" fmla="*/ 3048000 h 11581872"/>
                    <a:gd name="connsiteX10" fmla="*/ 22677120 w 28300680"/>
                    <a:gd name="connsiteY10" fmla="*/ 2705100 h 11581872"/>
                    <a:gd name="connsiteX11" fmla="*/ 19751040 w 28300680"/>
                    <a:gd name="connsiteY11" fmla="*/ 2705100 h 11581872"/>
                    <a:gd name="connsiteX12" fmla="*/ 19385280 w 28300680"/>
                    <a:gd name="connsiteY12" fmla="*/ 3048000 h 11581872"/>
                    <a:gd name="connsiteX13" fmla="*/ 17556480 w 28300680"/>
                    <a:gd name="connsiteY13" fmla="*/ 3048000 h 11581872"/>
                    <a:gd name="connsiteX14" fmla="*/ 16824960 w 28300680"/>
                    <a:gd name="connsiteY14" fmla="*/ 3810000 h 11581872"/>
                    <a:gd name="connsiteX15" fmla="*/ 14996160 w 28300680"/>
                    <a:gd name="connsiteY15" fmla="*/ 4343400 h 11581872"/>
                    <a:gd name="connsiteX16" fmla="*/ 14264640 w 28300680"/>
                    <a:gd name="connsiteY16" fmla="*/ 4762500 h 11581872"/>
                    <a:gd name="connsiteX17" fmla="*/ 13350240 w 28300680"/>
                    <a:gd name="connsiteY17" fmla="*/ 4762500 h 11581872"/>
                    <a:gd name="connsiteX18" fmla="*/ 12435840 w 28300680"/>
                    <a:gd name="connsiteY18" fmla="*/ 4953000 h 11581872"/>
                    <a:gd name="connsiteX19" fmla="*/ 11750040 w 28300680"/>
                    <a:gd name="connsiteY19" fmla="*/ 4762500 h 11581872"/>
                    <a:gd name="connsiteX20" fmla="*/ 11247120 w 28300680"/>
                    <a:gd name="connsiteY20" fmla="*/ 4838700 h 11581872"/>
                    <a:gd name="connsiteX21" fmla="*/ 10332720 w 28300680"/>
                    <a:gd name="connsiteY21" fmla="*/ 4838700 h 11581872"/>
                    <a:gd name="connsiteX22" fmla="*/ 9875520 w 28300680"/>
                    <a:gd name="connsiteY22" fmla="*/ 4953000 h 11581872"/>
                    <a:gd name="connsiteX23" fmla="*/ 9144000 w 28300680"/>
                    <a:gd name="connsiteY23" fmla="*/ 4953000 h 11581872"/>
                    <a:gd name="connsiteX24" fmla="*/ 7315200 w 28300680"/>
                    <a:gd name="connsiteY24" fmla="*/ 4953000 h 11581872"/>
                    <a:gd name="connsiteX25" fmla="*/ 6583680 w 28300680"/>
                    <a:gd name="connsiteY25" fmla="*/ 4914900 h 11581872"/>
                    <a:gd name="connsiteX26" fmla="*/ 4754880 w 28300680"/>
                    <a:gd name="connsiteY26" fmla="*/ 4572000 h 11581872"/>
                    <a:gd name="connsiteX27" fmla="*/ 4023360 w 28300680"/>
                    <a:gd name="connsiteY27" fmla="*/ 4191000 h 11581872"/>
                    <a:gd name="connsiteX28" fmla="*/ 2194560 w 28300680"/>
                    <a:gd name="connsiteY28" fmla="*/ 4191000 h 11581872"/>
                    <a:gd name="connsiteX29" fmla="*/ 2194560 w 28300680"/>
                    <a:gd name="connsiteY29" fmla="*/ 3124200 h 11581872"/>
                    <a:gd name="connsiteX30" fmla="*/ 1463040 w 28300680"/>
                    <a:gd name="connsiteY30" fmla="*/ 3124200 h 11581872"/>
                    <a:gd name="connsiteX31" fmla="*/ 0 w 28300680"/>
                    <a:gd name="connsiteY31" fmla="*/ 2438400 h 11581872"/>
                    <a:gd name="connsiteX32" fmla="*/ 24140160 w 28300680"/>
                    <a:gd name="connsiteY32" fmla="*/ 0 h 11581872"/>
                    <a:gd name="connsiteX33" fmla="*/ 28300680 w 28300680"/>
                    <a:gd name="connsiteY33" fmla="*/ 2476500 h 11581872"/>
                    <a:gd name="connsiteX34" fmla="*/ 25054560 w 28300680"/>
                    <a:gd name="connsiteY34" fmla="*/ 8915402 h 11581872"/>
                    <a:gd name="connsiteX35" fmla="*/ 24734521 w 28300680"/>
                    <a:gd name="connsiteY35" fmla="*/ 9982201 h 11581872"/>
                    <a:gd name="connsiteX36" fmla="*/ 22768560 w 28300680"/>
                    <a:gd name="connsiteY36" fmla="*/ 11581872 h 11581872"/>
                    <a:gd name="connsiteX37" fmla="*/ 22722840 w 28300680"/>
                    <a:gd name="connsiteY37" fmla="*/ 11581872 h 11581872"/>
                    <a:gd name="connsiteX38" fmla="*/ 22722840 w 28300680"/>
                    <a:gd name="connsiteY38" fmla="*/ 11506201 h 11581872"/>
                    <a:gd name="connsiteX39" fmla="*/ 22879526 w 28300680"/>
                    <a:gd name="connsiteY39" fmla="*/ 11506201 h 11581872"/>
                    <a:gd name="connsiteX40" fmla="*/ 23358160 w 28300680"/>
                    <a:gd name="connsiteY40" fmla="*/ 11333561 h 11581872"/>
                    <a:gd name="connsiteX41" fmla="*/ 23690104 w 28300680"/>
                    <a:gd name="connsiteY41" fmla="*/ 11021169 h 11581872"/>
                    <a:gd name="connsiteX42" fmla="*/ 24643081 w 28300680"/>
                    <a:gd name="connsiteY42" fmla="*/ 9982201 h 11581872"/>
                    <a:gd name="connsiteX43" fmla="*/ 24643080 w 28300680"/>
                    <a:gd name="connsiteY43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4963120 w 28300680"/>
                    <a:gd name="connsiteY2" fmla="*/ 3810000 h 11581872"/>
                    <a:gd name="connsiteX3" fmla="*/ 25237440 w 28300680"/>
                    <a:gd name="connsiteY3" fmla="*/ 3467100 h 11581872"/>
                    <a:gd name="connsiteX4" fmla="*/ 24871680 w 28300680"/>
                    <a:gd name="connsiteY4" fmla="*/ 3162300 h 11581872"/>
                    <a:gd name="connsiteX5" fmla="*/ 24505920 w 28300680"/>
                    <a:gd name="connsiteY5" fmla="*/ 3429000 h 11581872"/>
                    <a:gd name="connsiteX6" fmla="*/ 24185880 w 28300680"/>
                    <a:gd name="connsiteY6" fmla="*/ 3429000 h 11581872"/>
                    <a:gd name="connsiteX7" fmla="*/ 24185880 w 28300680"/>
                    <a:gd name="connsiteY7" fmla="*/ 3238500 h 11581872"/>
                    <a:gd name="connsiteX8" fmla="*/ 23637240 w 28300680"/>
                    <a:gd name="connsiteY8" fmla="*/ 3048000 h 11581872"/>
                    <a:gd name="connsiteX9" fmla="*/ 22677120 w 28300680"/>
                    <a:gd name="connsiteY9" fmla="*/ 3048000 h 11581872"/>
                    <a:gd name="connsiteX10" fmla="*/ 22677120 w 28300680"/>
                    <a:gd name="connsiteY10" fmla="*/ 2705100 h 11581872"/>
                    <a:gd name="connsiteX11" fmla="*/ 19751040 w 28300680"/>
                    <a:gd name="connsiteY11" fmla="*/ 2705100 h 11581872"/>
                    <a:gd name="connsiteX12" fmla="*/ 19385280 w 28300680"/>
                    <a:gd name="connsiteY12" fmla="*/ 3048000 h 11581872"/>
                    <a:gd name="connsiteX13" fmla="*/ 17556480 w 28300680"/>
                    <a:gd name="connsiteY13" fmla="*/ 3048000 h 11581872"/>
                    <a:gd name="connsiteX14" fmla="*/ 16824960 w 28300680"/>
                    <a:gd name="connsiteY14" fmla="*/ 3810000 h 11581872"/>
                    <a:gd name="connsiteX15" fmla="*/ 14996160 w 28300680"/>
                    <a:gd name="connsiteY15" fmla="*/ 4343400 h 11581872"/>
                    <a:gd name="connsiteX16" fmla="*/ 14264640 w 28300680"/>
                    <a:gd name="connsiteY16" fmla="*/ 4762500 h 11581872"/>
                    <a:gd name="connsiteX17" fmla="*/ 13350240 w 28300680"/>
                    <a:gd name="connsiteY17" fmla="*/ 4762500 h 11581872"/>
                    <a:gd name="connsiteX18" fmla="*/ 12435840 w 28300680"/>
                    <a:gd name="connsiteY18" fmla="*/ 4953000 h 11581872"/>
                    <a:gd name="connsiteX19" fmla="*/ 11750040 w 28300680"/>
                    <a:gd name="connsiteY19" fmla="*/ 4762500 h 11581872"/>
                    <a:gd name="connsiteX20" fmla="*/ 11247120 w 28300680"/>
                    <a:gd name="connsiteY20" fmla="*/ 4838700 h 11581872"/>
                    <a:gd name="connsiteX21" fmla="*/ 10332720 w 28300680"/>
                    <a:gd name="connsiteY21" fmla="*/ 4838700 h 11581872"/>
                    <a:gd name="connsiteX22" fmla="*/ 9875520 w 28300680"/>
                    <a:gd name="connsiteY22" fmla="*/ 4953000 h 11581872"/>
                    <a:gd name="connsiteX23" fmla="*/ 9144000 w 28300680"/>
                    <a:gd name="connsiteY23" fmla="*/ 4953000 h 11581872"/>
                    <a:gd name="connsiteX24" fmla="*/ 7315200 w 28300680"/>
                    <a:gd name="connsiteY24" fmla="*/ 4953000 h 11581872"/>
                    <a:gd name="connsiteX25" fmla="*/ 6583680 w 28300680"/>
                    <a:gd name="connsiteY25" fmla="*/ 4914900 h 11581872"/>
                    <a:gd name="connsiteX26" fmla="*/ 4754880 w 28300680"/>
                    <a:gd name="connsiteY26" fmla="*/ 4572000 h 11581872"/>
                    <a:gd name="connsiteX27" fmla="*/ 4023360 w 28300680"/>
                    <a:gd name="connsiteY27" fmla="*/ 4191000 h 11581872"/>
                    <a:gd name="connsiteX28" fmla="*/ 2194560 w 28300680"/>
                    <a:gd name="connsiteY28" fmla="*/ 4191000 h 11581872"/>
                    <a:gd name="connsiteX29" fmla="*/ 2194560 w 28300680"/>
                    <a:gd name="connsiteY29" fmla="*/ 3124200 h 11581872"/>
                    <a:gd name="connsiteX30" fmla="*/ 1463040 w 28300680"/>
                    <a:gd name="connsiteY30" fmla="*/ 3124200 h 11581872"/>
                    <a:gd name="connsiteX31" fmla="*/ 0 w 28300680"/>
                    <a:gd name="connsiteY31" fmla="*/ 2438400 h 11581872"/>
                    <a:gd name="connsiteX32" fmla="*/ 24140160 w 28300680"/>
                    <a:gd name="connsiteY32" fmla="*/ 0 h 11581872"/>
                    <a:gd name="connsiteX33" fmla="*/ 28300680 w 28300680"/>
                    <a:gd name="connsiteY33" fmla="*/ 2476500 h 11581872"/>
                    <a:gd name="connsiteX34" fmla="*/ 25054560 w 28300680"/>
                    <a:gd name="connsiteY34" fmla="*/ 8915402 h 11581872"/>
                    <a:gd name="connsiteX35" fmla="*/ 24734521 w 28300680"/>
                    <a:gd name="connsiteY35" fmla="*/ 9982201 h 11581872"/>
                    <a:gd name="connsiteX36" fmla="*/ 22768560 w 28300680"/>
                    <a:gd name="connsiteY36" fmla="*/ 11581872 h 11581872"/>
                    <a:gd name="connsiteX37" fmla="*/ 22722840 w 28300680"/>
                    <a:gd name="connsiteY37" fmla="*/ 11581872 h 11581872"/>
                    <a:gd name="connsiteX38" fmla="*/ 22722840 w 28300680"/>
                    <a:gd name="connsiteY38" fmla="*/ 11506201 h 11581872"/>
                    <a:gd name="connsiteX39" fmla="*/ 22879526 w 28300680"/>
                    <a:gd name="connsiteY39" fmla="*/ 11506201 h 11581872"/>
                    <a:gd name="connsiteX40" fmla="*/ 23358160 w 28300680"/>
                    <a:gd name="connsiteY40" fmla="*/ 11333561 h 11581872"/>
                    <a:gd name="connsiteX41" fmla="*/ 23690104 w 28300680"/>
                    <a:gd name="connsiteY41" fmla="*/ 11021169 h 11581872"/>
                    <a:gd name="connsiteX42" fmla="*/ 24643081 w 28300680"/>
                    <a:gd name="connsiteY42" fmla="*/ 9982201 h 11581872"/>
                    <a:gd name="connsiteX43" fmla="*/ 24643080 w 28300680"/>
                    <a:gd name="connsiteY43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4963120 w 28300680"/>
                    <a:gd name="connsiteY2" fmla="*/ 3810000 h 11581872"/>
                    <a:gd name="connsiteX3" fmla="*/ 25237440 w 28300680"/>
                    <a:gd name="connsiteY3" fmla="*/ 3467100 h 11581872"/>
                    <a:gd name="connsiteX4" fmla="*/ 24871680 w 28300680"/>
                    <a:gd name="connsiteY4" fmla="*/ 3162300 h 11581872"/>
                    <a:gd name="connsiteX5" fmla="*/ 24505920 w 28300680"/>
                    <a:gd name="connsiteY5" fmla="*/ 3429000 h 11581872"/>
                    <a:gd name="connsiteX6" fmla="*/ 24185880 w 28300680"/>
                    <a:gd name="connsiteY6" fmla="*/ 3429000 h 11581872"/>
                    <a:gd name="connsiteX7" fmla="*/ 24185880 w 28300680"/>
                    <a:gd name="connsiteY7" fmla="*/ 3238500 h 11581872"/>
                    <a:gd name="connsiteX8" fmla="*/ 23637240 w 28300680"/>
                    <a:gd name="connsiteY8" fmla="*/ 3048000 h 11581872"/>
                    <a:gd name="connsiteX9" fmla="*/ 22677120 w 28300680"/>
                    <a:gd name="connsiteY9" fmla="*/ 3048000 h 11581872"/>
                    <a:gd name="connsiteX10" fmla="*/ 22677120 w 28300680"/>
                    <a:gd name="connsiteY10" fmla="*/ 2705100 h 11581872"/>
                    <a:gd name="connsiteX11" fmla="*/ 19751040 w 28300680"/>
                    <a:gd name="connsiteY11" fmla="*/ 2705100 h 11581872"/>
                    <a:gd name="connsiteX12" fmla="*/ 19385280 w 28300680"/>
                    <a:gd name="connsiteY12" fmla="*/ 3048000 h 11581872"/>
                    <a:gd name="connsiteX13" fmla="*/ 17556480 w 28300680"/>
                    <a:gd name="connsiteY13" fmla="*/ 3048000 h 11581872"/>
                    <a:gd name="connsiteX14" fmla="*/ 16824960 w 28300680"/>
                    <a:gd name="connsiteY14" fmla="*/ 3810000 h 11581872"/>
                    <a:gd name="connsiteX15" fmla="*/ 14996160 w 28300680"/>
                    <a:gd name="connsiteY15" fmla="*/ 4343400 h 11581872"/>
                    <a:gd name="connsiteX16" fmla="*/ 14264640 w 28300680"/>
                    <a:gd name="connsiteY16" fmla="*/ 4762500 h 11581872"/>
                    <a:gd name="connsiteX17" fmla="*/ 13350240 w 28300680"/>
                    <a:gd name="connsiteY17" fmla="*/ 4762500 h 11581872"/>
                    <a:gd name="connsiteX18" fmla="*/ 12435840 w 28300680"/>
                    <a:gd name="connsiteY18" fmla="*/ 4953000 h 11581872"/>
                    <a:gd name="connsiteX19" fmla="*/ 11750040 w 28300680"/>
                    <a:gd name="connsiteY19" fmla="*/ 4762500 h 11581872"/>
                    <a:gd name="connsiteX20" fmla="*/ 11247120 w 28300680"/>
                    <a:gd name="connsiteY20" fmla="*/ 4838700 h 11581872"/>
                    <a:gd name="connsiteX21" fmla="*/ 10332720 w 28300680"/>
                    <a:gd name="connsiteY21" fmla="*/ 4838700 h 11581872"/>
                    <a:gd name="connsiteX22" fmla="*/ 9875520 w 28300680"/>
                    <a:gd name="connsiteY22" fmla="*/ 4953000 h 11581872"/>
                    <a:gd name="connsiteX23" fmla="*/ 9144000 w 28300680"/>
                    <a:gd name="connsiteY23" fmla="*/ 4953000 h 11581872"/>
                    <a:gd name="connsiteX24" fmla="*/ 7315200 w 28300680"/>
                    <a:gd name="connsiteY24" fmla="*/ 4953000 h 11581872"/>
                    <a:gd name="connsiteX25" fmla="*/ 6583680 w 28300680"/>
                    <a:gd name="connsiteY25" fmla="*/ 4914900 h 11581872"/>
                    <a:gd name="connsiteX26" fmla="*/ 4754880 w 28300680"/>
                    <a:gd name="connsiteY26" fmla="*/ 4572000 h 11581872"/>
                    <a:gd name="connsiteX27" fmla="*/ 4023360 w 28300680"/>
                    <a:gd name="connsiteY27" fmla="*/ 4191000 h 11581872"/>
                    <a:gd name="connsiteX28" fmla="*/ 2194560 w 28300680"/>
                    <a:gd name="connsiteY28" fmla="*/ 4191000 h 11581872"/>
                    <a:gd name="connsiteX29" fmla="*/ 2194560 w 28300680"/>
                    <a:gd name="connsiteY29" fmla="*/ 3124200 h 11581872"/>
                    <a:gd name="connsiteX30" fmla="*/ 1463040 w 28300680"/>
                    <a:gd name="connsiteY30" fmla="*/ 3124200 h 11581872"/>
                    <a:gd name="connsiteX31" fmla="*/ 0 w 28300680"/>
                    <a:gd name="connsiteY31" fmla="*/ 2438400 h 11581872"/>
                    <a:gd name="connsiteX32" fmla="*/ 24140160 w 28300680"/>
                    <a:gd name="connsiteY32" fmla="*/ 0 h 11581872"/>
                    <a:gd name="connsiteX33" fmla="*/ 28300680 w 28300680"/>
                    <a:gd name="connsiteY33" fmla="*/ 2476500 h 11581872"/>
                    <a:gd name="connsiteX34" fmla="*/ 25054560 w 28300680"/>
                    <a:gd name="connsiteY34" fmla="*/ 8915402 h 11581872"/>
                    <a:gd name="connsiteX35" fmla="*/ 24734521 w 28300680"/>
                    <a:gd name="connsiteY35" fmla="*/ 9982201 h 11581872"/>
                    <a:gd name="connsiteX36" fmla="*/ 22768560 w 28300680"/>
                    <a:gd name="connsiteY36" fmla="*/ 11581872 h 11581872"/>
                    <a:gd name="connsiteX37" fmla="*/ 22722840 w 28300680"/>
                    <a:gd name="connsiteY37" fmla="*/ 11581872 h 11581872"/>
                    <a:gd name="connsiteX38" fmla="*/ 22722840 w 28300680"/>
                    <a:gd name="connsiteY38" fmla="*/ 11506201 h 11581872"/>
                    <a:gd name="connsiteX39" fmla="*/ 22879526 w 28300680"/>
                    <a:gd name="connsiteY39" fmla="*/ 11506201 h 11581872"/>
                    <a:gd name="connsiteX40" fmla="*/ 23358160 w 28300680"/>
                    <a:gd name="connsiteY40" fmla="*/ 11333561 h 11581872"/>
                    <a:gd name="connsiteX41" fmla="*/ 23690104 w 28300680"/>
                    <a:gd name="connsiteY41" fmla="*/ 11021169 h 11581872"/>
                    <a:gd name="connsiteX42" fmla="*/ 24643081 w 28300680"/>
                    <a:gd name="connsiteY42" fmla="*/ 9982201 h 11581872"/>
                    <a:gd name="connsiteX43" fmla="*/ 24643080 w 28300680"/>
                    <a:gd name="connsiteY43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4963120 w 28300680"/>
                    <a:gd name="connsiteY2" fmla="*/ 3810000 h 11581872"/>
                    <a:gd name="connsiteX3" fmla="*/ 25237440 w 28300680"/>
                    <a:gd name="connsiteY3" fmla="*/ 3467100 h 11581872"/>
                    <a:gd name="connsiteX4" fmla="*/ 24871680 w 28300680"/>
                    <a:gd name="connsiteY4" fmla="*/ 3162300 h 11581872"/>
                    <a:gd name="connsiteX5" fmla="*/ 24505920 w 28300680"/>
                    <a:gd name="connsiteY5" fmla="*/ 3429000 h 11581872"/>
                    <a:gd name="connsiteX6" fmla="*/ 24185880 w 28300680"/>
                    <a:gd name="connsiteY6" fmla="*/ 3429000 h 11581872"/>
                    <a:gd name="connsiteX7" fmla="*/ 24185880 w 28300680"/>
                    <a:gd name="connsiteY7" fmla="*/ 3238500 h 11581872"/>
                    <a:gd name="connsiteX8" fmla="*/ 23637240 w 28300680"/>
                    <a:gd name="connsiteY8" fmla="*/ 3048000 h 11581872"/>
                    <a:gd name="connsiteX9" fmla="*/ 22677120 w 28300680"/>
                    <a:gd name="connsiteY9" fmla="*/ 3048000 h 11581872"/>
                    <a:gd name="connsiteX10" fmla="*/ 22677120 w 28300680"/>
                    <a:gd name="connsiteY10" fmla="*/ 2705100 h 11581872"/>
                    <a:gd name="connsiteX11" fmla="*/ 19751040 w 28300680"/>
                    <a:gd name="connsiteY11" fmla="*/ 2705100 h 11581872"/>
                    <a:gd name="connsiteX12" fmla="*/ 19385280 w 28300680"/>
                    <a:gd name="connsiteY12" fmla="*/ 3048000 h 11581872"/>
                    <a:gd name="connsiteX13" fmla="*/ 17556480 w 28300680"/>
                    <a:gd name="connsiteY13" fmla="*/ 3048000 h 11581872"/>
                    <a:gd name="connsiteX14" fmla="*/ 16824960 w 28300680"/>
                    <a:gd name="connsiteY14" fmla="*/ 3810000 h 11581872"/>
                    <a:gd name="connsiteX15" fmla="*/ 14996160 w 28300680"/>
                    <a:gd name="connsiteY15" fmla="*/ 4343400 h 11581872"/>
                    <a:gd name="connsiteX16" fmla="*/ 14264640 w 28300680"/>
                    <a:gd name="connsiteY16" fmla="*/ 4762500 h 11581872"/>
                    <a:gd name="connsiteX17" fmla="*/ 13350240 w 28300680"/>
                    <a:gd name="connsiteY17" fmla="*/ 4762500 h 11581872"/>
                    <a:gd name="connsiteX18" fmla="*/ 12435840 w 28300680"/>
                    <a:gd name="connsiteY18" fmla="*/ 4953000 h 11581872"/>
                    <a:gd name="connsiteX19" fmla="*/ 11750040 w 28300680"/>
                    <a:gd name="connsiteY19" fmla="*/ 4762500 h 11581872"/>
                    <a:gd name="connsiteX20" fmla="*/ 11247120 w 28300680"/>
                    <a:gd name="connsiteY20" fmla="*/ 4838700 h 11581872"/>
                    <a:gd name="connsiteX21" fmla="*/ 10332720 w 28300680"/>
                    <a:gd name="connsiteY21" fmla="*/ 4838700 h 11581872"/>
                    <a:gd name="connsiteX22" fmla="*/ 9875520 w 28300680"/>
                    <a:gd name="connsiteY22" fmla="*/ 4953000 h 11581872"/>
                    <a:gd name="connsiteX23" fmla="*/ 9144000 w 28300680"/>
                    <a:gd name="connsiteY23" fmla="*/ 4953000 h 11581872"/>
                    <a:gd name="connsiteX24" fmla="*/ 7315200 w 28300680"/>
                    <a:gd name="connsiteY24" fmla="*/ 4953000 h 11581872"/>
                    <a:gd name="connsiteX25" fmla="*/ 6583680 w 28300680"/>
                    <a:gd name="connsiteY25" fmla="*/ 4914900 h 11581872"/>
                    <a:gd name="connsiteX26" fmla="*/ 4754880 w 28300680"/>
                    <a:gd name="connsiteY26" fmla="*/ 4572000 h 11581872"/>
                    <a:gd name="connsiteX27" fmla="*/ 4023360 w 28300680"/>
                    <a:gd name="connsiteY27" fmla="*/ 4191000 h 11581872"/>
                    <a:gd name="connsiteX28" fmla="*/ 2194560 w 28300680"/>
                    <a:gd name="connsiteY28" fmla="*/ 4191000 h 11581872"/>
                    <a:gd name="connsiteX29" fmla="*/ 2194560 w 28300680"/>
                    <a:gd name="connsiteY29" fmla="*/ 3124200 h 11581872"/>
                    <a:gd name="connsiteX30" fmla="*/ 1463040 w 28300680"/>
                    <a:gd name="connsiteY30" fmla="*/ 3124200 h 11581872"/>
                    <a:gd name="connsiteX31" fmla="*/ 0 w 28300680"/>
                    <a:gd name="connsiteY31" fmla="*/ 2438400 h 11581872"/>
                    <a:gd name="connsiteX32" fmla="*/ 24140160 w 28300680"/>
                    <a:gd name="connsiteY32" fmla="*/ 0 h 11581872"/>
                    <a:gd name="connsiteX33" fmla="*/ 28300680 w 28300680"/>
                    <a:gd name="connsiteY33" fmla="*/ 2476500 h 11581872"/>
                    <a:gd name="connsiteX34" fmla="*/ 25054560 w 28300680"/>
                    <a:gd name="connsiteY34" fmla="*/ 8915402 h 11581872"/>
                    <a:gd name="connsiteX35" fmla="*/ 24734521 w 28300680"/>
                    <a:gd name="connsiteY35" fmla="*/ 9982201 h 11581872"/>
                    <a:gd name="connsiteX36" fmla="*/ 22768560 w 28300680"/>
                    <a:gd name="connsiteY36" fmla="*/ 11581872 h 11581872"/>
                    <a:gd name="connsiteX37" fmla="*/ 22722840 w 28300680"/>
                    <a:gd name="connsiteY37" fmla="*/ 11581872 h 11581872"/>
                    <a:gd name="connsiteX38" fmla="*/ 22722840 w 28300680"/>
                    <a:gd name="connsiteY38" fmla="*/ 11506201 h 11581872"/>
                    <a:gd name="connsiteX39" fmla="*/ 22879526 w 28300680"/>
                    <a:gd name="connsiteY39" fmla="*/ 11506201 h 11581872"/>
                    <a:gd name="connsiteX40" fmla="*/ 23358160 w 28300680"/>
                    <a:gd name="connsiteY40" fmla="*/ 11333561 h 11581872"/>
                    <a:gd name="connsiteX41" fmla="*/ 23690104 w 28300680"/>
                    <a:gd name="connsiteY41" fmla="*/ 11021169 h 11581872"/>
                    <a:gd name="connsiteX42" fmla="*/ 24643081 w 28300680"/>
                    <a:gd name="connsiteY42" fmla="*/ 9982201 h 11581872"/>
                    <a:gd name="connsiteX43" fmla="*/ 24643080 w 28300680"/>
                    <a:gd name="connsiteY43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4963120 w 28300680"/>
                    <a:gd name="connsiteY2" fmla="*/ 3810000 h 11581872"/>
                    <a:gd name="connsiteX3" fmla="*/ 25237440 w 28300680"/>
                    <a:gd name="connsiteY3" fmla="*/ 3467100 h 11581872"/>
                    <a:gd name="connsiteX4" fmla="*/ 24871680 w 28300680"/>
                    <a:gd name="connsiteY4" fmla="*/ 3162300 h 11581872"/>
                    <a:gd name="connsiteX5" fmla="*/ 24505920 w 28300680"/>
                    <a:gd name="connsiteY5" fmla="*/ 3429000 h 11581872"/>
                    <a:gd name="connsiteX6" fmla="*/ 24185880 w 28300680"/>
                    <a:gd name="connsiteY6" fmla="*/ 3429000 h 11581872"/>
                    <a:gd name="connsiteX7" fmla="*/ 24185880 w 28300680"/>
                    <a:gd name="connsiteY7" fmla="*/ 3238500 h 11581872"/>
                    <a:gd name="connsiteX8" fmla="*/ 23637240 w 28300680"/>
                    <a:gd name="connsiteY8" fmla="*/ 3048000 h 11581872"/>
                    <a:gd name="connsiteX9" fmla="*/ 22677120 w 28300680"/>
                    <a:gd name="connsiteY9" fmla="*/ 3048000 h 11581872"/>
                    <a:gd name="connsiteX10" fmla="*/ 22677120 w 28300680"/>
                    <a:gd name="connsiteY10" fmla="*/ 2705100 h 11581872"/>
                    <a:gd name="connsiteX11" fmla="*/ 19751040 w 28300680"/>
                    <a:gd name="connsiteY11" fmla="*/ 2705100 h 11581872"/>
                    <a:gd name="connsiteX12" fmla="*/ 19385280 w 28300680"/>
                    <a:gd name="connsiteY12" fmla="*/ 3048000 h 11581872"/>
                    <a:gd name="connsiteX13" fmla="*/ 17556480 w 28300680"/>
                    <a:gd name="connsiteY13" fmla="*/ 3048000 h 11581872"/>
                    <a:gd name="connsiteX14" fmla="*/ 16824960 w 28300680"/>
                    <a:gd name="connsiteY14" fmla="*/ 3810000 h 11581872"/>
                    <a:gd name="connsiteX15" fmla="*/ 14996160 w 28300680"/>
                    <a:gd name="connsiteY15" fmla="*/ 4343400 h 11581872"/>
                    <a:gd name="connsiteX16" fmla="*/ 14264640 w 28300680"/>
                    <a:gd name="connsiteY16" fmla="*/ 4762500 h 11581872"/>
                    <a:gd name="connsiteX17" fmla="*/ 13350240 w 28300680"/>
                    <a:gd name="connsiteY17" fmla="*/ 4762500 h 11581872"/>
                    <a:gd name="connsiteX18" fmla="*/ 12435840 w 28300680"/>
                    <a:gd name="connsiteY18" fmla="*/ 4953000 h 11581872"/>
                    <a:gd name="connsiteX19" fmla="*/ 11750040 w 28300680"/>
                    <a:gd name="connsiteY19" fmla="*/ 4762500 h 11581872"/>
                    <a:gd name="connsiteX20" fmla="*/ 11247120 w 28300680"/>
                    <a:gd name="connsiteY20" fmla="*/ 4838700 h 11581872"/>
                    <a:gd name="connsiteX21" fmla="*/ 10332720 w 28300680"/>
                    <a:gd name="connsiteY21" fmla="*/ 4838700 h 11581872"/>
                    <a:gd name="connsiteX22" fmla="*/ 9875520 w 28300680"/>
                    <a:gd name="connsiteY22" fmla="*/ 4953000 h 11581872"/>
                    <a:gd name="connsiteX23" fmla="*/ 9144000 w 28300680"/>
                    <a:gd name="connsiteY23" fmla="*/ 4953000 h 11581872"/>
                    <a:gd name="connsiteX24" fmla="*/ 7315200 w 28300680"/>
                    <a:gd name="connsiteY24" fmla="*/ 4953000 h 11581872"/>
                    <a:gd name="connsiteX25" fmla="*/ 6583680 w 28300680"/>
                    <a:gd name="connsiteY25" fmla="*/ 4914900 h 11581872"/>
                    <a:gd name="connsiteX26" fmla="*/ 4754880 w 28300680"/>
                    <a:gd name="connsiteY26" fmla="*/ 4572000 h 11581872"/>
                    <a:gd name="connsiteX27" fmla="*/ 4023360 w 28300680"/>
                    <a:gd name="connsiteY27" fmla="*/ 4191000 h 11581872"/>
                    <a:gd name="connsiteX28" fmla="*/ 2194560 w 28300680"/>
                    <a:gd name="connsiteY28" fmla="*/ 4191000 h 11581872"/>
                    <a:gd name="connsiteX29" fmla="*/ 2194560 w 28300680"/>
                    <a:gd name="connsiteY29" fmla="*/ 3124200 h 11581872"/>
                    <a:gd name="connsiteX30" fmla="*/ 1463040 w 28300680"/>
                    <a:gd name="connsiteY30" fmla="*/ 3124200 h 11581872"/>
                    <a:gd name="connsiteX31" fmla="*/ 0 w 28300680"/>
                    <a:gd name="connsiteY31" fmla="*/ 2438400 h 11581872"/>
                    <a:gd name="connsiteX32" fmla="*/ 24140160 w 28300680"/>
                    <a:gd name="connsiteY32" fmla="*/ 0 h 11581872"/>
                    <a:gd name="connsiteX33" fmla="*/ 28300680 w 28300680"/>
                    <a:gd name="connsiteY33" fmla="*/ 2476500 h 11581872"/>
                    <a:gd name="connsiteX34" fmla="*/ 25054560 w 28300680"/>
                    <a:gd name="connsiteY34" fmla="*/ 8915402 h 11581872"/>
                    <a:gd name="connsiteX35" fmla="*/ 24734521 w 28300680"/>
                    <a:gd name="connsiteY35" fmla="*/ 9982201 h 11581872"/>
                    <a:gd name="connsiteX36" fmla="*/ 22768560 w 28300680"/>
                    <a:gd name="connsiteY36" fmla="*/ 11581872 h 11581872"/>
                    <a:gd name="connsiteX37" fmla="*/ 22722840 w 28300680"/>
                    <a:gd name="connsiteY37" fmla="*/ 11581872 h 11581872"/>
                    <a:gd name="connsiteX38" fmla="*/ 22722840 w 28300680"/>
                    <a:gd name="connsiteY38" fmla="*/ 11506201 h 11581872"/>
                    <a:gd name="connsiteX39" fmla="*/ 22879526 w 28300680"/>
                    <a:gd name="connsiteY39" fmla="*/ 11506201 h 11581872"/>
                    <a:gd name="connsiteX40" fmla="*/ 23358160 w 28300680"/>
                    <a:gd name="connsiteY40" fmla="*/ 11333561 h 11581872"/>
                    <a:gd name="connsiteX41" fmla="*/ 23690104 w 28300680"/>
                    <a:gd name="connsiteY41" fmla="*/ 11021169 h 11581872"/>
                    <a:gd name="connsiteX42" fmla="*/ 24643081 w 28300680"/>
                    <a:gd name="connsiteY42" fmla="*/ 9982201 h 11581872"/>
                    <a:gd name="connsiteX43" fmla="*/ 24643080 w 28300680"/>
                    <a:gd name="connsiteY43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4963120 w 28300680"/>
                    <a:gd name="connsiteY2" fmla="*/ 3810000 h 11581872"/>
                    <a:gd name="connsiteX3" fmla="*/ 25237440 w 28300680"/>
                    <a:gd name="connsiteY3" fmla="*/ 3467100 h 11581872"/>
                    <a:gd name="connsiteX4" fmla="*/ 24871680 w 28300680"/>
                    <a:gd name="connsiteY4" fmla="*/ 3162300 h 11581872"/>
                    <a:gd name="connsiteX5" fmla="*/ 24505920 w 28300680"/>
                    <a:gd name="connsiteY5" fmla="*/ 3429000 h 11581872"/>
                    <a:gd name="connsiteX6" fmla="*/ 24185880 w 28300680"/>
                    <a:gd name="connsiteY6" fmla="*/ 3429000 h 11581872"/>
                    <a:gd name="connsiteX7" fmla="*/ 24185880 w 28300680"/>
                    <a:gd name="connsiteY7" fmla="*/ 3238500 h 11581872"/>
                    <a:gd name="connsiteX8" fmla="*/ 23637240 w 28300680"/>
                    <a:gd name="connsiteY8" fmla="*/ 3048000 h 11581872"/>
                    <a:gd name="connsiteX9" fmla="*/ 22677120 w 28300680"/>
                    <a:gd name="connsiteY9" fmla="*/ 3048000 h 11581872"/>
                    <a:gd name="connsiteX10" fmla="*/ 22677120 w 28300680"/>
                    <a:gd name="connsiteY10" fmla="*/ 2705100 h 11581872"/>
                    <a:gd name="connsiteX11" fmla="*/ 19751040 w 28300680"/>
                    <a:gd name="connsiteY11" fmla="*/ 2705100 h 11581872"/>
                    <a:gd name="connsiteX12" fmla="*/ 19385280 w 28300680"/>
                    <a:gd name="connsiteY12" fmla="*/ 3048000 h 11581872"/>
                    <a:gd name="connsiteX13" fmla="*/ 17556480 w 28300680"/>
                    <a:gd name="connsiteY13" fmla="*/ 3048000 h 11581872"/>
                    <a:gd name="connsiteX14" fmla="*/ 16824960 w 28300680"/>
                    <a:gd name="connsiteY14" fmla="*/ 3810000 h 11581872"/>
                    <a:gd name="connsiteX15" fmla="*/ 14996160 w 28300680"/>
                    <a:gd name="connsiteY15" fmla="*/ 4343400 h 11581872"/>
                    <a:gd name="connsiteX16" fmla="*/ 14264640 w 28300680"/>
                    <a:gd name="connsiteY16" fmla="*/ 4762500 h 11581872"/>
                    <a:gd name="connsiteX17" fmla="*/ 13350240 w 28300680"/>
                    <a:gd name="connsiteY17" fmla="*/ 4762500 h 11581872"/>
                    <a:gd name="connsiteX18" fmla="*/ 12435840 w 28300680"/>
                    <a:gd name="connsiteY18" fmla="*/ 4953000 h 11581872"/>
                    <a:gd name="connsiteX19" fmla="*/ 11750040 w 28300680"/>
                    <a:gd name="connsiteY19" fmla="*/ 4762500 h 11581872"/>
                    <a:gd name="connsiteX20" fmla="*/ 11247120 w 28300680"/>
                    <a:gd name="connsiteY20" fmla="*/ 4838700 h 11581872"/>
                    <a:gd name="connsiteX21" fmla="*/ 10332720 w 28300680"/>
                    <a:gd name="connsiteY21" fmla="*/ 4838700 h 11581872"/>
                    <a:gd name="connsiteX22" fmla="*/ 9875520 w 28300680"/>
                    <a:gd name="connsiteY22" fmla="*/ 4953000 h 11581872"/>
                    <a:gd name="connsiteX23" fmla="*/ 9144000 w 28300680"/>
                    <a:gd name="connsiteY23" fmla="*/ 4953000 h 11581872"/>
                    <a:gd name="connsiteX24" fmla="*/ 7315200 w 28300680"/>
                    <a:gd name="connsiteY24" fmla="*/ 4953000 h 11581872"/>
                    <a:gd name="connsiteX25" fmla="*/ 6583680 w 28300680"/>
                    <a:gd name="connsiteY25" fmla="*/ 4914900 h 11581872"/>
                    <a:gd name="connsiteX26" fmla="*/ 4754880 w 28300680"/>
                    <a:gd name="connsiteY26" fmla="*/ 4572000 h 11581872"/>
                    <a:gd name="connsiteX27" fmla="*/ 4023360 w 28300680"/>
                    <a:gd name="connsiteY27" fmla="*/ 4191000 h 11581872"/>
                    <a:gd name="connsiteX28" fmla="*/ 2194560 w 28300680"/>
                    <a:gd name="connsiteY28" fmla="*/ 4191000 h 11581872"/>
                    <a:gd name="connsiteX29" fmla="*/ 2194560 w 28300680"/>
                    <a:gd name="connsiteY29" fmla="*/ 3124200 h 11581872"/>
                    <a:gd name="connsiteX30" fmla="*/ 1463040 w 28300680"/>
                    <a:gd name="connsiteY30" fmla="*/ 3124200 h 11581872"/>
                    <a:gd name="connsiteX31" fmla="*/ 0 w 28300680"/>
                    <a:gd name="connsiteY31" fmla="*/ 2438400 h 11581872"/>
                    <a:gd name="connsiteX32" fmla="*/ 24140160 w 28300680"/>
                    <a:gd name="connsiteY32" fmla="*/ 0 h 11581872"/>
                    <a:gd name="connsiteX33" fmla="*/ 28300680 w 28300680"/>
                    <a:gd name="connsiteY33" fmla="*/ 2476500 h 11581872"/>
                    <a:gd name="connsiteX34" fmla="*/ 25054560 w 28300680"/>
                    <a:gd name="connsiteY34" fmla="*/ 8915402 h 11581872"/>
                    <a:gd name="connsiteX35" fmla="*/ 24734521 w 28300680"/>
                    <a:gd name="connsiteY35" fmla="*/ 9982201 h 11581872"/>
                    <a:gd name="connsiteX36" fmla="*/ 22768560 w 28300680"/>
                    <a:gd name="connsiteY36" fmla="*/ 11581872 h 11581872"/>
                    <a:gd name="connsiteX37" fmla="*/ 22722840 w 28300680"/>
                    <a:gd name="connsiteY37" fmla="*/ 11581872 h 11581872"/>
                    <a:gd name="connsiteX38" fmla="*/ 22722840 w 28300680"/>
                    <a:gd name="connsiteY38" fmla="*/ 11506201 h 11581872"/>
                    <a:gd name="connsiteX39" fmla="*/ 22879526 w 28300680"/>
                    <a:gd name="connsiteY39" fmla="*/ 11506201 h 11581872"/>
                    <a:gd name="connsiteX40" fmla="*/ 23358160 w 28300680"/>
                    <a:gd name="connsiteY40" fmla="*/ 11333561 h 11581872"/>
                    <a:gd name="connsiteX41" fmla="*/ 23690104 w 28300680"/>
                    <a:gd name="connsiteY41" fmla="*/ 11021169 h 11581872"/>
                    <a:gd name="connsiteX42" fmla="*/ 24643081 w 28300680"/>
                    <a:gd name="connsiteY42" fmla="*/ 9982201 h 11581872"/>
                    <a:gd name="connsiteX43" fmla="*/ 24643080 w 28300680"/>
                    <a:gd name="connsiteY43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4963120 w 28300680"/>
                    <a:gd name="connsiteY2" fmla="*/ 3810000 h 11581872"/>
                    <a:gd name="connsiteX3" fmla="*/ 25237440 w 28300680"/>
                    <a:gd name="connsiteY3" fmla="*/ 3467100 h 11581872"/>
                    <a:gd name="connsiteX4" fmla="*/ 24871680 w 28300680"/>
                    <a:gd name="connsiteY4" fmla="*/ 3162300 h 11581872"/>
                    <a:gd name="connsiteX5" fmla="*/ 24505920 w 28300680"/>
                    <a:gd name="connsiteY5" fmla="*/ 3429000 h 11581872"/>
                    <a:gd name="connsiteX6" fmla="*/ 24185880 w 28300680"/>
                    <a:gd name="connsiteY6" fmla="*/ 3429000 h 11581872"/>
                    <a:gd name="connsiteX7" fmla="*/ 24185880 w 28300680"/>
                    <a:gd name="connsiteY7" fmla="*/ 3238500 h 11581872"/>
                    <a:gd name="connsiteX8" fmla="*/ 23637240 w 28300680"/>
                    <a:gd name="connsiteY8" fmla="*/ 3048000 h 11581872"/>
                    <a:gd name="connsiteX9" fmla="*/ 22677120 w 28300680"/>
                    <a:gd name="connsiteY9" fmla="*/ 3048000 h 11581872"/>
                    <a:gd name="connsiteX10" fmla="*/ 22677120 w 28300680"/>
                    <a:gd name="connsiteY10" fmla="*/ 2705100 h 11581872"/>
                    <a:gd name="connsiteX11" fmla="*/ 19751040 w 28300680"/>
                    <a:gd name="connsiteY11" fmla="*/ 2705100 h 11581872"/>
                    <a:gd name="connsiteX12" fmla="*/ 19385280 w 28300680"/>
                    <a:gd name="connsiteY12" fmla="*/ 3048000 h 11581872"/>
                    <a:gd name="connsiteX13" fmla="*/ 17556480 w 28300680"/>
                    <a:gd name="connsiteY13" fmla="*/ 3048000 h 11581872"/>
                    <a:gd name="connsiteX14" fmla="*/ 16824960 w 28300680"/>
                    <a:gd name="connsiteY14" fmla="*/ 3810000 h 11581872"/>
                    <a:gd name="connsiteX15" fmla="*/ 14996160 w 28300680"/>
                    <a:gd name="connsiteY15" fmla="*/ 4343400 h 11581872"/>
                    <a:gd name="connsiteX16" fmla="*/ 14264640 w 28300680"/>
                    <a:gd name="connsiteY16" fmla="*/ 4762500 h 11581872"/>
                    <a:gd name="connsiteX17" fmla="*/ 13350240 w 28300680"/>
                    <a:gd name="connsiteY17" fmla="*/ 4762500 h 11581872"/>
                    <a:gd name="connsiteX18" fmla="*/ 12435840 w 28300680"/>
                    <a:gd name="connsiteY18" fmla="*/ 4953000 h 11581872"/>
                    <a:gd name="connsiteX19" fmla="*/ 11750040 w 28300680"/>
                    <a:gd name="connsiteY19" fmla="*/ 4762500 h 11581872"/>
                    <a:gd name="connsiteX20" fmla="*/ 11247120 w 28300680"/>
                    <a:gd name="connsiteY20" fmla="*/ 4838700 h 11581872"/>
                    <a:gd name="connsiteX21" fmla="*/ 10332720 w 28300680"/>
                    <a:gd name="connsiteY21" fmla="*/ 4838700 h 11581872"/>
                    <a:gd name="connsiteX22" fmla="*/ 9875520 w 28300680"/>
                    <a:gd name="connsiteY22" fmla="*/ 4953000 h 11581872"/>
                    <a:gd name="connsiteX23" fmla="*/ 9144000 w 28300680"/>
                    <a:gd name="connsiteY23" fmla="*/ 4953000 h 11581872"/>
                    <a:gd name="connsiteX24" fmla="*/ 7315200 w 28300680"/>
                    <a:gd name="connsiteY24" fmla="*/ 4953000 h 11581872"/>
                    <a:gd name="connsiteX25" fmla="*/ 6583680 w 28300680"/>
                    <a:gd name="connsiteY25" fmla="*/ 4914900 h 11581872"/>
                    <a:gd name="connsiteX26" fmla="*/ 4754880 w 28300680"/>
                    <a:gd name="connsiteY26" fmla="*/ 4572000 h 11581872"/>
                    <a:gd name="connsiteX27" fmla="*/ 4023360 w 28300680"/>
                    <a:gd name="connsiteY27" fmla="*/ 4191000 h 11581872"/>
                    <a:gd name="connsiteX28" fmla="*/ 2194560 w 28300680"/>
                    <a:gd name="connsiteY28" fmla="*/ 4191000 h 11581872"/>
                    <a:gd name="connsiteX29" fmla="*/ 2194560 w 28300680"/>
                    <a:gd name="connsiteY29" fmla="*/ 3124200 h 11581872"/>
                    <a:gd name="connsiteX30" fmla="*/ 1463040 w 28300680"/>
                    <a:gd name="connsiteY30" fmla="*/ 3124200 h 11581872"/>
                    <a:gd name="connsiteX31" fmla="*/ 0 w 28300680"/>
                    <a:gd name="connsiteY31" fmla="*/ 2438400 h 11581872"/>
                    <a:gd name="connsiteX32" fmla="*/ 24140160 w 28300680"/>
                    <a:gd name="connsiteY32" fmla="*/ 0 h 11581872"/>
                    <a:gd name="connsiteX33" fmla="*/ 28300680 w 28300680"/>
                    <a:gd name="connsiteY33" fmla="*/ 2476500 h 11581872"/>
                    <a:gd name="connsiteX34" fmla="*/ 25054560 w 28300680"/>
                    <a:gd name="connsiteY34" fmla="*/ 8915402 h 11581872"/>
                    <a:gd name="connsiteX35" fmla="*/ 24734521 w 28300680"/>
                    <a:gd name="connsiteY35" fmla="*/ 9982201 h 11581872"/>
                    <a:gd name="connsiteX36" fmla="*/ 22768560 w 28300680"/>
                    <a:gd name="connsiteY36" fmla="*/ 11581872 h 11581872"/>
                    <a:gd name="connsiteX37" fmla="*/ 22722840 w 28300680"/>
                    <a:gd name="connsiteY37" fmla="*/ 11581872 h 11581872"/>
                    <a:gd name="connsiteX38" fmla="*/ 22722840 w 28300680"/>
                    <a:gd name="connsiteY38" fmla="*/ 11506201 h 11581872"/>
                    <a:gd name="connsiteX39" fmla="*/ 22879526 w 28300680"/>
                    <a:gd name="connsiteY39" fmla="*/ 11506201 h 11581872"/>
                    <a:gd name="connsiteX40" fmla="*/ 23358160 w 28300680"/>
                    <a:gd name="connsiteY40" fmla="*/ 11333561 h 11581872"/>
                    <a:gd name="connsiteX41" fmla="*/ 23690104 w 28300680"/>
                    <a:gd name="connsiteY41" fmla="*/ 11021169 h 11581872"/>
                    <a:gd name="connsiteX42" fmla="*/ 24643081 w 28300680"/>
                    <a:gd name="connsiteY42" fmla="*/ 9982201 h 11581872"/>
                    <a:gd name="connsiteX43" fmla="*/ 24643080 w 28300680"/>
                    <a:gd name="connsiteY43" fmla="*/ 9220202 h 11581872"/>
                    <a:gd name="connsiteX0" fmla="*/ 24643080 w 28300680"/>
                    <a:gd name="connsiteY0" fmla="*/ 9220202 h 11581872"/>
                    <a:gd name="connsiteX1" fmla="*/ 24963120 w 28300680"/>
                    <a:gd name="connsiteY1" fmla="*/ 8915402 h 11581872"/>
                    <a:gd name="connsiteX2" fmla="*/ 24963120 w 28300680"/>
                    <a:gd name="connsiteY2" fmla="*/ 3810000 h 11581872"/>
                    <a:gd name="connsiteX3" fmla="*/ 25237440 w 28300680"/>
                    <a:gd name="connsiteY3" fmla="*/ 3467100 h 11581872"/>
                    <a:gd name="connsiteX4" fmla="*/ 24871680 w 28300680"/>
                    <a:gd name="connsiteY4" fmla="*/ 3162300 h 11581872"/>
                    <a:gd name="connsiteX5" fmla="*/ 24505920 w 28300680"/>
                    <a:gd name="connsiteY5" fmla="*/ 3429000 h 11581872"/>
                    <a:gd name="connsiteX6" fmla="*/ 24185880 w 28300680"/>
                    <a:gd name="connsiteY6" fmla="*/ 3429000 h 11581872"/>
                    <a:gd name="connsiteX7" fmla="*/ 24185880 w 28300680"/>
                    <a:gd name="connsiteY7" fmla="*/ 3238500 h 11581872"/>
                    <a:gd name="connsiteX8" fmla="*/ 23637240 w 28300680"/>
                    <a:gd name="connsiteY8" fmla="*/ 3048000 h 11581872"/>
                    <a:gd name="connsiteX9" fmla="*/ 22677120 w 28300680"/>
                    <a:gd name="connsiteY9" fmla="*/ 3048000 h 11581872"/>
                    <a:gd name="connsiteX10" fmla="*/ 22677120 w 28300680"/>
                    <a:gd name="connsiteY10" fmla="*/ 2705100 h 11581872"/>
                    <a:gd name="connsiteX11" fmla="*/ 19751040 w 28300680"/>
                    <a:gd name="connsiteY11" fmla="*/ 2705100 h 11581872"/>
                    <a:gd name="connsiteX12" fmla="*/ 19385280 w 28300680"/>
                    <a:gd name="connsiteY12" fmla="*/ 3048000 h 11581872"/>
                    <a:gd name="connsiteX13" fmla="*/ 17556480 w 28300680"/>
                    <a:gd name="connsiteY13" fmla="*/ 3048000 h 11581872"/>
                    <a:gd name="connsiteX14" fmla="*/ 16824960 w 28300680"/>
                    <a:gd name="connsiteY14" fmla="*/ 3810000 h 11581872"/>
                    <a:gd name="connsiteX15" fmla="*/ 14996160 w 28300680"/>
                    <a:gd name="connsiteY15" fmla="*/ 4343400 h 11581872"/>
                    <a:gd name="connsiteX16" fmla="*/ 14264640 w 28300680"/>
                    <a:gd name="connsiteY16" fmla="*/ 4762500 h 11581872"/>
                    <a:gd name="connsiteX17" fmla="*/ 13350240 w 28300680"/>
                    <a:gd name="connsiteY17" fmla="*/ 4762500 h 11581872"/>
                    <a:gd name="connsiteX18" fmla="*/ 12435840 w 28300680"/>
                    <a:gd name="connsiteY18" fmla="*/ 4953000 h 11581872"/>
                    <a:gd name="connsiteX19" fmla="*/ 11750040 w 28300680"/>
                    <a:gd name="connsiteY19" fmla="*/ 4762500 h 11581872"/>
                    <a:gd name="connsiteX20" fmla="*/ 11247120 w 28300680"/>
                    <a:gd name="connsiteY20" fmla="*/ 4838700 h 11581872"/>
                    <a:gd name="connsiteX21" fmla="*/ 10332720 w 28300680"/>
                    <a:gd name="connsiteY21" fmla="*/ 4838700 h 11581872"/>
                    <a:gd name="connsiteX22" fmla="*/ 9875520 w 28300680"/>
                    <a:gd name="connsiteY22" fmla="*/ 4953000 h 11581872"/>
                    <a:gd name="connsiteX23" fmla="*/ 9144000 w 28300680"/>
                    <a:gd name="connsiteY23" fmla="*/ 4953000 h 11581872"/>
                    <a:gd name="connsiteX24" fmla="*/ 7315200 w 28300680"/>
                    <a:gd name="connsiteY24" fmla="*/ 4953000 h 11581872"/>
                    <a:gd name="connsiteX25" fmla="*/ 6583680 w 28300680"/>
                    <a:gd name="connsiteY25" fmla="*/ 4914900 h 11581872"/>
                    <a:gd name="connsiteX26" fmla="*/ 4754880 w 28300680"/>
                    <a:gd name="connsiteY26" fmla="*/ 4572000 h 11581872"/>
                    <a:gd name="connsiteX27" fmla="*/ 4023360 w 28300680"/>
                    <a:gd name="connsiteY27" fmla="*/ 4191000 h 11581872"/>
                    <a:gd name="connsiteX28" fmla="*/ 2194560 w 28300680"/>
                    <a:gd name="connsiteY28" fmla="*/ 4191000 h 11581872"/>
                    <a:gd name="connsiteX29" fmla="*/ 2194560 w 28300680"/>
                    <a:gd name="connsiteY29" fmla="*/ 3124200 h 11581872"/>
                    <a:gd name="connsiteX30" fmla="*/ 1463040 w 28300680"/>
                    <a:gd name="connsiteY30" fmla="*/ 3124200 h 11581872"/>
                    <a:gd name="connsiteX31" fmla="*/ 0 w 28300680"/>
                    <a:gd name="connsiteY31" fmla="*/ 2438400 h 11581872"/>
                    <a:gd name="connsiteX32" fmla="*/ 24140160 w 28300680"/>
                    <a:gd name="connsiteY32" fmla="*/ 0 h 11581872"/>
                    <a:gd name="connsiteX33" fmla="*/ 28300680 w 28300680"/>
                    <a:gd name="connsiteY33" fmla="*/ 2476500 h 11581872"/>
                    <a:gd name="connsiteX34" fmla="*/ 25054560 w 28300680"/>
                    <a:gd name="connsiteY34" fmla="*/ 8915402 h 11581872"/>
                    <a:gd name="connsiteX35" fmla="*/ 24734521 w 28300680"/>
                    <a:gd name="connsiteY35" fmla="*/ 9982201 h 11581872"/>
                    <a:gd name="connsiteX36" fmla="*/ 22768560 w 28300680"/>
                    <a:gd name="connsiteY36" fmla="*/ 11581872 h 11581872"/>
                    <a:gd name="connsiteX37" fmla="*/ 22722840 w 28300680"/>
                    <a:gd name="connsiteY37" fmla="*/ 11581872 h 11581872"/>
                    <a:gd name="connsiteX38" fmla="*/ 22722840 w 28300680"/>
                    <a:gd name="connsiteY38" fmla="*/ 11506201 h 11581872"/>
                    <a:gd name="connsiteX39" fmla="*/ 22879526 w 28300680"/>
                    <a:gd name="connsiteY39" fmla="*/ 11506201 h 11581872"/>
                    <a:gd name="connsiteX40" fmla="*/ 23358160 w 28300680"/>
                    <a:gd name="connsiteY40" fmla="*/ 11333561 h 11581872"/>
                    <a:gd name="connsiteX41" fmla="*/ 23690104 w 28300680"/>
                    <a:gd name="connsiteY41" fmla="*/ 11021169 h 11581872"/>
                    <a:gd name="connsiteX42" fmla="*/ 24643081 w 28300680"/>
                    <a:gd name="connsiteY42" fmla="*/ 9982201 h 11581872"/>
                    <a:gd name="connsiteX43" fmla="*/ 24643080 w 28300680"/>
                    <a:gd name="connsiteY43" fmla="*/ 9220202 h 11581872"/>
                    <a:gd name="connsiteX0" fmla="*/ 24643080 w 25786080"/>
                    <a:gd name="connsiteY0" fmla="*/ 9220202 h 11581872"/>
                    <a:gd name="connsiteX1" fmla="*/ 24963120 w 25786080"/>
                    <a:gd name="connsiteY1" fmla="*/ 8915402 h 11581872"/>
                    <a:gd name="connsiteX2" fmla="*/ 24963120 w 25786080"/>
                    <a:gd name="connsiteY2" fmla="*/ 3810000 h 11581872"/>
                    <a:gd name="connsiteX3" fmla="*/ 25237440 w 25786080"/>
                    <a:gd name="connsiteY3" fmla="*/ 3467100 h 11581872"/>
                    <a:gd name="connsiteX4" fmla="*/ 24871680 w 25786080"/>
                    <a:gd name="connsiteY4" fmla="*/ 3162300 h 11581872"/>
                    <a:gd name="connsiteX5" fmla="*/ 24505920 w 25786080"/>
                    <a:gd name="connsiteY5" fmla="*/ 3429000 h 11581872"/>
                    <a:gd name="connsiteX6" fmla="*/ 24185880 w 25786080"/>
                    <a:gd name="connsiteY6" fmla="*/ 3429000 h 11581872"/>
                    <a:gd name="connsiteX7" fmla="*/ 24185880 w 25786080"/>
                    <a:gd name="connsiteY7" fmla="*/ 3238500 h 11581872"/>
                    <a:gd name="connsiteX8" fmla="*/ 23637240 w 25786080"/>
                    <a:gd name="connsiteY8" fmla="*/ 3048000 h 11581872"/>
                    <a:gd name="connsiteX9" fmla="*/ 22677120 w 25786080"/>
                    <a:gd name="connsiteY9" fmla="*/ 3048000 h 11581872"/>
                    <a:gd name="connsiteX10" fmla="*/ 22677120 w 25786080"/>
                    <a:gd name="connsiteY10" fmla="*/ 2705100 h 11581872"/>
                    <a:gd name="connsiteX11" fmla="*/ 19751040 w 25786080"/>
                    <a:gd name="connsiteY11" fmla="*/ 2705100 h 11581872"/>
                    <a:gd name="connsiteX12" fmla="*/ 19385280 w 25786080"/>
                    <a:gd name="connsiteY12" fmla="*/ 3048000 h 11581872"/>
                    <a:gd name="connsiteX13" fmla="*/ 17556480 w 25786080"/>
                    <a:gd name="connsiteY13" fmla="*/ 3048000 h 11581872"/>
                    <a:gd name="connsiteX14" fmla="*/ 16824960 w 25786080"/>
                    <a:gd name="connsiteY14" fmla="*/ 3810000 h 11581872"/>
                    <a:gd name="connsiteX15" fmla="*/ 14996160 w 25786080"/>
                    <a:gd name="connsiteY15" fmla="*/ 4343400 h 11581872"/>
                    <a:gd name="connsiteX16" fmla="*/ 14264640 w 25786080"/>
                    <a:gd name="connsiteY16" fmla="*/ 4762500 h 11581872"/>
                    <a:gd name="connsiteX17" fmla="*/ 13350240 w 25786080"/>
                    <a:gd name="connsiteY17" fmla="*/ 4762500 h 11581872"/>
                    <a:gd name="connsiteX18" fmla="*/ 12435840 w 25786080"/>
                    <a:gd name="connsiteY18" fmla="*/ 4953000 h 11581872"/>
                    <a:gd name="connsiteX19" fmla="*/ 11750040 w 25786080"/>
                    <a:gd name="connsiteY19" fmla="*/ 4762500 h 11581872"/>
                    <a:gd name="connsiteX20" fmla="*/ 11247120 w 25786080"/>
                    <a:gd name="connsiteY20" fmla="*/ 4838700 h 11581872"/>
                    <a:gd name="connsiteX21" fmla="*/ 10332720 w 25786080"/>
                    <a:gd name="connsiteY21" fmla="*/ 4838700 h 11581872"/>
                    <a:gd name="connsiteX22" fmla="*/ 9875520 w 25786080"/>
                    <a:gd name="connsiteY22" fmla="*/ 4953000 h 11581872"/>
                    <a:gd name="connsiteX23" fmla="*/ 9144000 w 25786080"/>
                    <a:gd name="connsiteY23" fmla="*/ 4953000 h 11581872"/>
                    <a:gd name="connsiteX24" fmla="*/ 7315200 w 25786080"/>
                    <a:gd name="connsiteY24" fmla="*/ 4953000 h 11581872"/>
                    <a:gd name="connsiteX25" fmla="*/ 6583680 w 25786080"/>
                    <a:gd name="connsiteY25" fmla="*/ 4914900 h 11581872"/>
                    <a:gd name="connsiteX26" fmla="*/ 4754880 w 25786080"/>
                    <a:gd name="connsiteY26" fmla="*/ 4572000 h 11581872"/>
                    <a:gd name="connsiteX27" fmla="*/ 4023360 w 25786080"/>
                    <a:gd name="connsiteY27" fmla="*/ 4191000 h 11581872"/>
                    <a:gd name="connsiteX28" fmla="*/ 2194560 w 25786080"/>
                    <a:gd name="connsiteY28" fmla="*/ 4191000 h 11581872"/>
                    <a:gd name="connsiteX29" fmla="*/ 2194560 w 25786080"/>
                    <a:gd name="connsiteY29" fmla="*/ 3124200 h 11581872"/>
                    <a:gd name="connsiteX30" fmla="*/ 1463040 w 25786080"/>
                    <a:gd name="connsiteY30" fmla="*/ 3124200 h 11581872"/>
                    <a:gd name="connsiteX31" fmla="*/ 0 w 25786080"/>
                    <a:gd name="connsiteY31" fmla="*/ 2438400 h 11581872"/>
                    <a:gd name="connsiteX32" fmla="*/ 24140160 w 25786080"/>
                    <a:gd name="connsiteY32" fmla="*/ 0 h 11581872"/>
                    <a:gd name="connsiteX33" fmla="*/ 25786080 w 25786080"/>
                    <a:gd name="connsiteY33" fmla="*/ 3048000 h 11581872"/>
                    <a:gd name="connsiteX34" fmla="*/ 25054560 w 25786080"/>
                    <a:gd name="connsiteY34" fmla="*/ 8915402 h 11581872"/>
                    <a:gd name="connsiteX35" fmla="*/ 24734521 w 25786080"/>
                    <a:gd name="connsiteY35" fmla="*/ 9982201 h 11581872"/>
                    <a:gd name="connsiteX36" fmla="*/ 22768560 w 25786080"/>
                    <a:gd name="connsiteY36" fmla="*/ 11581872 h 11581872"/>
                    <a:gd name="connsiteX37" fmla="*/ 22722840 w 25786080"/>
                    <a:gd name="connsiteY37" fmla="*/ 11581872 h 11581872"/>
                    <a:gd name="connsiteX38" fmla="*/ 22722840 w 25786080"/>
                    <a:gd name="connsiteY38" fmla="*/ 11506201 h 11581872"/>
                    <a:gd name="connsiteX39" fmla="*/ 22879526 w 25786080"/>
                    <a:gd name="connsiteY39" fmla="*/ 11506201 h 11581872"/>
                    <a:gd name="connsiteX40" fmla="*/ 23358160 w 25786080"/>
                    <a:gd name="connsiteY40" fmla="*/ 11333561 h 11581872"/>
                    <a:gd name="connsiteX41" fmla="*/ 23690104 w 25786080"/>
                    <a:gd name="connsiteY41" fmla="*/ 11021169 h 11581872"/>
                    <a:gd name="connsiteX42" fmla="*/ 24643081 w 25786080"/>
                    <a:gd name="connsiteY42" fmla="*/ 9982201 h 11581872"/>
                    <a:gd name="connsiteX43" fmla="*/ 24643080 w 25786080"/>
                    <a:gd name="connsiteY43" fmla="*/ 9220202 h 11581872"/>
                    <a:gd name="connsiteX0" fmla="*/ 24643080 w 25786080"/>
                    <a:gd name="connsiteY0" fmla="*/ 9220202 h 11581872"/>
                    <a:gd name="connsiteX1" fmla="*/ 24963120 w 25786080"/>
                    <a:gd name="connsiteY1" fmla="*/ 8915402 h 11581872"/>
                    <a:gd name="connsiteX2" fmla="*/ 24963120 w 25786080"/>
                    <a:gd name="connsiteY2" fmla="*/ 3810000 h 11581872"/>
                    <a:gd name="connsiteX3" fmla="*/ 25237440 w 25786080"/>
                    <a:gd name="connsiteY3" fmla="*/ 3467100 h 11581872"/>
                    <a:gd name="connsiteX4" fmla="*/ 24871680 w 25786080"/>
                    <a:gd name="connsiteY4" fmla="*/ 3162300 h 11581872"/>
                    <a:gd name="connsiteX5" fmla="*/ 24505920 w 25786080"/>
                    <a:gd name="connsiteY5" fmla="*/ 3429000 h 11581872"/>
                    <a:gd name="connsiteX6" fmla="*/ 24185880 w 25786080"/>
                    <a:gd name="connsiteY6" fmla="*/ 3429000 h 11581872"/>
                    <a:gd name="connsiteX7" fmla="*/ 24185880 w 25786080"/>
                    <a:gd name="connsiteY7" fmla="*/ 3238500 h 11581872"/>
                    <a:gd name="connsiteX8" fmla="*/ 23637240 w 25786080"/>
                    <a:gd name="connsiteY8" fmla="*/ 3048000 h 11581872"/>
                    <a:gd name="connsiteX9" fmla="*/ 22677120 w 25786080"/>
                    <a:gd name="connsiteY9" fmla="*/ 3048000 h 11581872"/>
                    <a:gd name="connsiteX10" fmla="*/ 22677120 w 25786080"/>
                    <a:gd name="connsiteY10" fmla="*/ 2705100 h 11581872"/>
                    <a:gd name="connsiteX11" fmla="*/ 19751040 w 25786080"/>
                    <a:gd name="connsiteY11" fmla="*/ 2705100 h 11581872"/>
                    <a:gd name="connsiteX12" fmla="*/ 19385280 w 25786080"/>
                    <a:gd name="connsiteY12" fmla="*/ 3048000 h 11581872"/>
                    <a:gd name="connsiteX13" fmla="*/ 17556480 w 25786080"/>
                    <a:gd name="connsiteY13" fmla="*/ 3048000 h 11581872"/>
                    <a:gd name="connsiteX14" fmla="*/ 16824960 w 25786080"/>
                    <a:gd name="connsiteY14" fmla="*/ 3810000 h 11581872"/>
                    <a:gd name="connsiteX15" fmla="*/ 14996160 w 25786080"/>
                    <a:gd name="connsiteY15" fmla="*/ 4343400 h 11581872"/>
                    <a:gd name="connsiteX16" fmla="*/ 14264640 w 25786080"/>
                    <a:gd name="connsiteY16" fmla="*/ 4762500 h 11581872"/>
                    <a:gd name="connsiteX17" fmla="*/ 13350240 w 25786080"/>
                    <a:gd name="connsiteY17" fmla="*/ 4762500 h 11581872"/>
                    <a:gd name="connsiteX18" fmla="*/ 12435840 w 25786080"/>
                    <a:gd name="connsiteY18" fmla="*/ 4953000 h 11581872"/>
                    <a:gd name="connsiteX19" fmla="*/ 11750040 w 25786080"/>
                    <a:gd name="connsiteY19" fmla="*/ 4762500 h 11581872"/>
                    <a:gd name="connsiteX20" fmla="*/ 11247120 w 25786080"/>
                    <a:gd name="connsiteY20" fmla="*/ 4838700 h 11581872"/>
                    <a:gd name="connsiteX21" fmla="*/ 10332720 w 25786080"/>
                    <a:gd name="connsiteY21" fmla="*/ 4838700 h 11581872"/>
                    <a:gd name="connsiteX22" fmla="*/ 9875520 w 25786080"/>
                    <a:gd name="connsiteY22" fmla="*/ 4953000 h 11581872"/>
                    <a:gd name="connsiteX23" fmla="*/ 9144000 w 25786080"/>
                    <a:gd name="connsiteY23" fmla="*/ 4953000 h 11581872"/>
                    <a:gd name="connsiteX24" fmla="*/ 7315200 w 25786080"/>
                    <a:gd name="connsiteY24" fmla="*/ 4953000 h 11581872"/>
                    <a:gd name="connsiteX25" fmla="*/ 6583680 w 25786080"/>
                    <a:gd name="connsiteY25" fmla="*/ 4914900 h 11581872"/>
                    <a:gd name="connsiteX26" fmla="*/ 4754880 w 25786080"/>
                    <a:gd name="connsiteY26" fmla="*/ 4572000 h 11581872"/>
                    <a:gd name="connsiteX27" fmla="*/ 4023360 w 25786080"/>
                    <a:gd name="connsiteY27" fmla="*/ 4191000 h 11581872"/>
                    <a:gd name="connsiteX28" fmla="*/ 2194560 w 25786080"/>
                    <a:gd name="connsiteY28" fmla="*/ 4191000 h 11581872"/>
                    <a:gd name="connsiteX29" fmla="*/ 2194560 w 25786080"/>
                    <a:gd name="connsiteY29" fmla="*/ 3124200 h 11581872"/>
                    <a:gd name="connsiteX30" fmla="*/ 1463040 w 25786080"/>
                    <a:gd name="connsiteY30" fmla="*/ 3124200 h 11581872"/>
                    <a:gd name="connsiteX31" fmla="*/ 0 w 25786080"/>
                    <a:gd name="connsiteY31" fmla="*/ 2438400 h 11581872"/>
                    <a:gd name="connsiteX32" fmla="*/ 24140160 w 25786080"/>
                    <a:gd name="connsiteY32" fmla="*/ 0 h 11581872"/>
                    <a:gd name="connsiteX33" fmla="*/ 25786080 w 25786080"/>
                    <a:gd name="connsiteY33" fmla="*/ 3200400 h 11581872"/>
                    <a:gd name="connsiteX34" fmla="*/ 25054560 w 25786080"/>
                    <a:gd name="connsiteY34" fmla="*/ 8915402 h 11581872"/>
                    <a:gd name="connsiteX35" fmla="*/ 24734521 w 25786080"/>
                    <a:gd name="connsiteY35" fmla="*/ 9982201 h 11581872"/>
                    <a:gd name="connsiteX36" fmla="*/ 22768560 w 25786080"/>
                    <a:gd name="connsiteY36" fmla="*/ 11581872 h 11581872"/>
                    <a:gd name="connsiteX37" fmla="*/ 22722840 w 25786080"/>
                    <a:gd name="connsiteY37" fmla="*/ 11581872 h 11581872"/>
                    <a:gd name="connsiteX38" fmla="*/ 22722840 w 25786080"/>
                    <a:gd name="connsiteY38" fmla="*/ 11506201 h 11581872"/>
                    <a:gd name="connsiteX39" fmla="*/ 22879526 w 25786080"/>
                    <a:gd name="connsiteY39" fmla="*/ 11506201 h 11581872"/>
                    <a:gd name="connsiteX40" fmla="*/ 23358160 w 25786080"/>
                    <a:gd name="connsiteY40" fmla="*/ 11333561 h 11581872"/>
                    <a:gd name="connsiteX41" fmla="*/ 23690104 w 25786080"/>
                    <a:gd name="connsiteY41" fmla="*/ 11021169 h 11581872"/>
                    <a:gd name="connsiteX42" fmla="*/ 24643081 w 25786080"/>
                    <a:gd name="connsiteY42" fmla="*/ 9982201 h 11581872"/>
                    <a:gd name="connsiteX43" fmla="*/ 24643080 w 25786080"/>
                    <a:gd name="connsiteY43" fmla="*/ 9220202 h 11581872"/>
                    <a:gd name="connsiteX0" fmla="*/ 24643080 w 25786080"/>
                    <a:gd name="connsiteY0" fmla="*/ 9220202 h 11581872"/>
                    <a:gd name="connsiteX1" fmla="*/ 24963120 w 25786080"/>
                    <a:gd name="connsiteY1" fmla="*/ 8915402 h 11581872"/>
                    <a:gd name="connsiteX2" fmla="*/ 24963120 w 25786080"/>
                    <a:gd name="connsiteY2" fmla="*/ 3810000 h 11581872"/>
                    <a:gd name="connsiteX3" fmla="*/ 25237440 w 25786080"/>
                    <a:gd name="connsiteY3" fmla="*/ 3467100 h 11581872"/>
                    <a:gd name="connsiteX4" fmla="*/ 24871680 w 25786080"/>
                    <a:gd name="connsiteY4" fmla="*/ 3162300 h 11581872"/>
                    <a:gd name="connsiteX5" fmla="*/ 24505920 w 25786080"/>
                    <a:gd name="connsiteY5" fmla="*/ 3429000 h 11581872"/>
                    <a:gd name="connsiteX6" fmla="*/ 24185880 w 25786080"/>
                    <a:gd name="connsiteY6" fmla="*/ 3429000 h 11581872"/>
                    <a:gd name="connsiteX7" fmla="*/ 24185880 w 25786080"/>
                    <a:gd name="connsiteY7" fmla="*/ 3238500 h 11581872"/>
                    <a:gd name="connsiteX8" fmla="*/ 23637240 w 25786080"/>
                    <a:gd name="connsiteY8" fmla="*/ 3048000 h 11581872"/>
                    <a:gd name="connsiteX9" fmla="*/ 22677120 w 25786080"/>
                    <a:gd name="connsiteY9" fmla="*/ 3048000 h 11581872"/>
                    <a:gd name="connsiteX10" fmla="*/ 22677120 w 25786080"/>
                    <a:gd name="connsiteY10" fmla="*/ 2705100 h 11581872"/>
                    <a:gd name="connsiteX11" fmla="*/ 19751040 w 25786080"/>
                    <a:gd name="connsiteY11" fmla="*/ 2705100 h 11581872"/>
                    <a:gd name="connsiteX12" fmla="*/ 19385280 w 25786080"/>
                    <a:gd name="connsiteY12" fmla="*/ 3048000 h 11581872"/>
                    <a:gd name="connsiteX13" fmla="*/ 17556480 w 25786080"/>
                    <a:gd name="connsiteY13" fmla="*/ 3048000 h 11581872"/>
                    <a:gd name="connsiteX14" fmla="*/ 16824960 w 25786080"/>
                    <a:gd name="connsiteY14" fmla="*/ 3810000 h 11581872"/>
                    <a:gd name="connsiteX15" fmla="*/ 14996160 w 25786080"/>
                    <a:gd name="connsiteY15" fmla="*/ 4343400 h 11581872"/>
                    <a:gd name="connsiteX16" fmla="*/ 14264640 w 25786080"/>
                    <a:gd name="connsiteY16" fmla="*/ 4762500 h 11581872"/>
                    <a:gd name="connsiteX17" fmla="*/ 13350240 w 25786080"/>
                    <a:gd name="connsiteY17" fmla="*/ 4762500 h 11581872"/>
                    <a:gd name="connsiteX18" fmla="*/ 12435840 w 25786080"/>
                    <a:gd name="connsiteY18" fmla="*/ 4953000 h 11581872"/>
                    <a:gd name="connsiteX19" fmla="*/ 11750040 w 25786080"/>
                    <a:gd name="connsiteY19" fmla="*/ 4762500 h 11581872"/>
                    <a:gd name="connsiteX20" fmla="*/ 11247120 w 25786080"/>
                    <a:gd name="connsiteY20" fmla="*/ 4838700 h 11581872"/>
                    <a:gd name="connsiteX21" fmla="*/ 10332720 w 25786080"/>
                    <a:gd name="connsiteY21" fmla="*/ 4838700 h 11581872"/>
                    <a:gd name="connsiteX22" fmla="*/ 9875520 w 25786080"/>
                    <a:gd name="connsiteY22" fmla="*/ 4953000 h 11581872"/>
                    <a:gd name="connsiteX23" fmla="*/ 9144000 w 25786080"/>
                    <a:gd name="connsiteY23" fmla="*/ 4953000 h 11581872"/>
                    <a:gd name="connsiteX24" fmla="*/ 7315200 w 25786080"/>
                    <a:gd name="connsiteY24" fmla="*/ 4953000 h 11581872"/>
                    <a:gd name="connsiteX25" fmla="*/ 6583680 w 25786080"/>
                    <a:gd name="connsiteY25" fmla="*/ 4914900 h 11581872"/>
                    <a:gd name="connsiteX26" fmla="*/ 4754880 w 25786080"/>
                    <a:gd name="connsiteY26" fmla="*/ 4572000 h 11581872"/>
                    <a:gd name="connsiteX27" fmla="*/ 4023360 w 25786080"/>
                    <a:gd name="connsiteY27" fmla="*/ 4191000 h 11581872"/>
                    <a:gd name="connsiteX28" fmla="*/ 2194560 w 25786080"/>
                    <a:gd name="connsiteY28" fmla="*/ 4191000 h 11581872"/>
                    <a:gd name="connsiteX29" fmla="*/ 2194560 w 25786080"/>
                    <a:gd name="connsiteY29" fmla="*/ 3124200 h 11581872"/>
                    <a:gd name="connsiteX30" fmla="*/ 1463040 w 25786080"/>
                    <a:gd name="connsiteY30" fmla="*/ 3124200 h 11581872"/>
                    <a:gd name="connsiteX31" fmla="*/ 0 w 25786080"/>
                    <a:gd name="connsiteY31" fmla="*/ 2438400 h 11581872"/>
                    <a:gd name="connsiteX32" fmla="*/ 24140160 w 25786080"/>
                    <a:gd name="connsiteY32" fmla="*/ 0 h 11581872"/>
                    <a:gd name="connsiteX33" fmla="*/ 25786080 w 25786080"/>
                    <a:gd name="connsiteY33" fmla="*/ 3200400 h 11581872"/>
                    <a:gd name="connsiteX34" fmla="*/ 25100280 w 25786080"/>
                    <a:gd name="connsiteY34" fmla="*/ 8915401 h 11581872"/>
                    <a:gd name="connsiteX35" fmla="*/ 24734521 w 25786080"/>
                    <a:gd name="connsiteY35" fmla="*/ 9982201 h 11581872"/>
                    <a:gd name="connsiteX36" fmla="*/ 22768560 w 25786080"/>
                    <a:gd name="connsiteY36" fmla="*/ 11581872 h 11581872"/>
                    <a:gd name="connsiteX37" fmla="*/ 22722840 w 25786080"/>
                    <a:gd name="connsiteY37" fmla="*/ 11581872 h 11581872"/>
                    <a:gd name="connsiteX38" fmla="*/ 22722840 w 25786080"/>
                    <a:gd name="connsiteY38" fmla="*/ 11506201 h 11581872"/>
                    <a:gd name="connsiteX39" fmla="*/ 22879526 w 25786080"/>
                    <a:gd name="connsiteY39" fmla="*/ 11506201 h 11581872"/>
                    <a:gd name="connsiteX40" fmla="*/ 23358160 w 25786080"/>
                    <a:gd name="connsiteY40" fmla="*/ 11333561 h 11581872"/>
                    <a:gd name="connsiteX41" fmla="*/ 23690104 w 25786080"/>
                    <a:gd name="connsiteY41" fmla="*/ 11021169 h 11581872"/>
                    <a:gd name="connsiteX42" fmla="*/ 24643081 w 25786080"/>
                    <a:gd name="connsiteY42" fmla="*/ 9982201 h 11581872"/>
                    <a:gd name="connsiteX43" fmla="*/ 24643080 w 25786080"/>
                    <a:gd name="connsiteY43" fmla="*/ 9220202 h 11581872"/>
                    <a:gd name="connsiteX0" fmla="*/ 24643080 w 25786080"/>
                    <a:gd name="connsiteY0" fmla="*/ 9220202 h 11581872"/>
                    <a:gd name="connsiteX1" fmla="*/ 24963120 w 25786080"/>
                    <a:gd name="connsiteY1" fmla="*/ 8915402 h 11581872"/>
                    <a:gd name="connsiteX2" fmla="*/ 24963120 w 25786080"/>
                    <a:gd name="connsiteY2" fmla="*/ 3810000 h 11581872"/>
                    <a:gd name="connsiteX3" fmla="*/ 25237440 w 25786080"/>
                    <a:gd name="connsiteY3" fmla="*/ 3467100 h 11581872"/>
                    <a:gd name="connsiteX4" fmla="*/ 24871680 w 25786080"/>
                    <a:gd name="connsiteY4" fmla="*/ 3162300 h 11581872"/>
                    <a:gd name="connsiteX5" fmla="*/ 24505920 w 25786080"/>
                    <a:gd name="connsiteY5" fmla="*/ 3429000 h 11581872"/>
                    <a:gd name="connsiteX6" fmla="*/ 24185880 w 25786080"/>
                    <a:gd name="connsiteY6" fmla="*/ 3429000 h 11581872"/>
                    <a:gd name="connsiteX7" fmla="*/ 24185880 w 25786080"/>
                    <a:gd name="connsiteY7" fmla="*/ 3238500 h 11581872"/>
                    <a:gd name="connsiteX8" fmla="*/ 23637240 w 25786080"/>
                    <a:gd name="connsiteY8" fmla="*/ 3048000 h 11581872"/>
                    <a:gd name="connsiteX9" fmla="*/ 22677120 w 25786080"/>
                    <a:gd name="connsiteY9" fmla="*/ 3048000 h 11581872"/>
                    <a:gd name="connsiteX10" fmla="*/ 22677120 w 25786080"/>
                    <a:gd name="connsiteY10" fmla="*/ 2705100 h 11581872"/>
                    <a:gd name="connsiteX11" fmla="*/ 19751040 w 25786080"/>
                    <a:gd name="connsiteY11" fmla="*/ 2705100 h 11581872"/>
                    <a:gd name="connsiteX12" fmla="*/ 19385280 w 25786080"/>
                    <a:gd name="connsiteY12" fmla="*/ 3048000 h 11581872"/>
                    <a:gd name="connsiteX13" fmla="*/ 17556480 w 25786080"/>
                    <a:gd name="connsiteY13" fmla="*/ 3048000 h 11581872"/>
                    <a:gd name="connsiteX14" fmla="*/ 16824960 w 25786080"/>
                    <a:gd name="connsiteY14" fmla="*/ 3810000 h 11581872"/>
                    <a:gd name="connsiteX15" fmla="*/ 14996160 w 25786080"/>
                    <a:gd name="connsiteY15" fmla="*/ 4343400 h 11581872"/>
                    <a:gd name="connsiteX16" fmla="*/ 14264640 w 25786080"/>
                    <a:gd name="connsiteY16" fmla="*/ 4762500 h 11581872"/>
                    <a:gd name="connsiteX17" fmla="*/ 13350240 w 25786080"/>
                    <a:gd name="connsiteY17" fmla="*/ 4762500 h 11581872"/>
                    <a:gd name="connsiteX18" fmla="*/ 12435840 w 25786080"/>
                    <a:gd name="connsiteY18" fmla="*/ 4953000 h 11581872"/>
                    <a:gd name="connsiteX19" fmla="*/ 11750040 w 25786080"/>
                    <a:gd name="connsiteY19" fmla="*/ 4762500 h 11581872"/>
                    <a:gd name="connsiteX20" fmla="*/ 11247120 w 25786080"/>
                    <a:gd name="connsiteY20" fmla="*/ 4838700 h 11581872"/>
                    <a:gd name="connsiteX21" fmla="*/ 10332720 w 25786080"/>
                    <a:gd name="connsiteY21" fmla="*/ 4838700 h 11581872"/>
                    <a:gd name="connsiteX22" fmla="*/ 9875520 w 25786080"/>
                    <a:gd name="connsiteY22" fmla="*/ 4953000 h 11581872"/>
                    <a:gd name="connsiteX23" fmla="*/ 9144000 w 25786080"/>
                    <a:gd name="connsiteY23" fmla="*/ 4953000 h 11581872"/>
                    <a:gd name="connsiteX24" fmla="*/ 7315200 w 25786080"/>
                    <a:gd name="connsiteY24" fmla="*/ 4953000 h 11581872"/>
                    <a:gd name="connsiteX25" fmla="*/ 6583680 w 25786080"/>
                    <a:gd name="connsiteY25" fmla="*/ 4914900 h 11581872"/>
                    <a:gd name="connsiteX26" fmla="*/ 4754880 w 25786080"/>
                    <a:gd name="connsiteY26" fmla="*/ 4572000 h 11581872"/>
                    <a:gd name="connsiteX27" fmla="*/ 4023360 w 25786080"/>
                    <a:gd name="connsiteY27" fmla="*/ 4191000 h 11581872"/>
                    <a:gd name="connsiteX28" fmla="*/ 2194560 w 25786080"/>
                    <a:gd name="connsiteY28" fmla="*/ 4191000 h 11581872"/>
                    <a:gd name="connsiteX29" fmla="*/ 2194560 w 25786080"/>
                    <a:gd name="connsiteY29" fmla="*/ 3124200 h 11581872"/>
                    <a:gd name="connsiteX30" fmla="*/ 1463040 w 25786080"/>
                    <a:gd name="connsiteY30" fmla="*/ 3124200 h 11581872"/>
                    <a:gd name="connsiteX31" fmla="*/ 0 w 25786080"/>
                    <a:gd name="connsiteY31" fmla="*/ 2438400 h 11581872"/>
                    <a:gd name="connsiteX32" fmla="*/ 24140160 w 25786080"/>
                    <a:gd name="connsiteY32" fmla="*/ 0 h 11581872"/>
                    <a:gd name="connsiteX33" fmla="*/ 25786080 w 25786080"/>
                    <a:gd name="connsiteY33" fmla="*/ 3200400 h 11581872"/>
                    <a:gd name="connsiteX34" fmla="*/ 25100280 w 25786080"/>
                    <a:gd name="connsiteY34" fmla="*/ 8915401 h 11581872"/>
                    <a:gd name="connsiteX35" fmla="*/ 24734521 w 25786080"/>
                    <a:gd name="connsiteY35" fmla="*/ 9982201 h 11581872"/>
                    <a:gd name="connsiteX36" fmla="*/ 22768560 w 25786080"/>
                    <a:gd name="connsiteY36" fmla="*/ 11581872 h 11581872"/>
                    <a:gd name="connsiteX37" fmla="*/ 22722840 w 25786080"/>
                    <a:gd name="connsiteY37" fmla="*/ 11581872 h 11581872"/>
                    <a:gd name="connsiteX38" fmla="*/ 22722840 w 25786080"/>
                    <a:gd name="connsiteY38" fmla="*/ 11506201 h 11581872"/>
                    <a:gd name="connsiteX39" fmla="*/ 22879526 w 25786080"/>
                    <a:gd name="connsiteY39" fmla="*/ 11506201 h 11581872"/>
                    <a:gd name="connsiteX40" fmla="*/ 23358160 w 25786080"/>
                    <a:gd name="connsiteY40" fmla="*/ 11333561 h 11581872"/>
                    <a:gd name="connsiteX41" fmla="*/ 23690104 w 25786080"/>
                    <a:gd name="connsiteY41" fmla="*/ 11021169 h 11581872"/>
                    <a:gd name="connsiteX42" fmla="*/ 24643081 w 25786080"/>
                    <a:gd name="connsiteY42" fmla="*/ 9982201 h 11581872"/>
                    <a:gd name="connsiteX43" fmla="*/ 24643080 w 25786080"/>
                    <a:gd name="connsiteY43" fmla="*/ 9220202 h 11581872"/>
                    <a:gd name="connsiteX0" fmla="*/ 24643080 w 25751246"/>
                    <a:gd name="connsiteY0" fmla="*/ 9220202 h 11581872"/>
                    <a:gd name="connsiteX1" fmla="*/ 24963120 w 25751246"/>
                    <a:gd name="connsiteY1" fmla="*/ 8915402 h 11581872"/>
                    <a:gd name="connsiteX2" fmla="*/ 24963120 w 25751246"/>
                    <a:gd name="connsiteY2" fmla="*/ 3810000 h 11581872"/>
                    <a:gd name="connsiteX3" fmla="*/ 25237440 w 25751246"/>
                    <a:gd name="connsiteY3" fmla="*/ 3467100 h 11581872"/>
                    <a:gd name="connsiteX4" fmla="*/ 24871680 w 25751246"/>
                    <a:gd name="connsiteY4" fmla="*/ 3162300 h 11581872"/>
                    <a:gd name="connsiteX5" fmla="*/ 24505920 w 25751246"/>
                    <a:gd name="connsiteY5" fmla="*/ 3429000 h 11581872"/>
                    <a:gd name="connsiteX6" fmla="*/ 24185880 w 25751246"/>
                    <a:gd name="connsiteY6" fmla="*/ 3429000 h 11581872"/>
                    <a:gd name="connsiteX7" fmla="*/ 24185880 w 25751246"/>
                    <a:gd name="connsiteY7" fmla="*/ 3238500 h 11581872"/>
                    <a:gd name="connsiteX8" fmla="*/ 23637240 w 25751246"/>
                    <a:gd name="connsiteY8" fmla="*/ 3048000 h 11581872"/>
                    <a:gd name="connsiteX9" fmla="*/ 22677120 w 25751246"/>
                    <a:gd name="connsiteY9" fmla="*/ 3048000 h 11581872"/>
                    <a:gd name="connsiteX10" fmla="*/ 22677120 w 25751246"/>
                    <a:gd name="connsiteY10" fmla="*/ 2705100 h 11581872"/>
                    <a:gd name="connsiteX11" fmla="*/ 19751040 w 25751246"/>
                    <a:gd name="connsiteY11" fmla="*/ 2705100 h 11581872"/>
                    <a:gd name="connsiteX12" fmla="*/ 19385280 w 25751246"/>
                    <a:gd name="connsiteY12" fmla="*/ 3048000 h 11581872"/>
                    <a:gd name="connsiteX13" fmla="*/ 17556480 w 25751246"/>
                    <a:gd name="connsiteY13" fmla="*/ 3048000 h 11581872"/>
                    <a:gd name="connsiteX14" fmla="*/ 16824960 w 25751246"/>
                    <a:gd name="connsiteY14" fmla="*/ 3810000 h 11581872"/>
                    <a:gd name="connsiteX15" fmla="*/ 14996160 w 25751246"/>
                    <a:gd name="connsiteY15" fmla="*/ 4343400 h 11581872"/>
                    <a:gd name="connsiteX16" fmla="*/ 14264640 w 25751246"/>
                    <a:gd name="connsiteY16" fmla="*/ 4762500 h 11581872"/>
                    <a:gd name="connsiteX17" fmla="*/ 13350240 w 25751246"/>
                    <a:gd name="connsiteY17" fmla="*/ 4762500 h 11581872"/>
                    <a:gd name="connsiteX18" fmla="*/ 12435840 w 25751246"/>
                    <a:gd name="connsiteY18" fmla="*/ 4953000 h 11581872"/>
                    <a:gd name="connsiteX19" fmla="*/ 11750040 w 25751246"/>
                    <a:gd name="connsiteY19" fmla="*/ 4762500 h 11581872"/>
                    <a:gd name="connsiteX20" fmla="*/ 11247120 w 25751246"/>
                    <a:gd name="connsiteY20" fmla="*/ 4838700 h 11581872"/>
                    <a:gd name="connsiteX21" fmla="*/ 10332720 w 25751246"/>
                    <a:gd name="connsiteY21" fmla="*/ 4838700 h 11581872"/>
                    <a:gd name="connsiteX22" fmla="*/ 9875520 w 25751246"/>
                    <a:gd name="connsiteY22" fmla="*/ 4953000 h 11581872"/>
                    <a:gd name="connsiteX23" fmla="*/ 9144000 w 25751246"/>
                    <a:gd name="connsiteY23" fmla="*/ 4953000 h 11581872"/>
                    <a:gd name="connsiteX24" fmla="*/ 7315200 w 25751246"/>
                    <a:gd name="connsiteY24" fmla="*/ 4953000 h 11581872"/>
                    <a:gd name="connsiteX25" fmla="*/ 6583680 w 25751246"/>
                    <a:gd name="connsiteY25" fmla="*/ 4914900 h 11581872"/>
                    <a:gd name="connsiteX26" fmla="*/ 4754880 w 25751246"/>
                    <a:gd name="connsiteY26" fmla="*/ 4572000 h 11581872"/>
                    <a:gd name="connsiteX27" fmla="*/ 4023360 w 25751246"/>
                    <a:gd name="connsiteY27" fmla="*/ 4191000 h 11581872"/>
                    <a:gd name="connsiteX28" fmla="*/ 2194560 w 25751246"/>
                    <a:gd name="connsiteY28" fmla="*/ 4191000 h 11581872"/>
                    <a:gd name="connsiteX29" fmla="*/ 2194560 w 25751246"/>
                    <a:gd name="connsiteY29" fmla="*/ 3124200 h 11581872"/>
                    <a:gd name="connsiteX30" fmla="*/ 1463040 w 25751246"/>
                    <a:gd name="connsiteY30" fmla="*/ 3124200 h 11581872"/>
                    <a:gd name="connsiteX31" fmla="*/ 0 w 25751246"/>
                    <a:gd name="connsiteY31" fmla="*/ 2438400 h 11581872"/>
                    <a:gd name="connsiteX32" fmla="*/ 24140160 w 25751246"/>
                    <a:gd name="connsiteY32" fmla="*/ 0 h 11581872"/>
                    <a:gd name="connsiteX33" fmla="*/ 25557480 w 25751246"/>
                    <a:gd name="connsiteY33" fmla="*/ 3200400 h 11581872"/>
                    <a:gd name="connsiteX34" fmla="*/ 25100280 w 25751246"/>
                    <a:gd name="connsiteY34" fmla="*/ 8915401 h 11581872"/>
                    <a:gd name="connsiteX35" fmla="*/ 24734521 w 25751246"/>
                    <a:gd name="connsiteY35" fmla="*/ 9982201 h 11581872"/>
                    <a:gd name="connsiteX36" fmla="*/ 22768560 w 25751246"/>
                    <a:gd name="connsiteY36" fmla="*/ 11581872 h 11581872"/>
                    <a:gd name="connsiteX37" fmla="*/ 22722840 w 25751246"/>
                    <a:gd name="connsiteY37" fmla="*/ 11581872 h 11581872"/>
                    <a:gd name="connsiteX38" fmla="*/ 22722840 w 25751246"/>
                    <a:gd name="connsiteY38" fmla="*/ 11506201 h 11581872"/>
                    <a:gd name="connsiteX39" fmla="*/ 22879526 w 25751246"/>
                    <a:gd name="connsiteY39" fmla="*/ 11506201 h 11581872"/>
                    <a:gd name="connsiteX40" fmla="*/ 23358160 w 25751246"/>
                    <a:gd name="connsiteY40" fmla="*/ 11333561 h 11581872"/>
                    <a:gd name="connsiteX41" fmla="*/ 23690104 w 25751246"/>
                    <a:gd name="connsiteY41" fmla="*/ 11021169 h 11581872"/>
                    <a:gd name="connsiteX42" fmla="*/ 24643081 w 25751246"/>
                    <a:gd name="connsiteY42" fmla="*/ 9982201 h 11581872"/>
                    <a:gd name="connsiteX43" fmla="*/ 24643080 w 25751246"/>
                    <a:gd name="connsiteY43" fmla="*/ 9220202 h 11581872"/>
                    <a:gd name="connsiteX0" fmla="*/ 24643080 w 25751246"/>
                    <a:gd name="connsiteY0" fmla="*/ 9220202 h 11581872"/>
                    <a:gd name="connsiteX1" fmla="*/ 24963120 w 25751246"/>
                    <a:gd name="connsiteY1" fmla="*/ 8915402 h 11581872"/>
                    <a:gd name="connsiteX2" fmla="*/ 24963120 w 25751246"/>
                    <a:gd name="connsiteY2" fmla="*/ 3810000 h 11581872"/>
                    <a:gd name="connsiteX3" fmla="*/ 25237440 w 25751246"/>
                    <a:gd name="connsiteY3" fmla="*/ 3467100 h 11581872"/>
                    <a:gd name="connsiteX4" fmla="*/ 24871680 w 25751246"/>
                    <a:gd name="connsiteY4" fmla="*/ 3162300 h 11581872"/>
                    <a:gd name="connsiteX5" fmla="*/ 24505920 w 25751246"/>
                    <a:gd name="connsiteY5" fmla="*/ 3429000 h 11581872"/>
                    <a:gd name="connsiteX6" fmla="*/ 24185880 w 25751246"/>
                    <a:gd name="connsiteY6" fmla="*/ 3429000 h 11581872"/>
                    <a:gd name="connsiteX7" fmla="*/ 24185880 w 25751246"/>
                    <a:gd name="connsiteY7" fmla="*/ 3238500 h 11581872"/>
                    <a:gd name="connsiteX8" fmla="*/ 23637240 w 25751246"/>
                    <a:gd name="connsiteY8" fmla="*/ 3048000 h 11581872"/>
                    <a:gd name="connsiteX9" fmla="*/ 22677120 w 25751246"/>
                    <a:gd name="connsiteY9" fmla="*/ 3048000 h 11581872"/>
                    <a:gd name="connsiteX10" fmla="*/ 22677120 w 25751246"/>
                    <a:gd name="connsiteY10" fmla="*/ 2705100 h 11581872"/>
                    <a:gd name="connsiteX11" fmla="*/ 19751040 w 25751246"/>
                    <a:gd name="connsiteY11" fmla="*/ 2705100 h 11581872"/>
                    <a:gd name="connsiteX12" fmla="*/ 19385280 w 25751246"/>
                    <a:gd name="connsiteY12" fmla="*/ 3048000 h 11581872"/>
                    <a:gd name="connsiteX13" fmla="*/ 17556480 w 25751246"/>
                    <a:gd name="connsiteY13" fmla="*/ 3048000 h 11581872"/>
                    <a:gd name="connsiteX14" fmla="*/ 16824960 w 25751246"/>
                    <a:gd name="connsiteY14" fmla="*/ 3810000 h 11581872"/>
                    <a:gd name="connsiteX15" fmla="*/ 14996160 w 25751246"/>
                    <a:gd name="connsiteY15" fmla="*/ 4343400 h 11581872"/>
                    <a:gd name="connsiteX16" fmla="*/ 14264640 w 25751246"/>
                    <a:gd name="connsiteY16" fmla="*/ 4762500 h 11581872"/>
                    <a:gd name="connsiteX17" fmla="*/ 13350240 w 25751246"/>
                    <a:gd name="connsiteY17" fmla="*/ 4762500 h 11581872"/>
                    <a:gd name="connsiteX18" fmla="*/ 12435840 w 25751246"/>
                    <a:gd name="connsiteY18" fmla="*/ 4953000 h 11581872"/>
                    <a:gd name="connsiteX19" fmla="*/ 11750040 w 25751246"/>
                    <a:gd name="connsiteY19" fmla="*/ 4762500 h 11581872"/>
                    <a:gd name="connsiteX20" fmla="*/ 11247120 w 25751246"/>
                    <a:gd name="connsiteY20" fmla="*/ 4838700 h 11581872"/>
                    <a:gd name="connsiteX21" fmla="*/ 10332720 w 25751246"/>
                    <a:gd name="connsiteY21" fmla="*/ 4838700 h 11581872"/>
                    <a:gd name="connsiteX22" fmla="*/ 9875520 w 25751246"/>
                    <a:gd name="connsiteY22" fmla="*/ 4953000 h 11581872"/>
                    <a:gd name="connsiteX23" fmla="*/ 9144000 w 25751246"/>
                    <a:gd name="connsiteY23" fmla="*/ 4953000 h 11581872"/>
                    <a:gd name="connsiteX24" fmla="*/ 7315200 w 25751246"/>
                    <a:gd name="connsiteY24" fmla="*/ 4953000 h 11581872"/>
                    <a:gd name="connsiteX25" fmla="*/ 6583680 w 25751246"/>
                    <a:gd name="connsiteY25" fmla="*/ 4914900 h 11581872"/>
                    <a:gd name="connsiteX26" fmla="*/ 4754880 w 25751246"/>
                    <a:gd name="connsiteY26" fmla="*/ 4572000 h 11581872"/>
                    <a:gd name="connsiteX27" fmla="*/ 4023360 w 25751246"/>
                    <a:gd name="connsiteY27" fmla="*/ 4191000 h 11581872"/>
                    <a:gd name="connsiteX28" fmla="*/ 2194560 w 25751246"/>
                    <a:gd name="connsiteY28" fmla="*/ 4191000 h 11581872"/>
                    <a:gd name="connsiteX29" fmla="*/ 2194560 w 25751246"/>
                    <a:gd name="connsiteY29" fmla="*/ 3124200 h 11581872"/>
                    <a:gd name="connsiteX30" fmla="*/ 1463040 w 25751246"/>
                    <a:gd name="connsiteY30" fmla="*/ 3124200 h 11581872"/>
                    <a:gd name="connsiteX31" fmla="*/ 0 w 25751246"/>
                    <a:gd name="connsiteY31" fmla="*/ 2438400 h 11581872"/>
                    <a:gd name="connsiteX32" fmla="*/ 24140160 w 25751246"/>
                    <a:gd name="connsiteY32" fmla="*/ 0 h 11581872"/>
                    <a:gd name="connsiteX33" fmla="*/ 25557480 w 25751246"/>
                    <a:gd name="connsiteY33" fmla="*/ 3200400 h 11581872"/>
                    <a:gd name="connsiteX34" fmla="*/ 25100280 w 25751246"/>
                    <a:gd name="connsiteY34" fmla="*/ 8915401 h 11581872"/>
                    <a:gd name="connsiteX35" fmla="*/ 24734521 w 25751246"/>
                    <a:gd name="connsiteY35" fmla="*/ 9982201 h 11581872"/>
                    <a:gd name="connsiteX36" fmla="*/ 22768560 w 25751246"/>
                    <a:gd name="connsiteY36" fmla="*/ 11581872 h 11581872"/>
                    <a:gd name="connsiteX37" fmla="*/ 22722840 w 25751246"/>
                    <a:gd name="connsiteY37" fmla="*/ 11581872 h 11581872"/>
                    <a:gd name="connsiteX38" fmla="*/ 22722840 w 25751246"/>
                    <a:gd name="connsiteY38" fmla="*/ 11506201 h 11581872"/>
                    <a:gd name="connsiteX39" fmla="*/ 22879526 w 25751246"/>
                    <a:gd name="connsiteY39" fmla="*/ 11506201 h 11581872"/>
                    <a:gd name="connsiteX40" fmla="*/ 23358160 w 25751246"/>
                    <a:gd name="connsiteY40" fmla="*/ 11333561 h 11581872"/>
                    <a:gd name="connsiteX41" fmla="*/ 23690104 w 25751246"/>
                    <a:gd name="connsiteY41" fmla="*/ 11021169 h 11581872"/>
                    <a:gd name="connsiteX42" fmla="*/ 24643081 w 25751246"/>
                    <a:gd name="connsiteY42" fmla="*/ 9982201 h 11581872"/>
                    <a:gd name="connsiteX43" fmla="*/ 24643080 w 25751246"/>
                    <a:gd name="connsiteY43" fmla="*/ 9220202 h 11581872"/>
                    <a:gd name="connsiteX0" fmla="*/ 24643080 w 25751246"/>
                    <a:gd name="connsiteY0" fmla="*/ 9220202 h 11581872"/>
                    <a:gd name="connsiteX1" fmla="*/ 24963120 w 25751246"/>
                    <a:gd name="connsiteY1" fmla="*/ 8915402 h 11581872"/>
                    <a:gd name="connsiteX2" fmla="*/ 24963120 w 25751246"/>
                    <a:gd name="connsiteY2" fmla="*/ 3810000 h 11581872"/>
                    <a:gd name="connsiteX3" fmla="*/ 25237440 w 25751246"/>
                    <a:gd name="connsiteY3" fmla="*/ 3467100 h 11581872"/>
                    <a:gd name="connsiteX4" fmla="*/ 24871680 w 25751246"/>
                    <a:gd name="connsiteY4" fmla="*/ 3162300 h 11581872"/>
                    <a:gd name="connsiteX5" fmla="*/ 24505920 w 25751246"/>
                    <a:gd name="connsiteY5" fmla="*/ 3429000 h 11581872"/>
                    <a:gd name="connsiteX6" fmla="*/ 24185880 w 25751246"/>
                    <a:gd name="connsiteY6" fmla="*/ 3429000 h 11581872"/>
                    <a:gd name="connsiteX7" fmla="*/ 24185880 w 25751246"/>
                    <a:gd name="connsiteY7" fmla="*/ 3238500 h 11581872"/>
                    <a:gd name="connsiteX8" fmla="*/ 23637240 w 25751246"/>
                    <a:gd name="connsiteY8" fmla="*/ 3048000 h 11581872"/>
                    <a:gd name="connsiteX9" fmla="*/ 22677120 w 25751246"/>
                    <a:gd name="connsiteY9" fmla="*/ 3048000 h 11581872"/>
                    <a:gd name="connsiteX10" fmla="*/ 22677120 w 25751246"/>
                    <a:gd name="connsiteY10" fmla="*/ 2705100 h 11581872"/>
                    <a:gd name="connsiteX11" fmla="*/ 19751040 w 25751246"/>
                    <a:gd name="connsiteY11" fmla="*/ 2705100 h 11581872"/>
                    <a:gd name="connsiteX12" fmla="*/ 19385280 w 25751246"/>
                    <a:gd name="connsiteY12" fmla="*/ 3048000 h 11581872"/>
                    <a:gd name="connsiteX13" fmla="*/ 17556480 w 25751246"/>
                    <a:gd name="connsiteY13" fmla="*/ 3048000 h 11581872"/>
                    <a:gd name="connsiteX14" fmla="*/ 16824960 w 25751246"/>
                    <a:gd name="connsiteY14" fmla="*/ 3810000 h 11581872"/>
                    <a:gd name="connsiteX15" fmla="*/ 14996160 w 25751246"/>
                    <a:gd name="connsiteY15" fmla="*/ 4343400 h 11581872"/>
                    <a:gd name="connsiteX16" fmla="*/ 14264640 w 25751246"/>
                    <a:gd name="connsiteY16" fmla="*/ 4762500 h 11581872"/>
                    <a:gd name="connsiteX17" fmla="*/ 13350240 w 25751246"/>
                    <a:gd name="connsiteY17" fmla="*/ 4762500 h 11581872"/>
                    <a:gd name="connsiteX18" fmla="*/ 12435840 w 25751246"/>
                    <a:gd name="connsiteY18" fmla="*/ 4953000 h 11581872"/>
                    <a:gd name="connsiteX19" fmla="*/ 11750040 w 25751246"/>
                    <a:gd name="connsiteY19" fmla="*/ 4762500 h 11581872"/>
                    <a:gd name="connsiteX20" fmla="*/ 11247120 w 25751246"/>
                    <a:gd name="connsiteY20" fmla="*/ 4838700 h 11581872"/>
                    <a:gd name="connsiteX21" fmla="*/ 10332720 w 25751246"/>
                    <a:gd name="connsiteY21" fmla="*/ 4838700 h 11581872"/>
                    <a:gd name="connsiteX22" fmla="*/ 9875520 w 25751246"/>
                    <a:gd name="connsiteY22" fmla="*/ 4953000 h 11581872"/>
                    <a:gd name="connsiteX23" fmla="*/ 9144000 w 25751246"/>
                    <a:gd name="connsiteY23" fmla="*/ 4953000 h 11581872"/>
                    <a:gd name="connsiteX24" fmla="*/ 7315200 w 25751246"/>
                    <a:gd name="connsiteY24" fmla="*/ 4953000 h 11581872"/>
                    <a:gd name="connsiteX25" fmla="*/ 6583680 w 25751246"/>
                    <a:gd name="connsiteY25" fmla="*/ 4914900 h 11581872"/>
                    <a:gd name="connsiteX26" fmla="*/ 4754880 w 25751246"/>
                    <a:gd name="connsiteY26" fmla="*/ 4572000 h 11581872"/>
                    <a:gd name="connsiteX27" fmla="*/ 4023360 w 25751246"/>
                    <a:gd name="connsiteY27" fmla="*/ 4191000 h 11581872"/>
                    <a:gd name="connsiteX28" fmla="*/ 2194560 w 25751246"/>
                    <a:gd name="connsiteY28" fmla="*/ 4191000 h 11581872"/>
                    <a:gd name="connsiteX29" fmla="*/ 2194560 w 25751246"/>
                    <a:gd name="connsiteY29" fmla="*/ 3124200 h 11581872"/>
                    <a:gd name="connsiteX30" fmla="*/ 1463040 w 25751246"/>
                    <a:gd name="connsiteY30" fmla="*/ 3124200 h 11581872"/>
                    <a:gd name="connsiteX31" fmla="*/ 0 w 25751246"/>
                    <a:gd name="connsiteY31" fmla="*/ 2438400 h 11581872"/>
                    <a:gd name="connsiteX32" fmla="*/ 24140160 w 25751246"/>
                    <a:gd name="connsiteY32" fmla="*/ 0 h 11581872"/>
                    <a:gd name="connsiteX33" fmla="*/ 25557480 w 25751246"/>
                    <a:gd name="connsiteY33" fmla="*/ 3200400 h 11581872"/>
                    <a:gd name="connsiteX34" fmla="*/ 25100280 w 25751246"/>
                    <a:gd name="connsiteY34" fmla="*/ 8915401 h 11581872"/>
                    <a:gd name="connsiteX35" fmla="*/ 24734521 w 25751246"/>
                    <a:gd name="connsiteY35" fmla="*/ 9982201 h 11581872"/>
                    <a:gd name="connsiteX36" fmla="*/ 22768560 w 25751246"/>
                    <a:gd name="connsiteY36" fmla="*/ 11581872 h 11581872"/>
                    <a:gd name="connsiteX37" fmla="*/ 22722840 w 25751246"/>
                    <a:gd name="connsiteY37" fmla="*/ 11581872 h 11581872"/>
                    <a:gd name="connsiteX38" fmla="*/ 22722840 w 25751246"/>
                    <a:gd name="connsiteY38" fmla="*/ 11506201 h 11581872"/>
                    <a:gd name="connsiteX39" fmla="*/ 22879526 w 25751246"/>
                    <a:gd name="connsiteY39" fmla="*/ 11506201 h 11581872"/>
                    <a:gd name="connsiteX40" fmla="*/ 23358160 w 25751246"/>
                    <a:gd name="connsiteY40" fmla="*/ 11333561 h 11581872"/>
                    <a:gd name="connsiteX41" fmla="*/ 23690104 w 25751246"/>
                    <a:gd name="connsiteY41" fmla="*/ 11021169 h 11581872"/>
                    <a:gd name="connsiteX42" fmla="*/ 24643081 w 25751246"/>
                    <a:gd name="connsiteY42" fmla="*/ 9982201 h 11581872"/>
                    <a:gd name="connsiteX43" fmla="*/ 24643080 w 25751246"/>
                    <a:gd name="connsiteY43" fmla="*/ 9220202 h 11581872"/>
                    <a:gd name="connsiteX0" fmla="*/ 24643080 w 25751246"/>
                    <a:gd name="connsiteY0" fmla="*/ 9220202 h 11581872"/>
                    <a:gd name="connsiteX1" fmla="*/ 24963120 w 25751246"/>
                    <a:gd name="connsiteY1" fmla="*/ 8915402 h 11581872"/>
                    <a:gd name="connsiteX2" fmla="*/ 24963120 w 25751246"/>
                    <a:gd name="connsiteY2" fmla="*/ 3810000 h 11581872"/>
                    <a:gd name="connsiteX3" fmla="*/ 25237440 w 25751246"/>
                    <a:gd name="connsiteY3" fmla="*/ 3467100 h 11581872"/>
                    <a:gd name="connsiteX4" fmla="*/ 24871680 w 25751246"/>
                    <a:gd name="connsiteY4" fmla="*/ 3162300 h 11581872"/>
                    <a:gd name="connsiteX5" fmla="*/ 24505920 w 25751246"/>
                    <a:gd name="connsiteY5" fmla="*/ 3429000 h 11581872"/>
                    <a:gd name="connsiteX6" fmla="*/ 24185880 w 25751246"/>
                    <a:gd name="connsiteY6" fmla="*/ 3429000 h 11581872"/>
                    <a:gd name="connsiteX7" fmla="*/ 24185880 w 25751246"/>
                    <a:gd name="connsiteY7" fmla="*/ 3238500 h 11581872"/>
                    <a:gd name="connsiteX8" fmla="*/ 23637240 w 25751246"/>
                    <a:gd name="connsiteY8" fmla="*/ 3048000 h 11581872"/>
                    <a:gd name="connsiteX9" fmla="*/ 22677120 w 25751246"/>
                    <a:gd name="connsiteY9" fmla="*/ 3048000 h 11581872"/>
                    <a:gd name="connsiteX10" fmla="*/ 22677120 w 25751246"/>
                    <a:gd name="connsiteY10" fmla="*/ 2705100 h 11581872"/>
                    <a:gd name="connsiteX11" fmla="*/ 19751040 w 25751246"/>
                    <a:gd name="connsiteY11" fmla="*/ 2705100 h 11581872"/>
                    <a:gd name="connsiteX12" fmla="*/ 19385280 w 25751246"/>
                    <a:gd name="connsiteY12" fmla="*/ 3048000 h 11581872"/>
                    <a:gd name="connsiteX13" fmla="*/ 17556480 w 25751246"/>
                    <a:gd name="connsiteY13" fmla="*/ 3048000 h 11581872"/>
                    <a:gd name="connsiteX14" fmla="*/ 16824960 w 25751246"/>
                    <a:gd name="connsiteY14" fmla="*/ 3810000 h 11581872"/>
                    <a:gd name="connsiteX15" fmla="*/ 14996160 w 25751246"/>
                    <a:gd name="connsiteY15" fmla="*/ 4343400 h 11581872"/>
                    <a:gd name="connsiteX16" fmla="*/ 14264640 w 25751246"/>
                    <a:gd name="connsiteY16" fmla="*/ 4762500 h 11581872"/>
                    <a:gd name="connsiteX17" fmla="*/ 13350240 w 25751246"/>
                    <a:gd name="connsiteY17" fmla="*/ 4762500 h 11581872"/>
                    <a:gd name="connsiteX18" fmla="*/ 12435840 w 25751246"/>
                    <a:gd name="connsiteY18" fmla="*/ 4953000 h 11581872"/>
                    <a:gd name="connsiteX19" fmla="*/ 11750040 w 25751246"/>
                    <a:gd name="connsiteY19" fmla="*/ 4762500 h 11581872"/>
                    <a:gd name="connsiteX20" fmla="*/ 11247120 w 25751246"/>
                    <a:gd name="connsiteY20" fmla="*/ 4838700 h 11581872"/>
                    <a:gd name="connsiteX21" fmla="*/ 10332720 w 25751246"/>
                    <a:gd name="connsiteY21" fmla="*/ 4838700 h 11581872"/>
                    <a:gd name="connsiteX22" fmla="*/ 9875520 w 25751246"/>
                    <a:gd name="connsiteY22" fmla="*/ 4953000 h 11581872"/>
                    <a:gd name="connsiteX23" fmla="*/ 9144000 w 25751246"/>
                    <a:gd name="connsiteY23" fmla="*/ 4953000 h 11581872"/>
                    <a:gd name="connsiteX24" fmla="*/ 7315200 w 25751246"/>
                    <a:gd name="connsiteY24" fmla="*/ 4953000 h 11581872"/>
                    <a:gd name="connsiteX25" fmla="*/ 6583680 w 25751246"/>
                    <a:gd name="connsiteY25" fmla="*/ 4914900 h 11581872"/>
                    <a:gd name="connsiteX26" fmla="*/ 4754880 w 25751246"/>
                    <a:gd name="connsiteY26" fmla="*/ 4572000 h 11581872"/>
                    <a:gd name="connsiteX27" fmla="*/ 4023360 w 25751246"/>
                    <a:gd name="connsiteY27" fmla="*/ 4191000 h 11581872"/>
                    <a:gd name="connsiteX28" fmla="*/ 2194560 w 25751246"/>
                    <a:gd name="connsiteY28" fmla="*/ 4191000 h 11581872"/>
                    <a:gd name="connsiteX29" fmla="*/ 2194560 w 25751246"/>
                    <a:gd name="connsiteY29" fmla="*/ 3124200 h 11581872"/>
                    <a:gd name="connsiteX30" fmla="*/ 1463040 w 25751246"/>
                    <a:gd name="connsiteY30" fmla="*/ 3124200 h 11581872"/>
                    <a:gd name="connsiteX31" fmla="*/ 0 w 25751246"/>
                    <a:gd name="connsiteY31" fmla="*/ 2438400 h 11581872"/>
                    <a:gd name="connsiteX32" fmla="*/ 24140160 w 25751246"/>
                    <a:gd name="connsiteY32" fmla="*/ 0 h 11581872"/>
                    <a:gd name="connsiteX33" fmla="*/ 25557480 w 25751246"/>
                    <a:gd name="connsiteY33" fmla="*/ 3200400 h 11581872"/>
                    <a:gd name="connsiteX34" fmla="*/ 25100280 w 25751246"/>
                    <a:gd name="connsiteY34" fmla="*/ 8915401 h 11581872"/>
                    <a:gd name="connsiteX35" fmla="*/ 24734521 w 25751246"/>
                    <a:gd name="connsiteY35" fmla="*/ 9982201 h 11581872"/>
                    <a:gd name="connsiteX36" fmla="*/ 22768560 w 25751246"/>
                    <a:gd name="connsiteY36" fmla="*/ 11581872 h 11581872"/>
                    <a:gd name="connsiteX37" fmla="*/ 22722840 w 25751246"/>
                    <a:gd name="connsiteY37" fmla="*/ 11581872 h 11581872"/>
                    <a:gd name="connsiteX38" fmla="*/ 22722840 w 25751246"/>
                    <a:gd name="connsiteY38" fmla="*/ 11506201 h 11581872"/>
                    <a:gd name="connsiteX39" fmla="*/ 22879526 w 25751246"/>
                    <a:gd name="connsiteY39" fmla="*/ 11506201 h 11581872"/>
                    <a:gd name="connsiteX40" fmla="*/ 23358160 w 25751246"/>
                    <a:gd name="connsiteY40" fmla="*/ 11333561 h 11581872"/>
                    <a:gd name="connsiteX41" fmla="*/ 23690104 w 25751246"/>
                    <a:gd name="connsiteY41" fmla="*/ 11021169 h 11581872"/>
                    <a:gd name="connsiteX42" fmla="*/ 24643081 w 25751246"/>
                    <a:gd name="connsiteY42" fmla="*/ 9982201 h 11581872"/>
                    <a:gd name="connsiteX43" fmla="*/ 24643080 w 25751246"/>
                    <a:gd name="connsiteY43" fmla="*/ 9220202 h 11581872"/>
                    <a:gd name="connsiteX0" fmla="*/ 24643080 w 25642026"/>
                    <a:gd name="connsiteY0" fmla="*/ 9220202 h 11581872"/>
                    <a:gd name="connsiteX1" fmla="*/ 24963120 w 25642026"/>
                    <a:gd name="connsiteY1" fmla="*/ 8915402 h 11581872"/>
                    <a:gd name="connsiteX2" fmla="*/ 24963120 w 25642026"/>
                    <a:gd name="connsiteY2" fmla="*/ 3810000 h 11581872"/>
                    <a:gd name="connsiteX3" fmla="*/ 25237440 w 25642026"/>
                    <a:gd name="connsiteY3" fmla="*/ 3467100 h 11581872"/>
                    <a:gd name="connsiteX4" fmla="*/ 24871680 w 25642026"/>
                    <a:gd name="connsiteY4" fmla="*/ 3162300 h 11581872"/>
                    <a:gd name="connsiteX5" fmla="*/ 24505920 w 25642026"/>
                    <a:gd name="connsiteY5" fmla="*/ 3429000 h 11581872"/>
                    <a:gd name="connsiteX6" fmla="*/ 24185880 w 25642026"/>
                    <a:gd name="connsiteY6" fmla="*/ 3429000 h 11581872"/>
                    <a:gd name="connsiteX7" fmla="*/ 24185880 w 25642026"/>
                    <a:gd name="connsiteY7" fmla="*/ 3238500 h 11581872"/>
                    <a:gd name="connsiteX8" fmla="*/ 23637240 w 25642026"/>
                    <a:gd name="connsiteY8" fmla="*/ 3048000 h 11581872"/>
                    <a:gd name="connsiteX9" fmla="*/ 22677120 w 25642026"/>
                    <a:gd name="connsiteY9" fmla="*/ 3048000 h 11581872"/>
                    <a:gd name="connsiteX10" fmla="*/ 22677120 w 25642026"/>
                    <a:gd name="connsiteY10" fmla="*/ 2705100 h 11581872"/>
                    <a:gd name="connsiteX11" fmla="*/ 19751040 w 25642026"/>
                    <a:gd name="connsiteY11" fmla="*/ 2705100 h 11581872"/>
                    <a:gd name="connsiteX12" fmla="*/ 19385280 w 25642026"/>
                    <a:gd name="connsiteY12" fmla="*/ 3048000 h 11581872"/>
                    <a:gd name="connsiteX13" fmla="*/ 17556480 w 25642026"/>
                    <a:gd name="connsiteY13" fmla="*/ 3048000 h 11581872"/>
                    <a:gd name="connsiteX14" fmla="*/ 16824960 w 25642026"/>
                    <a:gd name="connsiteY14" fmla="*/ 3810000 h 11581872"/>
                    <a:gd name="connsiteX15" fmla="*/ 14996160 w 25642026"/>
                    <a:gd name="connsiteY15" fmla="*/ 4343400 h 11581872"/>
                    <a:gd name="connsiteX16" fmla="*/ 14264640 w 25642026"/>
                    <a:gd name="connsiteY16" fmla="*/ 4762500 h 11581872"/>
                    <a:gd name="connsiteX17" fmla="*/ 13350240 w 25642026"/>
                    <a:gd name="connsiteY17" fmla="*/ 4762500 h 11581872"/>
                    <a:gd name="connsiteX18" fmla="*/ 12435840 w 25642026"/>
                    <a:gd name="connsiteY18" fmla="*/ 4953000 h 11581872"/>
                    <a:gd name="connsiteX19" fmla="*/ 11750040 w 25642026"/>
                    <a:gd name="connsiteY19" fmla="*/ 4762500 h 11581872"/>
                    <a:gd name="connsiteX20" fmla="*/ 11247120 w 25642026"/>
                    <a:gd name="connsiteY20" fmla="*/ 4838700 h 11581872"/>
                    <a:gd name="connsiteX21" fmla="*/ 10332720 w 25642026"/>
                    <a:gd name="connsiteY21" fmla="*/ 4838700 h 11581872"/>
                    <a:gd name="connsiteX22" fmla="*/ 9875520 w 25642026"/>
                    <a:gd name="connsiteY22" fmla="*/ 4953000 h 11581872"/>
                    <a:gd name="connsiteX23" fmla="*/ 9144000 w 25642026"/>
                    <a:gd name="connsiteY23" fmla="*/ 4953000 h 11581872"/>
                    <a:gd name="connsiteX24" fmla="*/ 7315200 w 25642026"/>
                    <a:gd name="connsiteY24" fmla="*/ 4953000 h 11581872"/>
                    <a:gd name="connsiteX25" fmla="*/ 6583680 w 25642026"/>
                    <a:gd name="connsiteY25" fmla="*/ 4914900 h 11581872"/>
                    <a:gd name="connsiteX26" fmla="*/ 4754880 w 25642026"/>
                    <a:gd name="connsiteY26" fmla="*/ 4572000 h 11581872"/>
                    <a:gd name="connsiteX27" fmla="*/ 4023360 w 25642026"/>
                    <a:gd name="connsiteY27" fmla="*/ 4191000 h 11581872"/>
                    <a:gd name="connsiteX28" fmla="*/ 2194560 w 25642026"/>
                    <a:gd name="connsiteY28" fmla="*/ 4191000 h 11581872"/>
                    <a:gd name="connsiteX29" fmla="*/ 2194560 w 25642026"/>
                    <a:gd name="connsiteY29" fmla="*/ 3124200 h 11581872"/>
                    <a:gd name="connsiteX30" fmla="*/ 1463040 w 25642026"/>
                    <a:gd name="connsiteY30" fmla="*/ 3124200 h 11581872"/>
                    <a:gd name="connsiteX31" fmla="*/ 0 w 25642026"/>
                    <a:gd name="connsiteY31" fmla="*/ 2438400 h 11581872"/>
                    <a:gd name="connsiteX32" fmla="*/ 24140160 w 25642026"/>
                    <a:gd name="connsiteY32" fmla="*/ 0 h 11581872"/>
                    <a:gd name="connsiteX33" fmla="*/ 25557480 w 25642026"/>
                    <a:gd name="connsiteY33" fmla="*/ 3200400 h 11581872"/>
                    <a:gd name="connsiteX34" fmla="*/ 25100280 w 25642026"/>
                    <a:gd name="connsiteY34" fmla="*/ 8915401 h 11581872"/>
                    <a:gd name="connsiteX35" fmla="*/ 24734521 w 25642026"/>
                    <a:gd name="connsiteY35" fmla="*/ 9982201 h 11581872"/>
                    <a:gd name="connsiteX36" fmla="*/ 22768560 w 25642026"/>
                    <a:gd name="connsiteY36" fmla="*/ 11581872 h 11581872"/>
                    <a:gd name="connsiteX37" fmla="*/ 22722840 w 25642026"/>
                    <a:gd name="connsiteY37" fmla="*/ 11581872 h 11581872"/>
                    <a:gd name="connsiteX38" fmla="*/ 22722840 w 25642026"/>
                    <a:gd name="connsiteY38" fmla="*/ 11506201 h 11581872"/>
                    <a:gd name="connsiteX39" fmla="*/ 22879526 w 25642026"/>
                    <a:gd name="connsiteY39" fmla="*/ 11506201 h 11581872"/>
                    <a:gd name="connsiteX40" fmla="*/ 23358160 w 25642026"/>
                    <a:gd name="connsiteY40" fmla="*/ 11333561 h 11581872"/>
                    <a:gd name="connsiteX41" fmla="*/ 23690104 w 25642026"/>
                    <a:gd name="connsiteY41" fmla="*/ 11021169 h 11581872"/>
                    <a:gd name="connsiteX42" fmla="*/ 24643081 w 25642026"/>
                    <a:gd name="connsiteY42" fmla="*/ 9982201 h 11581872"/>
                    <a:gd name="connsiteX43" fmla="*/ 24643080 w 25642026"/>
                    <a:gd name="connsiteY43" fmla="*/ 9220202 h 11581872"/>
                    <a:gd name="connsiteX0" fmla="*/ 24643080 w 25788197"/>
                    <a:gd name="connsiteY0" fmla="*/ 9220202 h 11581872"/>
                    <a:gd name="connsiteX1" fmla="*/ 24963120 w 25788197"/>
                    <a:gd name="connsiteY1" fmla="*/ 8915402 h 11581872"/>
                    <a:gd name="connsiteX2" fmla="*/ 24963120 w 25788197"/>
                    <a:gd name="connsiteY2" fmla="*/ 3810000 h 11581872"/>
                    <a:gd name="connsiteX3" fmla="*/ 25237440 w 25788197"/>
                    <a:gd name="connsiteY3" fmla="*/ 3467100 h 11581872"/>
                    <a:gd name="connsiteX4" fmla="*/ 24871680 w 25788197"/>
                    <a:gd name="connsiteY4" fmla="*/ 3162300 h 11581872"/>
                    <a:gd name="connsiteX5" fmla="*/ 24505920 w 25788197"/>
                    <a:gd name="connsiteY5" fmla="*/ 3429000 h 11581872"/>
                    <a:gd name="connsiteX6" fmla="*/ 24185880 w 25788197"/>
                    <a:gd name="connsiteY6" fmla="*/ 3429000 h 11581872"/>
                    <a:gd name="connsiteX7" fmla="*/ 24185880 w 25788197"/>
                    <a:gd name="connsiteY7" fmla="*/ 3238500 h 11581872"/>
                    <a:gd name="connsiteX8" fmla="*/ 23637240 w 25788197"/>
                    <a:gd name="connsiteY8" fmla="*/ 3048000 h 11581872"/>
                    <a:gd name="connsiteX9" fmla="*/ 22677120 w 25788197"/>
                    <a:gd name="connsiteY9" fmla="*/ 3048000 h 11581872"/>
                    <a:gd name="connsiteX10" fmla="*/ 22677120 w 25788197"/>
                    <a:gd name="connsiteY10" fmla="*/ 2705100 h 11581872"/>
                    <a:gd name="connsiteX11" fmla="*/ 19751040 w 25788197"/>
                    <a:gd name="connsiteY11" fmla="*/ 2705100 h 11581872"/>
                    <a:gd name="connsiteX12" fmla="*/ 19385280 w 25788197"/>
                    <a:gd name="connsiteY12" fmla="*/ 3048000 h 11581872"/>
                    <a:gd name="connsiteX13" fmla="*/ 17556480 w 25788197"/>
                    <a:gd name="connsiteY13" fmla="*/ 3048000 h 11581872"/>
                    <a:gd name="connsiteX14" fmla="*/ 16824960 w 25788197"/>
                    <a:gd name="connsiteY14" fmla="*/ 3810000 h 11581872"/>
                    <a:gd name="connsiteX15" fmla="*/ 14996160 w 25788197"/>
                    <a:gd name="connsiteY15" fmla="*/ 4343400 h 11581872"/>
                    <a:gd name="connsiteX16" fmla="*/ 14264640 w 25788197"/>
                    <a:gd name="connsiteY16" fmla="*/ 4762500 h 11581872"/>
                    <a:gd name="connsiteX17" fmla="*/ 13350240 w 25788197"/>
                    <a:gd name="connsiteY17" fmla="*/ 4762500 h 11581872"/>
                    <a:gd name="connsiteX18" fmla="*/ 12435840 w 25788197"/>
                    <a:gd name="connsiteY18" fmla="*/ 4953000 h 11581872"/>
                    <a:gd name="connsiteX19" fmla="*/ 11750040 w 25788197"/>
                    <a:gd name="connsiteY19" fmla="*/ 4762500 h 11581872"/>
                    <a:gd name="connsiteX20" fmla="*/ 11247120 w 25788197"/>
                    <a:gd name="connsiteY20" fmla="*/ 4838700 h 11581872"/>
                    <a:gd name="connsiteX21" fmla="*/ 10332720 w 25788197"/>
                    <a:gd name="connsiteY21" fmla="*/ 4838700 h 11581872"/>
                    <a:gd name="connsiteX22" fmla="*/ 9875520 w 25788197"/>
                    <a:gd name="connsiteY22" fmla="*/ 4953000 h 11581872"/>
                    <a:gd name="connsiteX23" fmla="*/ 9144000 w 25788197"/>
                    <a:gd name="connsiteY23" fmla="*/ 4953000 h 11581872"/>
                    <a:gd name="connsiteX24" fmla="*/ 7315200 w 25788197"/>
                    <a:gd name="connsiteY24" fmla="*/ 4953000 h 11581872"/>
                    <a:gd name="connsiteX25" fmla="*/ 6583680 w 25788197"/>
                    <a:gd name="connsiteY25" fmla="*/ 4914900 h 11581872"/>
                    <a:gd name="connsiteX26" fmla="*/ 4754880 w 25788197"/>
                    <a:gd name="connsiteY26" fmla="*/ 4572000 h 11581872"/>
                    <a:gd name="connsiteX27" fmla="*/ 4023360 w 25788197"/>
                    <a:gd name="connsiteY27" fmla="*/ 4191000 h 11581872"/>
                    <a:gd name="connsiteX28" fmla="*/ 2194560 w 25788197"/>
                    <a:gd name="connsiteY28" fmla="*/ 4191000 h 11581872"/>
                    <a:gd name="connsiteX29" fmla="*/ 2194560 w 25788197"/>
                    <a:gd name="connsiteY29" fmla="*/ 3124200 h 11581872"/>
                    <a:gd name="connsiteX30" fmla="*/ 1463040 w 25788197"/>
                    <a:gd name="connsiteY30" fmla="*/ 3124200 h 11581872"/>
                    <a:gd name="connsiteX31" fmla="*/ 0 w 25788197"/>
                    <a:gd name="connsiteY31" fmla="*/ 2438400 h 11581872"/>
                    <a:gd name="connsiteX32" fmla="*/ 24140160 w 25788197"/>
                    <a:gd name="connsiteY32" fmla="*/ 0 h 11581872"/>
                    <a:gd name="connsiteX33" fmla="*/ 25557480 w 25788197"/>
                    <a:gd name="connsiteY33" fmla="*/ 3200400 h 11581872"/>
                    <a:gd name="connsiteX34" fmla="*/ 25557480 w 25788197"/>
                    <a:gd name="connsiteY34" fmla="*/ 6286501 h 11581872"/>
                    <a:gd name="connsiteX35" fmla="*/ 25100280 w 25788197"/>
                    <a:gd name="connsiteY35" fmla="*/ 8915401 h 11581872"/>
                    <a:gd name="connsiteX36" fmla="*/ 24734521 w 25788197"/>
                    <a:gd name="connsiteY36" fmla="*/ 9982201 h 11581872"/>
                    <a:gd name="connsiteX37" fmla="*/ 22768560 w 25788197"/>
                    <a:gd name="connsiteY37" fmla="*/ 11581872 h 11581872"/>
                    <a:gd name="connsiteX38" fmla="*/ 22722840 w 25788197"/>
                    <a:gd name="connsiteY38" fmla="*/ 11581872 h 11581872"/>
                    <a:gd name="connsiteX39" fmla="*/ 22722840 w 25788197"/>
                    <a:gd name="connsiteY39" fmla="*/ 11506201 h 11581872"/>
                    <a:gd name="connsiteX40" fmla="*/ 22879526 w 25788197"/>
                    <a:gd name="connsiteY40" fmla="*/ 11506201 h 11581872"/>
                    <a:gd name="connsiteX41" fmla="*/ 23358160 w 25788197"/>
                    <a:gd name="connsiteY41" fmla="*/ 11333561 h 11581872"/>
                    <a:gd name="connsiteX42" fmla="*/ 23690104 w 25788197"/>
                    <a:gd name="connsiteY42" fmla="*/ 11021169 h 11581872"/>
                    <a:gd name="connsiteX43" fmla="*/ 24643081 w 25788197"/>
                    <a:gd name="connsiteY43" fmla="*/ 9982201 h 11581872"/>
                    <a:gd name="connsiteX44" fmla="*/ 24643080 w 25788197"/>
                    <a:gd name="connsiteY44" fmla="*/ 9220202 h 11581872"/>
                    <a:gd name="connsiteX0" fmla="*/ 24643080 w 25557480"/>
                    <a:gd name="connsiteY0" fmla="*/ 9220202 h 11581872"/>
                    <a:gd name="connsiteX1" fmla="*/ 24963120 w 25557480"/>
                    <a:gd name="connsiteY1" fmla="*/ 8915402 h 11581872"/>
                    <a:gd name="connsiteX2" fmla="*/ 24963120 w 25557480"/>
                    <a:gd name="connsiteY2" fmla="*/ 3810000 h 11581872"/>
                    <a:gd name="connsiteX3" fmla="*/ 25237440 w 25557480"/>
                    <a:gd name="connsiteY3" fmla="*/ 3467100 h 11581872"/>
                    <a:gd name="connsiteX4" fmla="*/ 24871680 w 25557480"/>
                    <a:gd name="connsiteY4" fmla="*/ 3162300 h 11581872"/>
                    <a:gd name="connsiteX5" fmla="*/ 24505920 w 25557480"/>
                    <a:gd name="connsiteY5" fmla="*/ 3429000 h 11581872"/>
                    <a:gd name="connsiteX6" fmla="*/ 24185880 w 25557480"/>
                    <a:gd name="connsiteY6" fmla="*/ 3429000 h 11581872"/>
                    <a:gd name="connsiteX7" fmla="*/ 24185880 w 25557480"/>
                    <a:gd name="connsiteY7" fmla="*/ 3238500 h 11581872"/>
                    <a:gd name="connsiteX8" fmla="*/ 23637240 w 25557480"/>
                    <a:gd name="connsiteY8" fmla="*/ 3048000 h 11581872"/>
                    <a:gd name="connsiteX9" fmla="*/ 22677120 w 25557480"/>
                    <a:gd name="connsiteY9" fmla="*/ 3048000 h 11581872"/>
                    <a:gd name="connsiteX10" fmla="*/ 22677120 w 25557480"/>
                    <a:gd name="connsiteY10" fmla="*/ 2705100 h 11581872"/>
                    <a:gd name="connsiteX11" fmla="*/ 19751040 w 25557480"/>
                    <a:gd name="connsiteY11" fmla="*/ 2705100 h 11581872"/>
                    <a:gd name="connsiteX12" fmla="*/ 19385280 w 25557480"/>
                    <a:gd name="connsiteY12" fmla="*/ 3048000 h 11581872"/>
                    <a:gd name="connsiteX13" fmla="*/ 17556480 w 25557480"/>
                    <a:gd name="connsiteY13" fmla="*/ 3048000 h 11581872"/>
                    <a:gd name="connsiteX14" fmla="*/ 16824960 w 25557480"/>
                    <a:gd name="connsiteY14" fmla="*/ 3810000 h 11581872"/>
                    <a:gd name="connsiteX15" fmla="*/ 14996160 w 25557480"/>
                    <a:gd name="connsiteY15" fmla="*/ 4343400 h 11581872"/>
                    <a:gd name="connsiteX16" fmla="*/ 14264640 w 25557480"/>
                    <a:gd name="connsiteY16" fmla="*/ 4762500 h 11581872"/>
                    <a:gd name="connsiteX17" fmla="*/ 13350240 w 25557480"/>
                    <a:gd name="connsiteY17" fmla="*/ 4762500 h 11581872"/>
                    <a:gd name="connsiteX18" fmla="*/ 12435840 w 25557480"/>
                    <a:gd name="connsiteY18" fmla="*/ 4953000 h 11581872"/>
                    <a:gd name="connsiteX19" fmla="*/ 11750040 w 25557480"/>
                    <a:gd name="connsiteY19" fmla="*/ 4762500 h 11581872"/>
                    <a:gd name="connsiteX20" fmla="*/ 11247120 w 25557480"/>
                    <a:gd name="connsiteY20" fmla="*/ 4838700 h 11581872"/>
                    <a:gd name="connsiteX21" fmla="*/ 10332720 w 25557480"/>
                    <a:gd name="connsiteY21" fmla="*/ 4838700 h 11581872"/>
                    <a:gd name="connsiteX22" fmla="*/ 9875520 w 25557480"/>
                    <a:gd name="connsiteY22" fmla="*/ 4953000 h 11581872"/>
                    <a:gd name="connsiteX23" fmla="*/ 9144000 w 25557480"/>
                    <a:gd name="connsiteY23" fmla="*/ 4953000 h 11581872"/>
                    <a:gd name="connsiteX24" fmla="*/ 7315200 w 25557480"/>
                    <a:gd name="connsiteY24" fmla="*/ 4953000 h 11581872"/>
                    <a:gd name="connsiteX25" fmla="*/ 6583680 w 25557480"/>
                    <a:gd name="connsiteY25" fmla="*/ 4914900 h 11581872"/>
                    <a:gd name="connsiteX26" fmla="*/ 4754880 w 25557480"/>
                    <a:gd name="connsiteY26" fmla="*/ 4572000 h 11581872"/>
                    <a:gd name="connsiteX27" fmla="*/ 4023360 w 25557480"/>
                    <a:gd name="connsiteY27" fmla="*/ 4191000 h 11581872"/>
                    <a:gd name="connsiteX28" fmla="*/ 2194560 w 25557480"/>
                    <a:gd name="connsiteY28" fmla="*/ 4191000 h 11581872"/>
                    <a:gd name="connsiteX29" fmla="*/ 2194560 w 25557480"/>
                    <a:gd name="connsiteY29" fmla="*/ 3124200 h 11581872"/>
                    <a:gd name="connsiteX30" fmla="*/ 1463040 w 25557480"/>
                    <a:gd name="connsiteY30" fmla="*/ 3124200 h 11581872"/>
                    <a:gd name="connsiteX31" fmla="*/ 0 w 25557480"/>
                    <a:gd name="connsiteY31" fmla="*/ 2438400 h 11581872"/>
                    <a:gd name="connsiteX32" fmla="*/ 24140160 w 25557480"/>
                    <a:gd name="connsiteY32" fmla="*/ 0 h 11581872"/>
                    <a:gd name="connsiteX33" fmla="*/ 25557480 w 25557480"/>
                    <a:gd name="connsiteY33" fmla="*/ 3200400 h 11581872"/>
                    <a:gd name="connsiteX34" fmla="*/ 25557480 w 25557480"/>
                    <a:gd name="connsiteY34" fmla="*/ 6286501 h 11581872"/>
                    <a:gd name="connsiteX35" fmla="*/ 25100280 w 25557480"/>
                    <a:gd name="connsiteY35" fmla="*/ 8915401 h 11581872"/>
                    <a:gd name="connsiteX36" fmla="*/ 24734521 w 25557480"/>
                    <a:gd name="connsiteY36" fmla="*/ 9982201 h 11581872"/>
                    <a:gd name="connsiteX37" fmla="*/ 22768560 w 25557480"/>
                    <a:gd name="connsiteY37" fmla="*/ 11581872 h 11581872"/>
                    <a:gd name="connsiteX38" fmla="*/ 22722840 w 25557480"/>
                    <a:gd name="connsiteY38" fmla="*/ 11581872 h 11581872"/>
                    <a:gd name="connsiteX39" fmla="*/ 22722840 w 25557480"/>
                    <a:gd name="connsiteY39" fmla="*/ 11506201 h 11581872"/>
                    <a:gd name="connsiteX40" fmla="*/ 22879526 w 25557480"/>
                    <a:gd name="connsiteY40" fmla="*/ 11506201 h 11581872"/>
                    <a:gd name="connsiteX41" fmla="*/ 23358160 w 25557480"/>
                    <a:gd name="connsiteY41" fmla="*/ 11333561 h 11581872"/>
                    <a:gd name="connsiteX42" fmla="*/ 23690104 w 25557480"/>
                    <a:gd name="connsiteY42" fmla="*/ 11021169 h 11581872"/>
                    <a:gd name="connsiteX43" fmla="*/ 24643081 w 25557480"/>
                    <a:gd name="connsiteY43" fmla="*/ 9982201 h 11581872"/>
                    <a:gd name="connsiteX44" fmla="*/ 24643080 w 25557480"/>
                    <a:gd name="connsiteY44" fmla="*/ 9220202 h 11581872"/>
                    <a:gd name="connsiteX0" fmla="*/ 24643080 w 25557480"/>
                    <a:gd name="connsiteY0" fmla="*/ 9220202 h 11581872"/>
                    <a:gd name="connsiteX1" fmla="*/ 24963120 w 25557480"/>
                    <a:gd name="connsiteY1" fmla="*/ 8915402 h 11581872"/>
                    <a:gd name="connsiteX2" fmla="*/ 24963120 w 25557480"/>
                    <a:gd name="connsiteY2" fmla="*/ 3810000 h 11581872"/>
                    <a:gd name="connsiteX3" fmla="*/ 25237440 w 25557480"/>
                    <a:gd name="connsiteY3" fmla="*/ 3467100 h 11581872"/>
                    <a:gd name="connsiteX4" fmla="*/ 24871680 w 25557480"/>
                    <a:gd name="connsiteY4" fmla="*/ 3162300 h 11581872"/>
                    <a:gd name="connsiteX5" fmla="*/ 24505920 w 25557480"/>
                    <a:gd name="connsiteY5" fmla="*/ 3429000 h 11581872"/>
                    <a:gd name="connsiteX6" fmla="*/ 24185880 w 25557480"/>
                    <a:gd name="connsiteY6" fmla="*/ 3429000 h 11581872"/>
                    <a:gd name="connsiteX7" fmla="*/ 24185880 w 25557480"/>
                    <a:gd name="connsiteY7" fmla="*/ 3238500 h 11581872"/>
                    <a:gd name="connsiteX8" fmla="*/ 23637240 w 25557480"/>
                    <a:gd name="connsiteY8" fmla="*/ 3048000 h 11581872"/>
                    <a:gd name="connsiteX9" fmla="*/ 22677120 w 25557480"/>
                    <a:gd name="connsiteY9" fmla="*/ 3048000 h 11581872"/>
                    <a:gd name="connsiteX10" fmla="*/ 22677120 w 25557480"/>
                    <a:gd name="connsiteY10" fmla="*/ 2705100 h 11581872"/>
                    <a:gd name="connsiteX11" fmla="*/ 19751040 w 25557480"/>
                    <a:gd name="connsiteY11" fmla="*/ 2705100 h 11581872"/>
                    <a:gd name="connsiteX12" fmla="*/ 19385280 w 25557480"/>
                    <a:gd name="connsiteY12" fmla="*/ 3048000 h 11581872"/>
                    <a:gd name="connsiteX13" fmla="*/ 17556480 w 25557480"/>
                    <a:gd name="connsiteY13" fmla="*/ 3048000 h 11581872"/>
                    <a:gd name="connsiteX14" fmla="*/ 16824960 w 25557480"/>
                    <a:gd name="connsiteY14" fmla="*/ 3810000 h 11581872"/>
                    <a:gd name="connsiteX15" fmla="*/ 14996160 w 25557480"/>
                    <a:gd name="connsiteY15" fmla="*/ 4343400 h 11581872"/>
                    <a:gd name="connsiteX16" fmla="*/ 14264640 w 25557480"/>
                    <a:gd name="connsiteY16" fmla="*/ 4762500 h 11581872"/>
                    <a:gd name="connsiteX17" fmla="*/ 13350240 w 25557480"/>
                    <a:gd name="connsiteY17" fmla="*/ 4762500 h 11581872"/>
                    <a:gd name="connsiteX18" fmla="*/ 12435840 w 25557480"/>
                    <a:gd name="connsiteY18" fmla="*/ 4953000 h 11581872"/>
                    <a:gd name="connsiteX19" fmla="*/ 11750040 w 25557480"/>
                    <a:gd name="connsiteY19" fmla="*/ 4762500 h 11581872"/>
                    <a:gd name="connsiteX20" fmla="*/ 11247120 w 25557480"/>
                    <a:gd name="connsiteY20" fmla="*/ 4838700 h 11581872"/>
                    <a:gd name="connsiteX21" fmla="*/ 10332720 w 25557480"/>
                    <a:gd name="connsiteY21" fmla="*/ 4838700 h 11581872"/>
                    <a:gd name="connsiteX22" fmla="*/ 9875520 w 25557480"/>
                    <a:gd name="connsiteY22" fmla="*/ 4953000 h 11581872"/>
                    <a:gd name="connsiteX23" fmla="*/ 9144000 w 25557480"/>
                    <a:gd name="connsiteY23" fmla="*/ 4953000 h 11581872"/>
                    <a:gd name="connsiteX24" fmla="*/ 7315200 w 25557480"/>
                    <a:gd name="connsiteY24" fmla="*/ 4953000 h 11581872"/>
                    <a:gd name="connsiteX25" fmla="*/ 6583680 w 25557480"/>
                    <a:gd name="connsiteY25" fmla="*/ 4914900 h 11581872"/>
                    <a:gd name="connsiteX26" fmla="*/ 4754880 w 25557480"/>
                    <a:gd name="connsiteY26" fmla="*/ 4572000 h 11581872"/>
                    <a:gd name="connsiteX27" fmla="*/ 4023360 w 25557480"/>
                    <a:gd name="connsiteY27" fmla="*/ 4191000 h 11581872"/>
                    <a:gd name="connsiteX28" fmla="*/ 2194560 w 25557480"/>
                    <a:gd name="connsiteY28" fmla="*/ 4191000 h 11581872"/>
                    <a:gd name="connsiteX29" fmla="*/ 2194560 w 25557480"/>
                    <a:gd name="connsiteY29" fmla="*/ 3124200 h 11581872"/>
                    <a:gd name="connsiteX30" fmla="*/ 1463040 w 25557480"/>
                    <a:gd name="connsiteY30" fmla="*/ 3124200 h 11581872"/>
                    <a:gd name="connsiteX31" fmla="*/ 0 w 25557480"/>
                    <a:gd name="connsiteY31" fmla="*/ 2438400 h 11581872"/>
                    <a:gd name="connsiteX32" fmla="*/ 24140160 w 25557480"/>
                    <a:gd name="connsiteY32" fmla="*/ 0 h 11581872"/>
                    <a:gd name="connsiteX33" fmla="*/ 25557480 w 25557480"/>
                    <a:gd name="connsiteY33" fmla="*/ 3200400 h 11581872"/>
                    <a:gd name="connsiteX34" fmla="*/ 25557480 w 25557480"/>
                    <a:gd name="connsiteY34" fmla="*/ 6286501 h 11581872"/>
                    <a:gd name="connsiteX35" fmla="*/ 25100280 w 25557480"/>
                    <a:gd name="connsiteY35" fmla="*/ 8915401 h 11581872"/>
                    <a:gd name="connsiteX36" fmla="*/ 24734521 w 25557480"/>
                    <a:gd name="connsiteY36" fmla="*/ 9982201 h 11581872"/>
                    <a:gd name="connsiteX37" fmla="*/ 22768560 w 25557480"/>
                    <a:gd name="connsiteY37" fmla="*/ 11581872 h 11581872"/>
                    <a:gd name="connsiteX38" fmla="*/ 22722840 w 25557480"/>
                    <a:gd name="connsiteY38" fmla="*/ 11581872 h 11581872"/>
                    <a:gd name="connsiteX39" fmla="*/ 22722840 w 25557480"/>
                    <a:gd name="connsiteY39" fmla="*/ 11506201 h 11581872"/>
                    <a:gd name="connsiteX40" fmla="*/ 22879526 w 25557480"/>
                    <a:gd name="connsiteY40" fmla="*/ 11506201 h 11581872"/>
                    <a:gd name="connsiteX41" fmla="*/ 23358160 w 25557480"/>
                    <a:gd name="connsiteY41" fmla="*/ 11333561 h 11581872"/>
                    <a:gd name="connsiteX42" fmla="*/ 23690104 w 25557480"/>
                    <a:gd name="connsiteY42" fmla="*/ 11021169 h 11581872"/>
                    <a:gd name="connsiteX43" fmla="*/ 24643081 w 25557480"/>
                    <a:gd name="connsiteY43" fmla="*/ 9982201 h 11581872"/>
                    <a:gd name="connsiteX44" fmla="*/ 24643080 w 25557480"/>
                    <a:gd name="connsiteY44" fmla="*/ 9220202 h 11581872"/>
                    <a:gd name="connsiteX0" fmla="*/ 24643080 w 25557480"/>
                    <a:gd name="connsiteY0" fmla="*/ 9220202 h 11581872"/>
                    <a:gd name="connsiteX1" fmla="*/ 24963120 w 25557480"/>
                    <a:gd name="connsiteY1" fmla="*/ 8915402 h 11581872"/>
                    <a:gd name="connsiteX2" fmla="*/ 24963120 w 25557480"/>
                    <a:gd name="connsiteY2" fmla="*/ 3810000 h 11581872"/>
                    <a:gd name="connsiteX3" fmla="*/ 25237440 w 25557480"/>
                    <a:gd name="connsiteY3" fmla="*/ 3467100 h 11581872"/>
                    <a:gd name="connsiteX4" fmla="*/ 24871680 w 25557480"/>
                    <a:gd name="connsiteY4" fmla="*/ 3162300 h 11581872"/>
                    <a:gd name="connsiteX5" fmla="*/ 24505920 w 25557480"/>
                    <a:gd name="connsiteY5" fmla="*/ 3429000 h 11581872"/>
                    <a:gd name="connsiteX6" fmla="*/ 24185880 w 25557480"/>
                    <a:gd name="connsiteY6" fmla="*/ 3429000 h 11581872"/>
                    <a:gd name="connsiteX7" fmla="*/ 24185880 w 25557480"/>
                    <a:gd name="connsiteY7" fmla="*/ 3238500 h 11581872"/>
                    <a:gd name="connsiteX8" fmla="*/ 23637240 w 25557480"/>
                    <a:gd name="connsiteY8" fmla="*/ 3048000 h 11581872"/>
                    <a:gd name="connsiteX9" fmla="*/ 22677120 w 25557480"/>
                    <a:gd name="connsiteY9" fmla="*/ 3048000 h 11581872"/>
                    <a:gd name="connsiteX10" fmla="*/ 22677120 w 25557480"/>
                    <a:gd name="connsiteY10" fmla="*/ 2705100 h 11581872"/>
                    <a:gd name="connsiteX11" fmla="*/ 19751040 w 25557480"/>
                    <a:gd name="connsiteY11" fmla="*/ 2705100 h 11581872"/>
                    <a:gd name="connsiteX12" fmla="*/ 19385280 w 25557480"/>
                    <a:gd name="connsiteY12" fmla="*/ 3048000 h 11581872"/>
                    <a:gd name="connsiteX13" fmla="*/ 17556480 w 25557480"/>
                    <a:gd name="connsiteY13" fmla="*/ 3048000 h 11581872"/>
                    <a:gd name="connsiteX14" fmla="*/ 16824960 w 25557480"/>
                    <a:gd name="connsiteY14" fmla="*/ 3810000 h 11581872"/>
                    <a:gd name="connsiteX15" fmla="*/ 14996160 w 25557480"/>
                    <a:gd name="connsiteY15" fmla="*/ 4343400 h 11581872"/>
                    <a:gd name="connsiteX16" fmla="*/ 14264640 w 25557480"/>
                    <a:gd name="connsiteY16" fmla="*/ 4762500 h 11581872"/>
                    <a:gd name="connsiteX17" fmla="*/ 13350240 w 25557480"/>
                    <a:gd name="connsiteY17" fmla="*/ 4762500 h 11581872"/>
                    <a:gd name="connsiteX18" fmla="*/ 12435840 w 25557480"/>
                    <a:gd name="connsiteY18" fmla="*/ 4953000 h 11581872"/>
                    <a:gd name="connsiteX19" fmla="*/ 11750040 w 25557480"/>
                    <a:gd name="connsiteY19" fmla="*/ 4762500 h 11581872"/>
                    <a:gd name="connsiteX20" fmla="*/ 11247120 w 25557480"/>
                    <a:gd name="connsiteY20" fmla="*/ 4838700 h 11581872"/>
                    <a:gd name="connsiteX21" fmla="*/ 10332720 w 25557480"/>
                    <a:gd name="connsiteY21" fmla="*/ 4838700 h 11581872"/>
                    <a:gd name="connsiteX22" fmla="*/ 9875520 w 25557480"/>
                    <a:gd name="connsiteY22" fmla="*/ 4953000 h 11581872"/>
                    <a:gd name="connsiteX23" fmla="*/ 9144000 w 25557480"/>
                    <a:gd name="connsiteY23" fmla="*/ 4953000 h 11581872"/>
                    <a:gd name="connsiteX24" fmla="*/ 7315200 w 25557480"/>
                    <a:gd name="connsiteY24" fmla="*/ 4953000 h 11581872"/>
                    <a:gd name="connsiteX25" fmla="*/ 6583680 w 25557480"/>
                    <a:gd name="connsiteY25" fmla="*/ 4914900 h 11581872"/>
                    <a:gd name="connsiteX26" fmla="*/ 4754880 w 25557480"/>
                    <a:gd name="connsiteY26" fmla="*/ 4572000 h 11581872"/>
                    <a:gd name="connsiteX27" fmla="*/ 4023360 w 25557480"/>
                    <a:gd name="connsiteY27" fmla="*/ 4191000 h 11581872"/>
                    <a:gd name="connsiteX28" fmla="*/ 2194560 w 25557480"/>
                    <a:gd name="connsiteY28" fmla="*/ 4191000 h 11581872"/>
                    <a:gd name="connsiteX29" fmla="*/ 2194560 w 25557480"/>
                    <a:gd name="connsiteY29" fmla="*/ 3124200 h 11581872"/>
                    <a:gd name="connsiteX30" fmla="*/ 1463040 w 25557480"/>
                    <a:gd name="connsiteY30" fmla="*/ 3124200 h 11581872"/>
                    <a:gd name="connsiteX31" fmla="*/ 0 w 25557480"/>
                    <a:gd name="connsiteY31" fmla="*/ 2438400 h 11581872"/>
                    <a:gd name="connsiteX32" fmla="*/ 24140160 w 25557480"/>
                    <a:gd name="connsiteY32" fmla="*/ 0 h 11581872"/>
                    <a:gd name="connsiteX33" fmla="*/ 25557480 w 25557480"/>
                    <a:gd name="connsiteY33" fmla="*/ 3200400 h 11581872"/>
                    <a:gd name="connsiteX34" fmla="*/ 25557480 w 25557480"/>
                    <a:gd name="connsiteY34" fmla="*/ 6019801 h 11581872"/>
                    <a:gd name="connsiteX35" fmla="*/ 25100280 w 25557480"/>
                    <a:gd name="connsiteY35" fmla="*/ 8915401 h 11581872"/>
                    <a:gd name="connsiteX36" fmla="*/ 24734521 w 25557480"/>
                    <a:gd name="connsiteY36" fmla="*/ 9982201 h 11581872"/>
                    <a:gd name="connsiteX37" fmla="*/ 22768560 w 25557480"/>
                    <a:gd name="connsiteY37" fmla="*/ 11581872 h 11581872"/>
                    <a:gd name="connsiteX38" fmla="*/ 22722840 w 25557480"/>
                    <a:gd name="connsiteY38" fmla="*/ 11581872 h 11581872"/>
                    <a:gd name="connsiteX39" fmla="*/ 22722840 w 25557480"/>
                    <a:gd name="connsiteY39" fmla="*/ 11506201 h 11581872"/>
                    <a:gd name="connsiteX40" fmla="*/ 22879526 w 25557480"/>
                    <a:gd name="connsiteY40" fmla="*/ 11506201 h 11581872"/>
                    <a:gd name="connsiteX41" fmla="*/ 23358160 w 25557480"/>
                    <a:gd name="connsiteY41" fmla="*/ 11333561 h 11581872"/>
                    <a:gd name="connsiteX42" fmla="*/ 23690104 w 25557480"/>
                    <a:gd name="connsiteY42" fmla="*/ 11021169 h 11581872"/>
                    <a:gd name="connsiteX43" fmla="*/ 24643081 w 25557480"/>
                    <a:gd name="connsiteY43" fmla="*/ 9982201 h 11581872"/>
                    <a:gd name="connsiteX44" fmla="*/ 24643080 w 25557480"/>
                    <a:gd name="connsiteY44" fmla="*/ 9220202 h 11581872"/>
                    <a:gd name="connsiteX0" fmla="*/ 24643080 w 25557480"/>
                    <a:gd name="connsiteY0" fmla="*/ 7429502 h 9791172"/>
                    <a:gd name="connsiteX1" fmla="*/ 24963120 w 25557480"/>
                    <a:gd name="connsiteY1" fmla="*/ 7124702 h 9791172"/>
                    <a:gd name="connsiteX2" fmla="*/ 24963120 w 25557480"/>
                    <a:gd name="connsiteY2" fmla="*/ 2019300 h 9791172"/>
                    <a:gd name="connsiteX3" fmla="*/ 25237440 w 25557480"/>
                    <a:gd name="connsiteY3" fmla="*/ 1676400 h 9791172"/>
                    <a:gd name="connsiteX4" fmla="*/ 24871680 w 25557480"/>
                    <a:gd name="connsiteY4" fmla="*/ 1371600 h 9791172"/>
                    <a:gd name="connsiteX5" fmla="*/ 24505920 w 25557480"/>
                    <a:gd name="connsiteY5" fmla="*/ 1638300 h 9791172"/>
                    <a:gd name="connsiteX6" fmla="*/ 24185880 w 25557480"/>
                    <a:gd name="connsiteY6" fmla="*/ 1638300 h 9791172"/>
                    <a:gd name="connsiteX7" fmla="*/ 24185880 w 25557480"/>
                    <a:gd name="connsiteY7" fmla="*/ 1447800 h 9791172"/>
                    <a:gd name="connsiteX8" fmla="*/ 23637240 w 25557480"/>
                    <a:gd name="connsiteY8" fmla="*/ 1257300 h 9791172"/>
                    <a:gd name="connsiteX9" fmla="*/ 22677120 w 25557480"/>
                    <a:gd name="connsiteY9" fmla="*/ 1257300 h 9791172"/>
                    <a:gd name="connsiteX10" fmla="*/ 22677120 w 25557480"/>
                    <a:gd name="connsiteY10" fmla="*/ 914400 h 9791172"/>
                    <a:gd name="connsiteX11" fmla="*/ 19751040 w 25557480"/>
                    <a:gd name="connsiteY11" fmla="*/ 914400 h 9791172"/>
                    <a:gd name="connsiteX12" fmla="*/ 19385280 w 25557480"/>
                    <a:gd name="connsiteY12" fmla="*/ 1257300 h 9791172"/>
                    <a:gd name="connsiteX13" fmla="*/ 17556480 w 25557480"/>
                    <a:gd name="connsiteY13" fmla="*/ 1257300 h 9791172"/>
                    <a:gd name="connsiteX14" fmla="*/ 16824960 w 25557480"/>
                    <a:gd name="connsiteY14" fmla="*/ 2019300 h 9791172"/>
                    <a:gd name="connsiteX15" fmla="*/ 14996160 w 25557480"/>
                    <a:gd name="connsiteY15" fmla="*/ 2552700 h 9791172"/>
                    <a:gd name="connsiteX16" fmla="*/ 14264640 w 25557480"/>
                    <a:gd name="connsiteY16" fmla="*/ 2971800 h 9791172"/>
                    <a:gd name="connsiteX17" fmla="*/ 13350240 w 25557480"/>
                    <a:gd name="connsiteY17" fmla="*/ 2971800 h 9791172"/>
                    <a:gd name="connsiteX18" fmla="*/ 12435840 w 25557480"/>
                    <a:gd name="connsiteY18" fmla="*/ 3162300 h 9791172"/>
                    <a:gd name="connsiteX19" fmla="*/ 11750040 w 25557480"/>
                    <a:gd name="connsiteY19" fmla="*/ 2971800 h 9791172"/>
                    <a:gd name="connsiteX20" fmla="*/ 11247120 w 25557480"/>
                    <a:gd name="connsiteY20" fmla="*/ 3048000 h 9791172"/>
                    <a:gd name="connsiteX21" fmla="*/ 10332720 w 25557480"/>
                    <a:gd name="connsiteY21" fmla="*/ 3048000 h 9791172"/>
                    <a:gd name="connsiteX22" fmla="*/ 9875520 w 25557480"/>
                    <a:gd name="connsiteY22" fmla="*/ 3162300 h 9791172"/>
                    <a:gd name="connsiteX23" fmla="*/ 9144000 w 25557480"/>
                    <a:gd name="connsiteY23" fmla="*/ 3162300 h 9791172"/>
                    <a:gd name="connsiteX24" fmla="*/ 7315200 w 25557480"/>
                    <a:gd name="connsiteY24" fmla="*/ 3162300 h 9791172"/>
                    <a:gd name="connsiteX25" fmla="*/ 6583680 w 25557480"/>
                    <a:gd name="connsiteY25" fmla="*/ 3124200 h 9791172"/>
                    <a:gd name="connsiteX26" fmla="*/ 4754880 w 25557480"/>
                    <a:gd name="connsiteY26" fmla="*/ 2781300 h 9791172"/>
                    <a:gd name="connsiteX27" fmla="*/ 4023360 w 25557480"/>
                    <a:gd name="connsiteY27" fmla="*/ 2400300 h 9791172"/>
                    <a:gd name="connsiteX28" fmla="*/ 2194560 w 25557480"/>
                    <a:gd name="connsiteY28" fmla="*/ 2400300 h 9791172"/>
                    <a:gd name="connsiteX29" fmla="*/ 2194560 w 25557480"/>
                    <a:gd name="connsiteY29" fmla="*/ 1333500 h 9791172"/>
                    <a:gd name="connsiteX30" fmla="*/ 1463040 w 25557480"/>
                    <a:gd name="connsiteY30" fmla="*/ 1333500 h 9791172"/>
                    <a:gd name="connsiteX31" fmla="*/ 0 w 25557480"/>
                    <a:gd name="connsiteY31" fmla="*/ 647700 h 9791172"/>
                    <a:gd name="connsiteX32" fmla="*/ 20025360 w 25557480"/>
                    <a:gd name="connsiteY32" fmla="*/ 0 h 9791172"/>
                    <a:gd name="connsiteX33" fmla="*/ 25557480 w 25557480"/>
                    <a:gd name="connsiteY33" fmla="*/ 1409700 h 9791172"/>
                    <a:gd name="connsiteX34" fmla="*/ 25557480 w 25557480"/>
                    <a:gd name="connsiteY34" fmla="*/ 4229101 h 9791172"/>
                    <a:gd name="connsiteX35" fmla="*/ 25100280 w 25557480"/>
                    <a:gd name="connsiteY35" fmla="*/ 7124701 h 9791172"/>
                    <a:gd name="connsiteX36" fmla="*/ 24734521 w 25557480"/>
                    <a:gd name="connsiteY36" fmla="*/ 8191501 h 9791172"/>
                    <a:gd name="connsiteX37" fmla="*/ 22768560 w 25557480"/>
                    <a:gd name="connsiteY37" fmla="*/ 9791172 h 9791172"/>
                    <a:gd name="connsiteX38" fmla="*/ 22722840 w 25557480"/>
                    <a:gd name="connsiteY38" fmla="*/ 9791172 h 9791172"/>
                    <a:gd name="connsiteX39" fmla="*/ 22722840 w 25557480"/>
                    <a:gd name="connsiteY39" fmla="*/ 9715501 h 9791172"/>
                    <a:gd name="connsiteX40" fmla="*/ 22879526 w 25557480"/>
                    <a:gd name="connsiteY40" fmla="*/ 9715501 h 9791172"/>
                    <a:gd name="connsiteX41" fmla="*/ 23358160 w 25557480"/>
                    <a:gd name="connsiteY41" fmla="*/ 9542861 h 9791172"/>
                    <a:gd name="connsiteX42" fmla="*/ 23690104 w 25557480"/>
                    <a:gd name="connsiteY42" fmla="*/ 9230469 h 9791172"/>
                    <a:gd name="connsiteX43" fmla="*/ 24643081 w 25557480"/>
                    <a:gd name="connsiteY43" fmla="*/ 8191501 h 9791172"/>
                    <a:gd name="connsiteX44" fmla="*/ 24643080 w 25557480"/>
                    <a:gd name="connsiteY44" fmla="*/ 7429502 h 9791172"/>
                    <a:gd name="connsiteX0" fmla="*/ 24643080 w 25557480"/>
                    <a:gd name="connsiteY0" fmla="*/ 7162802 h 9524472"/>
                    <a:gd name="connsiteX1" fmla="*/ 24963120 w 25557480"/>
                    <a:gd name="connsiteY1" fmla="*/ 6858002 h 9524472"/>
                    <a:gd name="connsiteX2" fmla="*/ 24963120 w 25557480"/>
                    <a:gd name="connsiteY2" fmla="*/ 1752600 h 9524472"/>
                    <a:gd name="connsiteX3" fmla="*/ 25237440 w 25557480"/>
                    <a:gd name="connsiteY3" fmla="*/ 1409700 h 9524472"/>
                    <a:gd name="connsiteX4" fmla="*/ 24871680 w 25557480"/>
                    <a:gd name="connsiteY4" fmla="*/ 1104900 h 9524472"/>
                    <a:gd name="connsiteX5" fmla="*/ 24505920 w 25557480"/>
                    <a:gd name="connsiteY5" fmla="*/ 1371600 h 9524472"/>
                    <a:gd name="connsiteX6" fmla="*/ 24185880 w 25557480"/>
                    <a:gd name="connsiteY6" fmla="*/ 1371600 h 9524472"/>
                    <a:gd name="connsiteX7" fmla="*/ 24185880 w 25557480"/>
                    <a:gd name="connsiteY7" fmla="*/ 1181100 h 9524472"/>
                    <a:gd name="connsiteX8" fmla="*/ 23637240 w 25557480"/>
                    <a:gd name="connsiteY8" fmla="*/ 990600 h 9524472"/>
                    <a:gd name="connsiteX9" fmla="*/ 22677120 w 25557480"/>
                    <a:gd name="connsiteY9" fmla="*/ 990600 h 9524472"/>
                    <a:gd name="connsiteX10" fmla="*/ 22677120 w 25557480"/>
                    <a:gd name="connsiteY10" fmla="*/ 647700 h 9524472"/>
                    <a:gd name="connsiteX11" fmla="*/ 19751040 w 25557480"/>
                    <a:gd name="connsiteY11" fmla="*/ 647700 h 9524472"/>
                    <a:gd name="connsiteX12" fmla="*/ 19385280 w 25557480"/>
                    <a:gd name="connsiteY12" fmla="*/ 990600 h 9524472"/>
                    <a:gd name="connsiteX13" fmla="*/ 17556480 w 25557480"/>
                    <a:gd name="connsiteY13" fmla="*/ 990600 h 9524472"/>
                    <a:gd name="connsiteX14" fmla="*/ 16824960 w 25557480"/>
                    <a:gd name="connsiteY14" fmla="*/ 1752600 h 9524472"/>
                    <a:gd name="connsiteX15" fmla="*/ 14996160 w 25557480"/>
                    <a:gd name="connsiteY15" fmla="*/ 2286000 h 9524472"/>
                    <a:gd name="connsiteX16" fmla="*/ 14264640 w 25557480"/>
                    <a:gd name="connsiteY16" fmla="*/ 2705100 h 9524472"/>
                    <a:gd name="connsiteX17" fmla="*/ 13350240 w 25557480"/>
                    <a:gd name="connsiteY17" fmla="*/ 2705100 h 9524472"/>
                    <a:gd name="connsiteX18" fmla="*/ 12435840 w 25557480"/>
                    <a:gd name="connsiteY18" fmla="*/ 2895600 h 9524472"/>
                    <a:gd name="connsiteX19" fmla="*/ 11750040 w 25557480"/>
                    <a:gd name="connsiteY19" fmla="*/ 2705100 h 9524472"/>
                    <a:gd name="connsiteX20" fmla="*/ 11247120 w 25557480"/>
                    <a:gd name="connsiteY20" fmla="*/ 2781300 h 9524472"/>
                    <a:gd name="connsiteX21" fmla="*/ 10332720 w 25557480"/>
                    <a:gd name="connsiteY21" fmla="*/ 2781300 h 9524472"/>
                    <a:gd name="connsiteX22" fmla="*/ 9875520 w 25557480"/>
                    <a:gd name="connsiteY22" fmla="*/ 2895600 h 9524472"/>
                    <a:gd name="connsiteX23" fmla="*/ 9144000 w 25557480"/>
                    <a:gd name="connsiteY23" fmla="*/ 2895600 h 9524472"/>
                    <a:gd name="connsiteX24" fmla="*/ 7315200 w 25557480"/>
                    <a:gd name="connsiteY24" fmla="*/ 2895600 h 9524472"/>
                    <a:gd name="connsiteX25" fmla="*/ 6583680 w 25557480"/>
                    <a:gd name="connsiteY25" fmla="*/ 2857500 h 9524472"/>
                    <a:gd name="connsiteX26" fmla="*/ 4754880 w 25557480"/>
                    <a:gd name="connsiteY26" fmla="*/ 2514600 h 9524472"/>
                    <a:gd name="connsiteX27" fmla="*/ 4023360 w 25557480"/>
                    <a:gd name="connsiteY27" fmla="*/ 2133600 h 9524472"/>
                    <a:gd name="connsiteX28" fmla="*/ 2194560 w 25557480"/>
                    <a:gd name="connsiteY28" fmla="*/ 2133600 h 9524472"/>
                    <a:gd name="connsiteX29" fmla="*/ 2194560 w 25557480"/>
                    <a:gd name="connsiteY29" fmla="*/ 1066800 h 9524472"/>
                    <a:gd name="connsiteX30" fmla="*/ 1463040 w 25557480"/>
                    <a:gd name="connsiteY30" fmla="*/ 1066800 h 9524472"/>
                    <a:gd name="connsiteX31" fmla="*/ 0 w 25557480"/>
                    <a:gd name="connsiteY31" fmla="*/ 381000 h 9524472"/>
                    <a:gd name="connsiteX32" fmla="*/ 20162520 w 25557480"/>
                    <a:gd name="connsiteY32" fmla="*/ 0 h 9524472"/>
                    <a:gd name="connsiteX33" fmla="*/ 25557480 w 25557480"/>
                    <a:gd name="connsiteY33" fmla="*/ 1143000 h 9524472"/>
                    <a:gd name="connsiteX34" fmla="*/ 25557480 w 25557480"/>
                    <a:gd name="connsiteY34" fmla="*/ 3962401 h 9524472"/>
                    <a:gd name="connsiteX35" fmla="*/ 25100280 w 25557480"/>
                    <a:gd name="connsiteY35" fmla="*/ 6858001 h 9524472"/>
                    <a:gd name="connsiteX36" fmla="*/ 24734521 w 25557480"/>
                    <a:gd name="connsiteY36" fmla="*/ 7924801 h 9524472"/>
                    <a:gd name="connsiteX37" fmla="*/ 22768560 w 25557480"/>
                    <a:gd name="connsiteY37" fmla="*/ 9524472 h 9524472"/>
                    <a:gd name="connsiteX38" fmla="*/ 22722840 w 25557480"/>
                    <a:gd name="connsiteY38" fmla="*/ 9524472 h 9524472"/>
                    <a:gd name="connsiteX39" fmla="*/ 22722840 w 25557480"/>
                    <a:gd name="connsiteY39" fmla="*/ 9448801 h 9524472"/>
                    <a:gd name="connsiteX40" fmla="*/ 22879526 w 25557480"/>
                    <a:gd name="connsiteY40" fmla="*/ 9448801 h 9524472"/>
                    <a:gd name="connsiteX41" fmla="*/ 23358160 w 25557480"/>
                    <a:gd name="connsiteY41" fmla="*/ 9276161 h 9524472"/>
                    <a:gd name="connsiteX42" fmla="*/ 23690104 w 25557480"/>
                    <a:gd name="connsiteY42" fmla="*/ 8963769 h 9524472"/>
                    <a:gd name="connsiteX43" fmla="*/ 24643081 w 25557480"/>
                    <a:gd name="connsiteY43" fmla="*/ 7924801 h 9524472"/>
                    <a:gd name="connsiteX44" fmla="*/ 24643080 w 25557480"/>
                    <a:gd name="connsiteY44" fmla="*/ 7162802 h 9524472"/>
                    <a:gd name="connsiteX0" fmla="*/ 24643080 w 25557480"/>
                    <a:gd name="connsiteY0" fmla="*/ 7162802 h 9524472"/>
                    <a:gd name="connsiteX1" fmla="*/ 24963120 w 25557480"/>
                    <a:gd name="connsiteY1" fmla="*/ 6858002 h 9524472"/>
                    <a:gd name="connsiteX2" fmla="*/ 24963120 w 25557480"/>
                    <a:gd name="connsiteY2" fmla="*/ 1752600 h 9524472"/>
                    <a:gd name="connsiteX3" fmla="*/ 25237440 w 25557480"/>
                    <a:gd name="connsiteY3" fmla="*/ 1409700 h 9524472"/>
                    <a:gd name="connsiteX4" fmla="*/ 24871680 w 25557480"/>
                    <a:gd name="connsiteY4" fmla="*/ 1104900 h 9524472"/>
                    <a:gd name="connsiteX5" fmla="*/ 24505920 w 25557480"/>
                    <a:gd name="connsiteY5" fmla="*/ 1371600 h 9524472"/>
                    <a:gd name="connsiteX6" fmla="*/ 24185880 w 25557480"/>
                    <a:gd name="connsiteY6" fmla="*/ 1371600 h 9524472"/>
                    <a:gd name="connsiteX7" fmla="*/ 24185880 w 25557480"/>
                    <a:gd name="connsiteY7" fmla="*/ 1181100 h 9524472"/>
                    <a:gd name="connsiteX8" fmla="*/ 23637240 w 25557480"/>
                    <a:gd name="connsiteY8" fmla="*/ 990600 h 9524472"/>
                    <a:gd name="connsiteX9" fmla="*/ 22677120 w 25557480"/>
                    <a:gd name="connsiteY9" fmla="*/ 990600 h 9524472"/>
                    <a:gd name="connsiteX10" fmla="*/ 22677120 w 25557480"/>
                    <a:gd name="connsiteY10" fmla="*/ 647700 h 9524472"/>
                    <a:gd name="connsiteX11" fmla="*/ 19751040 w 25557480"/>
                    <a:gd name="connsiteY11" fmla="*/ 647700 h 9524472"/>
                    <a:gd name="connsiteX12" fmla="*/ 19385280 w 25557480"/>
                    <a:gd name="connsiteY12" fmla="*/ 990600 h 9524472"/>
                    <a:gd name="connsiteX13" fmla="*/ 17556480 w 25557480"/>
                    <a:gd name="connsiteY13" fmla="*/ 990600 h 9524472"/>
                    <a:gd name="connsiteX14" fmla="*/ 16824960 w 25557480"/>
                    <a:gd name="connsiteY14" fmla="*/ 1752600 h 9524472"/>
                    <a:gd name="connsiteX15" fmla="*/ 14996160 w 25557480"/>
                    <a:gd name="connsiteY15" fmla="*/ 2286000 h 9524472"/>
                    <a:gd name="connsiteX16" fmla="*/ 14264640 w 25557480"/>
                    <a:gd name="connsiteY16" fmla="*/ 2705100 h 9524472"/>
                    <a:gd name="connsiteX17" fmla="*/ 13350240 w 25557480"/>
                    <a:gd name="connsiteY17" fmla="*/ 2705100 h 9524472"/>
                    <a:gd name="connsiteX18" fmla="*/ 12435840 w 25557480"/>
                    <a:gd name="connsiteY18" fmla="*/ 2895600 h 9524472"/>
                    <a:gd name="connsiteX19" fmla="*/ 11750040 w 25557480"/>
                    <a:gd name="connsiteY19" fmla="*/ 2705100 h 9524472"/>
                    <a:gd name="connsiteX20" fmla="*/ 11247120 w 25557480"/>
                    <a:gd name="connsiteY20" fmla="*/ 2781300 h 9524472"/>
                    <a:gd name="connsiteX21" fmla="*/ 10332720 w 25557480"/>
                    <a:gd name="connsiteY21" fmla="*/ 2781300 h 9524472"/>
                    <a:gd name="connsiteX22" fmla="*/ 9875520 w 25557480"/>
                    <a:gd name="connsiteY22" fmla="*/ 2895600 h 9524472"/>
                    <a:gd name="connsiteX23" fmla="*/ 9144000 w 25557480"/>
                    <a:gd name="connsiteY23" fmla="*/ 2895600 h 9524472"/>
                    <a:gd name="connsiteX24" fmla="*/ 7315200 w 25557480"/>
                    <a:gd name="connsiteY24" fmla="*/ 2895600 h 9524472"/>
                    <a:gd name="connsiteX25" fmla="*/ 6583680 w 25557480"/>
                    <a:gd name="connsiteY25" fmla="*/ 2857500 h 9524472"/>
                    <a:gd name="connsiteX26" fmla="*/ 4754880 w 25557480"/>
                    <a:gd name="connsiteY26" fmla="*/ 2514600 h 9524472"/>
                    <a:gd name="connsiteX27" fmla="*/ 4023360 w 25557480"/>
                    <a:gd name="connsiteY27" fmla="*/ 2133600 h 9524472"/>
                    <a:gd name="connsiteX28" fmla="*/ 2194560 w 25557480"/>
                    <a:gd name="connsiteY28" fmla="*/ 2133600 h 9524472"/>
                    <a:gd name="connsiteX29" fmla="*/ 2194560 w 25557480"/>
                    <a:gd name="connsiteY29" fmla="*/ 1066800 h 9524472"/>
                    <a:gd name="connsiteX30" fmla="*/ 1463040 w 25557480"/>
                    <a:gd name="connsiteY30" fmla="*/ 1066800 h 9524472"/>
                    <a:gd name="connsiteX31" fmla="*/ 0 w 25557480"/>
                    <a:gd name="connsiteY31" fmla="*/ 381000 h 9524472"/>
                    <a:gd name="connsiteX32" fmla="*/ 20162520 w 25557480"/>
                    <a:gd name="connsiteY32" fmla="*/ 0 h 9524472"/>
                    <a:gd name="connsiteX33" fmla="*/ 25557480 w 25557480"/>
                    <a:gd name="connsiteY33" fmla="*/ 1143000 h 9524472"/>
                    <a:gd name="connsiteX34" fmla="*/ 25557480 w 25557480"/>
                    <a:gd name="connsiteY34" fmla="*/ 3962401 h 9524472"/>
                    <a:gd name="connsiteX35" fmla="*/ 25100280 w 25557480"/>
                    <a:gd name="connsiteY35" fmla="*/ 6858001 h 9524472"/>
                    <a:gd name="connsiteX36" fmla="*/ 24734521 w 25557480"/>
                    <a:gd name="connsiteY36" fmla="*/ 7924801 h 9524472"/>
                    <a:gd name="connsiteX37" fmla="*/ 22768560 w 25557480"/>
                    <a:gd name="connsiteY37" fmla="*/ 9524472 h 9524472"/>
                    <a:gd name="connsiteX38" fmla="*/ 22722840 w 25557480"/>
                    <a:gd name="connsiteY38" fmla="*/ 9524472 h 9524472"/>
                    <a:gd name="connsiteX39" fmla="*/ 22722840 w 25557480"/>
                    <a:gd name="connsiteY39" fmla="*/ 9448801 h 9524472"/>
                    <a:gd name="connsiteX40" fmla="*/ 22879526 w 25557480"/>
                    <a:gd name="connsiteY40" fmla="*/ 9448801 h 9524472"/>
                    <a:gd name="connsiteX41" fmla="*/ 23358160 w 25557480"/>
                    <a:gd name="connsiteY41" fmla="*/ 9276161 h 9524472"/>
                    <a:gd name="connsiteX42" fmla="*/ 23690104 w 25557480"/>
                    <a:gd name="connsiteY42" fmla="*/ 8963769 h 9524472"/>
                    <a:gd name="connsiteX43" fmla="*/ 24643081 w 25557480"/>
                    <a:gd name="connsiteY43" fmla="*/ 7924801 h 9524472"/>
                    <a:gd name="connsiteX44" fmla="*/ 24643080 w 25557480"/>
                    <a:gd name="connsiteY44" fmla="*/ 7162802 h 9524472"/>
                    <a:gd name="connsiteX0" fmla="*/ 24643080 w 25557480"/>
                    <a:gd name="connsiteY0" fmla="*/ 7162802 h 9524472"/>
                    <a:gd name="connsiteX1" fmla="*/ 24963120 w 25557480"/>
                    <a:gd name="connsiteY1" fmla="*/ 6858002 h 9524472"/>
                    <a:gd name="connsiteX2" fmla="*/ 24963120 w 25557480"/>
                    <a:gd name="connsiteY2" fmla="*/ 1752600 h 9524472"/>
                    <a:gd name="connsiteX3" fmla="*/ 25237440 w 25557480"/>
                    <a:gd name="connsiteY3" fmla="*/ 1409700 h 9524472"/>
                    <a:gd name="connsiteX4" fmla="*/ 24871680 w 25557480"/>
                    <a:gd name="connsiteY4" fmla="*/ 1104900 h 9524472"/>
                    <a:gd name="connsiteX5" fmla="*/ 24505920 w 25557480"/>
                    <a:gd name="connsiteY5" fmla="*/ 1371600 h 9524472"/>
                    <a:gd name="connsiteX6" fmla="*/ 24185880 w 25557480"/>
                    <a:gd name="connsiteY6" fmla="*/ 1371600 h 9524472"/>
                    <a:gd name="connsiteX7" fmla="*/ 24185880 w 25557480"/>
                    <a:gd name="connsiteY7" fmla="*/ 1181100 h 9524472"/>
                    <a:gd name="connsiteX8" fmla="*/ 23637240 w 25557480"/>
                    <a:gd name="connsiteY8" fmla="*/ 990600 h 9524472"/>
                    <a:gd name="connsiteX9" fmla="*/ 22677120 w 25557480"/>
                    <a:gd name="connsiteY9" fmla="*/ 990600 h 9524472"/>
                    <a:gd name="connsiteX10" fmla="*/ 22677120 w 25557480"/>
                    <a:gd name="connsiteY10" fmla="*/ 647700 h 9524472"/>
                    <a:gd name="connsiteX11" fmla="*/ 19751040 w 25557480"/>
                    <a:gd name="connsiteY11" fmla="*/ 647700 h 9524472"/>
                    <a:gd name="connsiteX12" fmla="*/ 19385280 w 25557480"/>
                    <a:gd name="connsiteY12" fmla="*/ 990600 h 9524472"/>
                    <a:gd name="connsiteX13" fmla="*/ 17556480 w 25557480"/>
                    <a:gd name="connsiteY13" fmla="*/ 990600 h 9524472"/>
                    <a:gd name="connsiteX14" fmla="*/ 16824960 w 25557480"/>
                    <a:gd name="connsiteY14" fmla="*/ 1752600 h 9524472"/>
                    <a:gd name="connsiteX15" fmla="*/ 14996160 w 25557480"/>
                    <a:gd name="connsiteY15" fmla="*/ 2286000 h 9524472"/>
                    <a:gd name="connsiteX16" fmla="*/ 14264640 w 25557480"/>
                    <a:gd name="connsiteY16" fmla="*/ 2705100 h 9524472"/>
                    <a:gd name="connsiteX17" fmla="*/ 13350240 w 25557480"/>
                    <a:gd name="connsiteY17" fmla="*/ 2705100 h 9524472"/>
                    <a:gd name="connsiteX18" fmla="*/ 12435840 w 25557480"/>
                    <a:gd name="connsiteY18" fmla="*/ 2895600 h 9524472"/>
                    <a:gd name="connsiteX19" fmla="*/ 11750040 w 25557480"/>
                    <a:gd name="connsiteY19" fmla="*/ 2705100 h 9524472"/>
                    <a:gd name="connsiteX20" fmla="*/ 11247120 w 25557480"/>
                    <a:gd name="connsiteY20" fmla="*/ 2781300 h 9524472"/>
                    <a:gd name="connsiteX21" fmla="*/ 10332720 w 25557480"/>
                    <a:gd name="connsiteY21" fmla="*/ 2781300 h 9524472"/>
                    <a:gd name="connsiteX22" fmla="*/ 9875520 w 25557480"/>
                    <a:gd name="connsiteY22" fmla="*/ 2895600 h 9524472"/>
                    <a:gd name="connsiteX23" fmla="*/ 9144000 w 25557480"/>
                    <a:gd name="connsiteY23" fmla="*/ 2895600 h 9524472"/>
                    <a:gd name="connsiteX24" fmla="*/ 7315200 w 25557480"/>
                    <a:gd name="connsiteY24" fmla="*/ 2895600 h 9524472"/>
                    <a:gd name="connsiteX25" fmla="*/ 6583680 w 25557480"/>
                    <a:gd name="connsiteY25" fmla="*/ 2857500 h 9524472"/>
                    <a:gd name="connsiteX26" fmla="*/ 4754880 w 25557480"/>
                    <a:gd name="connsiteY26" fmla="*/ 2514600 h 9524472"/>
                    <a:gd name="connsiteX27" fmla="*/ 4023360 w 25557480"/>
                    <a:gd name="connsiteY27" fmla="*/ 2133600 h 9524472"/>
                    <a:gd name="connsiteX28" fmla="*/ 2194560 w 25557480"/>
                    <a:gd name="connsiteY28" fmla="*/ 2133600 h 9524472"/>
                    <a:gd name="connsiteX29" fmla="*/ 2194560 w 25557480"/>
                    <a:gd name="connsiteY29" fmla="*/ 1066800 h 9524472"/>
                    <a:gd name="connsiteX30" fmla="*/ 1463040 w 25557480"/>
                    <a:gd name="connsiteY30" fmla="*/ 1066800 h 9524472"/>
                    <a:gd name="connsiteX31" fmla="*/ 0 w 25557480"/>
                    <a:gd name="connsiteY31" fmla="*/ 381000 h 9524472"/>
                    <a:gd name="connsiteX32" fmla="*/ 20162520 w 25557480"/>
                    <a:gd name="connsiteY32" fmla="*/ 0 h 9524472"/>
                    <a:gd name="connsiteX33" fmla="*/ 25557480 w 25557480"/>
                    <a:gd name="connsiteY33" fmla="*/ 1143000 h 9524472"/>
                    <a:gd name="connsiteX34" fmla="*/ 25557480 w 25557480"/>
                    <a:gd name="connsiteY34" fmla="*/ 3962401 h 9524472"/>
                    <a:gd name="connsiteX35" fmla="*/ 25100280 w 25557480"/>
                    <a:gd name="connsiteY35" fmla="*/ 6858001 h 9524472"/>
                    <a:gd name="connsiteX36" fmla="*/ 24734521 w 25557480"/>
                    <a:gd name="connsiteY36" fmla="*/ 7924801 h 9524472"/>
                    <a:gd name="connsiteX37" fmla="*/ 22768560 w 25557480"/>
                    <a:gd name="connsiteY37" fmla="*/ 9524472 h 9524472"/>
                    <a:gd name="connsiteX38" fmla="*/ 22722840 w 25557480"/>
                    <a:gd name="connsiteY38" fmla="*/ 9524472 h 9524472"/>
                    <a:gd name="connsiteX39" fmla="*/ 22722840 w 25557480"/>
                    <a:gd name="connsiteY39" fmla="*/ 9448801 h 9524472"/>
                    <a:gd name="connsiteX40" fmla="*/ 22879526 w 25557480"/>
                    <a:gd name="connsiteY40" fmla="*/ 9448801 h 9524472"/>
                    <a:gd name="connsiteX41" fmla="*/ 23358160 w 25557480"/>
                    <a:gd name="connsiteY41" fmla="*/ 9276161 h 9524472"/>
                    <a:gd name="connsiteX42" fmla="*/ 23690104 w 25557480"/>
                    <a:gd name="connsiteY42" fmla="*/ 8963769 h 9524472"/>
                    <a:gd name="connsiteX43" fmla="*/ 24643081 w 25557480"/>
                    <a:gd name="connsiteY43" fmla="*/ 7924801 h 9524472"/>
                    <a:gd name="connsiteX44" fmla="*/ 24643080 w 25557480"/>
                    <a:gd name="connsiteY44" fmla="*/ 7162802 h 9524472"/>
                    <a:gd name="connsiteX0" fmla="*/ 24643080 w 25557480"/>
                    <a:gd name="connsiteY0" fmla="*/ 7505702 h 9867372"/>
                    <a:gd name="connsiteX1" fmla="*/ 24963120 w 25557480"/>
                    <a:gd name="connsiteY1" fmla="*/ 7200902 h 9867372"/>
                    <a:gd name="connsiteX2" fmla="*/ 24963120 w 25557480"/>
                    <a:gd name="connsiteY2" fmla="*/ 2095500 h 9867372"/>
                    <a:gd name="connsiteX3" fmla="*/ 25237440 w 25557480"/>
                    <a:gd name="connsiteY3" fmla="*/ 1752600 h 9867372"/>
                    <a:gd name="connsiteX4" fmla="*/ 24871680 w 25557480"/>
                    <a:gd name="connsiteY4" fmla="*/ 1447800 h 9867372"/>
                    <a:gd name="connsiteX5" fmla="*/ 24505920 w 25557480"/>
                    <a:gd name="connsiteY5" fmla="*/ 1714500 h 9867372"/>
                    <a:gd name="connsiteX6" fmla="*/ 24185880 w 25557480"/>
                    <a:gd name="connsiteY6" fmla="*/ 1714500 h 9867372"/>
                    <a:gd name="connsiteX7" fmla="*/ 24185880 w 25557480"/>
                    <a:gd name="connsiteY7" fmla="*/ 1524000 h 9867372"/>
                    <a:gd name="connsiteX8" fmla="*/ 23637240 w 25557480"/>
                    <a:gd name="connsiteY8" fmla="*/ 1333500 h 9867372"/>
                    <a:gd name="connsiteX9" fmla="*/ 22677120 w 25557480"/>
                    <a:gd name="connsiteY9" fmla="*/ 1333500 h 9867372"/>
                    <a:gd name="connsiteX10" fmla="*/ 22677120 w 25557480"/>
                    <a:gd name="connsiteY10" fmla="*/ 990600 h 9867372"/>
                    <a:gd name="connsiteX11" fmla="*/ 19751040 w 25557480"/>
                    <a:gd name="connsiteY11" fmla="*/ 990600 h 9867372"/>
                    <a:gd name="connsiteX12" fmla="*/ 19385280 w 25557480"/>
                    <a:gd name="connsiteY12" fmla="*/ 1333500 h 9867372"/>
                    <a:gd name="connsiteX13" fmla="*/ 17556480 w 25557480"/>
                    <a:gd name="connsiteY13" fmla="*/ 1333500 h 9867372"/>
                    <a:gd name="connsiteX14" fmla="*/ 16824960 w 25557480"/>
                    <a:gd name="connsiteY14" fmla="*/ 2095500 h 9867372"/>
                    <a:gd name="connsiteX15" fmla="*/ 14996160 w 25557480"/>
                    <a:gd name="connsiteY15" fmla="*/ 2628900 h 9867372"/>
                    <a:gd name="connsiteX16" fmla="*/ 14264640 w 25557480"/>
                    <a:gd name="connsiteY16" fmla="*/ 3048000 h 9867372"/>
                    <a:gd name="connsiteX17" fmla="*/ 13350240 w 25557480"/>
                    <a:gd name="connsiteY17" fmla="*/ 3048000 h 9867372"/>
                    <a:gd name="connsiteX18" fmla="*/ 12435840 w 25557480"/>
                    <a:gd name="connsiteY18" fmla="*/ 3238500 h 9867372"/>
                    <a:gd name="connsiteX19" fmla="*/ 11750040 w 25557480"/>
                    <a:gd name="connsiteY19" fmla="*/ 3048000 h 9867372"/>
                    <a:gd name="connsiteX20" fmla="*/ 11247120 w 25557480"/>
                    <a:gd name="connsiteY20" fmla="*/ 3124200 h 9867372"/>
                    <a:gd name="connsiteX21" fmla="*/ 10332720 w 25557480"/>
                    <a:gd name="connsiteY21" fmla="*/ 3124200 h 9867372"/>
                    <a:gd name="connsiteX22" fmla="*/ 9875520 w 25557480"/>
                    <a:gd name="connsiteY22" fmla="*/ 3238500 h 9867372"/>
                    <a:gd name="connsiteX23" fmla="*/ 9144000 w 25557480"/>
                    <a:gd name="connsiteY23" fmla="*/ 3238500 h 9867372"/>
                    <a:gd name="connsiteX24" fmla="*/ 7315200 w 25557480"/>
                    <a:gd name="connsiteY24" fmla="*/ 3238500 h 9867372"/>
                    <a:gd name="connsiteX25" fmla="*/ 6583680 w 25557480"/>
                    <a:gd name="connsiteY25" fmla="*/ 3200400 h 9867372"/>
                    <a:gd name="connsiteX26" fmla="*/ 4754880 w 25557480"/>
                    <a:gd name="connsiteY26" fmla="*/ 2857500 h 9867372"/>
                    <a:gd name="connsiteX27" fmla="*/ 4023360 w 25557480"/>
                    <a:gd name="connsiteY27" fmla="*/ 2476500 h 9867372"/>
                    <a:gd name="connsiteX28" fmla="*/ 2194560 w 25557480"/>
                    <a:gd name="connsiteY28" fmla="*/ 2476500 h 9867372"/>
                    <a:gd name="connsiteX29" fmla="*/ 2194560 w 25557480"/>
                    <a:gd name="connsiteY29" fmla="*/ 1409700 h 9867372"/>
                    <a:gd name="connsiteX30" fmla="*/ 1463040 w 25557480"/>
                    <a:gd name="connsiteY30" fmla="*/ 1409700 h 9867372"/>
                    <a:gd name="connsiteX31" fmla="*/ 0 w 25557480"/>
                    <a:gd name="connsiteY31" fmla="*/ 723900 h 9867372"/>
                    <a:gd name="connsiteX32" fmla="*/ 20162520 w 25557480"/>
                    <a:gd name="connsiteY32" fmla="*/ 0 h 9867372"/>
                    <a:gd name="connsiteX33" fmla="*/ 25557480 w 25557480"/>
                    <a:gd name="connsiteY33" fmla="*/ 1485900 h 9867372"/>
                    <a:gd name="connsiteX34" fmla="*/ 25557480 w 25557480"/>
                    <a:gd name="connsiteY34" fmla="*/ 4305301 h 9867372"/>
                    <a:gd name="connsiteX35" fmla="*/ 25100280 w 25557480"/>
                    <a:gd name="connsiteY35" fmla="*/ 7200901 h 9867372"/>
                    <a:gd name="connsiteX36" fmla="*/ 24734521 w 25557480"/>
                    <a:gd name="connsiteY36" fmla="*/ 8267701 h 9867372"/>
                    <a:gd name="connsiteX37" fmla="*/ 22768560 w 25557480"/>
                    <a:gd name="connsiteY37" fmla="*/ 9867372 h 9867372"/>
                    <a:gd name="connsiteX38" fmla="*/ 22722840 w 25557480"/>
                    <a:gd name="connsiteY38" fmla="*/ 9867372 h 9867372"/>
                    <a:gd name="connsiteX39" fmla="*/ 22722840 w 25557480"/>
                    <a:gd name="connsiteY39" fmla="*/ 9791701 h 9867372"/>
                    <a:gd name="connsiteX40" fmla="*/ 22879526 w 25557480"/>
                    <a:gd name="connsiteY40" fmla="*/ 9791701 h 9867372"/>
                    <a:gd name="connsiteX41" fmla="*/ 23358160 w 25557480"/>
                    <a:gd name="connsiteY41" fmla="*/ 9619061 h 9867372"/>
                    <a:gd name="connsiteX42" fmla="*/ 23690104 w 25557480"/>
                    <a:gd name="connsiteY42" fmla="*/ 9306669 h 9867372"/>
                    <a:gd name="connsiteX43" fmla="*/ 24643081 w 25557480"/>
                    <a:gd name="connsiteY43" fmla="*/ 8267701 h 9867372"/>
                    <a:gd name="connsiteX44" fmla="*/ 24643080 w 25557480"/>
                    <a:gd name="connsiteY44" fmla="*/ 7505702 h 9867372"/>
                    <a:gd name="connsiteX0" fmla="*/ 24643080 w 25557480"/>
                    <a:gd name="connsiteY0" fmla="*/ 7505702 h 9867372"/>
                    <a:gd name="connsiteX1" fmla="*/ 24963120 w 25557480"/>
                    <a:gd name="connsiteY1" fmla="*/ 7200902 h 9867372"/>
                    <a:gd name="connsiteX2" fmla="*/ 24963120 w 25557480"/>
                    <a:gd name="connsiteY2" fmla="*/ 2095500 h 9867372"/>
                    <a:gd name="connsiteX3" fmla="*/ 25237440 w 25557480"/>
                    <a:gd name="connsiteY3" fmla="*/ 1752600 h 9867372"/>
                    <a:gd name="connsiteX4" fmla="*/ 24871680 w 25557480"/>
                    <a:gd name="connsiteY4" fmla="*/ 1447800 h 9867372"/>
                    <a:gd name="connsiteX5" fmla="*/ 24505920 w 25557480"/>
                    <a:gd name="connsiteY5" fmla="*/ 1714500 h 9867372"/>
                    <a:gd name="connsiteX6" fmla="*/ 24185880 w 25557480"/>
                    <a:gd name="connsiteY6" fmla="*/ 1714500 h 9867372"/>
                    <a:gd name="connsiteX7" fmla="*/ 24185880 w 25557480"/>
                    <a:gd name="connsiteY7" fmla="*/ 1524000 h 9867372"/>
                    <a:gd name="connsiteX8" fmla="*/ 23637240 w 25557480"/>
                    <a:gd name="connsiteY8" fmla="*/ 1333500 h 9867372"/>
                    <a:gd name="connsiteX9" fmla="*/ 22677120 w 25557480"/>
                    <a:gd name="connsiteY9" fmla="*/ 1333500 h 9867372"/>
                    <a:gd name="connsiteX10" fmla="*/ 22677120 w 25557480"/>
                    <a:gd name="connsiteY10" fmla="*/ 990600 h 9867372"/>
                    <a:gd name="connsiteX11" fmla="*/ 19751040 w 25557480"/>
                    <a:gd name="connsiteY11" fmla="*/ 990600 h 9867372"/>
                    <a:gd name="connsiteX12" fmla="*/ 19385280 w 25557480"/>
                    <a:gd name="connsiteY12" fmla="*/ 1333500 h 9867372"/>
                    <a:gd name="connsiteX13" fmla="*/ 17556480 w 25557480"/>
                    <a:gd name="connsiteY13" fmla="*/ 1333500 h 9867372"/>
                    <a:gd name="connsiteX14" fmla="*/ 16824960 w 25557480"/>
                    <a:gd name="connsiteY14" fmla="*/ 2095500 h 9867372"/>
                    <a:gd name="connsiteX15" fmla="*/ 14996160 w 25557480"/>
                    <a:gd name="connsiteY15" fmla="*/ 2628900 h 9867372"/>
                    <a:gd name="connsiteX16" fmla="*/ 14264640 w 25557480"/>
                    <a:gd name="connsiteY16" fmla="*/ 3048000 h 9867372"/>
                    <a:gd name="connsiteX17" fmla="*/ 13350240 w 25557480"/>
                    <a:gd name="connsiteY17" fmla="*/ 3048000 h 9867372"/>
                    <a:gd name="connsiteX18" fmla="*/ 12435840 w 25557480"/>
                    <a:gd name="connsiteY18" fmla="*/ 3238500 h 9867372"/>
                    <a:gd name="connsiteX19" fmla="*/ 11750040 w 25557480"/>
                    <a:gd name="connsiteY19" fmla="*/ 3048000 h 9867372"/>
                    <a:gd name="connsiteX20" fmla="*/ 11247120 w 25557480"/>
                    <a:gd name="connsiteY20" fmla="*/ 3124200 h 9867372"/>
                    <a:gd name="connsiteX21" fmla="*/ 10332720 w 25557480"/>
                    <a:gd name="connsiteY21" fmla="*/ 3124200 h 9867372"/>
                    <a:gd name="connsiteX22" fmla="*/ 9875520 w 25557480"/>
                    <a:gd name="connsiteY22" fmla="*/ 3238500 h 9867372"/>
                    <a:gd name="connsiteX23" fmla="*/ 9144000 w 25557480"/>
                    <a:gd name="connsiteY23" fmla="*/ 3238500 h 9867372"/>
                    <a:gd name="connsiteX24" fmla="*/ 7315200 w 25557480"/>
                    <a:gd name="connsiteY24" fmla="*/ 3238500 h 9867372"/>
                    <a:gd name="connsiteX25" fmla="*/ 6583680 w 25557480"/>
                    <a:gd name="connsiteY25" fmla="*/ 3200400 h 9867372"/>
                    <a:gd name="connsiteX26" fmla="*/ 4754880 w 25557480"/>
                    <a:gd name="connsiteY26" fmla="*/ 2857500 h 9867372"/>
                    <a:gd name="connsiteX27" fmla="*/ 4023360 w 25557480"/>
                    <a:gd name="connsiteY27" fmla="*/ 2476500 h 9867372"/>
                    <a:gd name="connsiteX28" fmla="*/ 2194560 w 25557480"/>
                    <a:gd name="connsiteY28" fmla="*/ 2476500 h 9867372"/>
                    <a:gd name="connsiteX29" fmla="*/ 2194560 w 25557480"/>
                    <a:gd name="connsiteY29" fmla="*/ 1409700 h 9867372"/>
                    <a:gd name="connsiteX30" fmla="*/ 1463040 w 25557480"/>
                    <a:gd name="connsiteY30" fmla="*/ 1409700 h 9867372"/>
                    <a:gd name="connsiteX31" fmla="*/ 0 w 25557480"/>
                    <a:gd name="connsiteY31" fmla="*/ 723900 h 9867372"/>
                    <a:gd name="connsiteX32" fmla="*/ 20162520 w 25557480"/>
                    <a:gd name="connsiteY32" fmla="*/ 0 h 9867372"/>
                    <a:gd name="connsiteX33" fmla="*/ 25557480 w 25557480"/>
                    <a:gd name="connsiteY33" fmla="*/ 1485900 h 9867372"/>
                    <a:gd name="connsiteX34" fmla="*/ 25557480 w 25557480"/>
                    <a:gd name="connsiteY34" fmla="*/ 4305301 h 9867372"/>
                    <a:gd name="connsiteX35" fmla="*/ 25100280 w 25557480"/>
                    <a:gd name="connsiteY35" fmla="*/ 7200901 h 9867372"/>
                    <a:gd name="connsiteX36" fmla="*/ 24734521 w 25557480"/>
                    <a:gd name="connsiteY36" fmla="*/ 8267701 h 9867372"/>
                    <a:gd name="connsiteX37" fmla="*/ 22768560 w 25557480"/>
                    <a:gd name="connsiteY37" fmla="*/ 9867372 h 9867372"/>
                    <a:gd name="connsiteX38" fmla="*/ 22722840 w 25557480"/>
                    <a:gd name="connsiteY38" fmla="*/ 9867372 h 9867372"/>
                    <a:gd name="connsiteX39" fmla="*/ 22722840 w 25557480"/>
                    <a:gd name="connsiteY39" fmla="*/ 9791701 h 9867372"/>
                    <a:gd name="connsiteX40" fmla="*/ 22879526 w 25557480"/>
                    <a:gd name="connsiteY40" fmla="*/ 9791701 h 9867372"/>
                    <a:gd name="connsiteX41" fmla="*/ 23358160 w 25557480"/>
                    <a:gd name="connsiteY41" fmla="*/ 9619061 h 9867372"/>
                    <a:gd name="connsiteX42" fmla="*/ 23690104 w 25557480"/>
                    <a:gd name="connsiteY42" fmla="*/ 9306669 h 9867372"/>
                    <a:gd name="connsiteX43" fmla="*/ 24643081 w 25557480"/>
                    <a:gd name="connsiteY43" fmla="*/ 8267701 h 9867372"/>
                    <a:gd name="connsiteX44" fmla="*/ 24643080 w 25557480"/>
                    <a:gd name="connsiteY44" fmla="*/ 7505702 h 9867372"/>
                    <a:gd name="connsiteX0" fmla="*/ 24643080 w 25557480"/>
                    <a:gd name="connsiteY0" fmla="*/ 7505702 h 9867372"/>
                    <a:gd name="connsiteX1" fmla="*/ 24963120 w 25557480"/>
                    <a:gd name="connsiteY1" fmla="*/ 7200902 h 9867372"/>
                    <a:gd name="connsiteX2" fmla="*/ 24963120 w 25557480"/>
                    <a:gd name="connsiteY2" fmla="*/ 2095500 h 9867372"/>
                    <a:gd name="connsiteX3" fmla="*/ 25237440 w 25557480"/>
                    <a:gd name="connsiteY3" fmla="*/ 1752600 h 9867372"/>
                    <a:gd name="connsiteX4" fmla="*/ 24871680 w 25557480"/>
                    <a:gd name="connsiteY4" fmla="*/ 1447800 h 9867372"/>
                    <a:gd name="connsiteX5" fmla="*/ 24505920 w 25557480"/>
                    <a:gd name="connsiteY5" fmla="*/ 1714500 h 9867372"/>
                    <a:gd name="connsiteX6" fmla="*/ 24185880 w 25557480"/>
                    <a:gd name="connsiteY6" fmla="*/ 1714500 h 9867372"/>
                    <a:gd name="connsiteX7" fmla="*/ 24185880 w 25557480"/>
                    <a:gd name="connsiteY7" fmla="*/ 1524000 h 9867372"/>
                    <a:gd name="connsiteX8" fmla="*/ 23637240 w 25557480"/>
                    <a:gd name="connsiteY8" fmla="*/ 1333500 h 9867372"/>
                    <a:gd name="connsiteX9" fmla="*/ 22677120 w 25557480"/>
                    <a:gd name="connsiteY9" fmla="*/ 1333500 h 9867372"/>
                    <a:gd name="connsiteX10" fmla="*/ 22677120 w 25557480"/>
                    <a:gd name="connsiteY10" fmla="*/ 990600 h 9867372"/>
                    <a:gd name="connsiteX11" fmla="*/ 19751040 w 25557480"/>
                    <a:gd name="connsiteY11" fmla="*/ 990600 h 9867372"/>
                    <a:gd name="connsiteX12" fmla="*/ 19385280 w 25557480"/>
                    <a:gd name="connsiteY12" fmla="*/ 1333500 h 9867372"/>
                    <a:gd name="connsiteX13" fmla="*/ 17556480 w 25557480"/>
                    <a:gd name="connsiteY13" fmla="*/ 1333500 h 9867372"/>
                    <a:gd name="connsiteX14" fmla="*/ 16824960 w 25557480"/>
                    <a:gd name="connsiteY14" fmla="*/ 2095500 h 9867372"/>
                    <a:gd name="connsiteX15" fmla="*/ 14996160 w 25557480"/>
                    <a:gd name="connsiteY15" fmla="*/ 2628900 h 9867372"/>
                    <a:gd name="connsiteX16" fmla="*/ 14264640 w 25557480"/>
                    <a:gd name="connsiteY16" fmla="*/ 3048000 h 9867372"/>
                    <a:gd name="connsiteX17" fmla="*/ 13350240 w 25557480"/>
                    <a:gd name="connsiteY17" fmla="*/ 3048000 h 9867372"/>
                    <a:gd name="connsiteX18" fmla="*/ 12435840 w 25557480"/>
                    <a:gd name="connsiteY18" fmla="*/ 3238500 h 9867372"/>
                    <a:gd name="connsiteX19" fmla="*/ 11750040 w 25557480"/>
                    <a:gd name="connsiteY19" fmla="*/ 3048000 h 9867372"/>
                    <a:gd name="connsiteX20" fmla="*/ 11247120 w 25557480"/>
                    <a:gd name="connsiteY20" fmla="*/ 3124200 h 9867372"/>
                    <a:gd name="connsiteX21" fmla="*/ 10332720 w 25557480"/>
                    <a:gd name="connsiteY21" fmla="*/ 3124200 h 9867372"/>
                    <a:gd name="connsiteX22" fmla="*/ 9875520 w 25557480"/>
                    <a:gd name="connsiteY22" fmla="*/ 3238500 h 9867372"/>
                    <a:gd name="connsiteX23" fmla="*/ 9144000 w 25557480"/>
                    <a:gd name="connsiteY23" fmla="*/ 3238500 h 9867372"/>
                    <a:gd name="connsiteX24" fmla="*/ 7315200 w 25557480"/>
                    <a:gd name="connsiteY24" fmla="*/ 3238500 h 9867372"/>
                    <a:gd name="connsiteX25" fmla="*/ 6583680 w 25557480"/>
                    <a:gd name="connsiteY25" fmla="*/ 3200400 h 9867372"/>
                    <a:gd name="connsiteX26" fmla="*/ 4754880 w 25557480"/>
                    <a:gd name="connsiteY26" fmla="*/ 2857500 h 9867372"/>
                    <a:gd name="connsiteX27" fmla="*/ 4023360 w 25557480"/>
                    <a:gd name="connsiteY27" fmla="*/ 2476500 h 9867372"/>
                    <a:gd name="connsiteX28" fmla="*/ 2194560 w 25557480"/>
                    <a:gd name="connsiteY28" fmla="*/ 2476500 h 9867372"/>
                    <a:gd name="connsiteX29" fmla="*/ 2194560 w 25557480"/>
                    <a:gd name="connsiteY29" fmla="*/ 1409700 h 9867372"/>
                    <a:gd name="connsiteX30" fmla="*/ 1463040 w 25557480"/>
                    <a:gd name="connsiteY30" fmla="*/ 1409700 h 9867372"/>
                    <a:gd name="connsiteX31" fmla="*/ 0 w 25557480"/>
                    <a:gd name="connsiteY31" fmla="*/ 723900 h 9867372"/>
                    <a:gd name="connsiteX32" fmla="*/ 20162520 w 25557480"/>
                    <a:gd name="connsiteY32" fmla="*/ 0 h 9867372"/>
                    <a:gd name="connsiteX33" fmla="*/ 25557480 w 25557480"/>
                    <a:gd name="connsiteY33" fmla="*/ 1485900 h 9867372"/>
                    <a:gd name="connsiteX34" fmla="*/ 25557480 w 25557480"/>
                    <a:gd name="connsiteY34" fmla="*/ 4305301 h 9867372"/>
                    <a:gd name="connsiteX35" fmla="*/ 25100280 w 25557480"/>
                    <a:gd name="connsiteY35" fmla="*/ 7200901 h 9867372"/>
                    <a:gd name="connsiteX36" fmla="*/ 24734521 w 25557480"/>
                    <a:gd name="connsiteY36" fmla="*/ 8267701 h 9867372"/>
                    <a:gd name="connsiteX37" fmla="*/ 22768560 w 25557480"/>
                    <a:gd name="connsiteY37" fmla="*/ 9867372 h 9867372"/>
                    <a:gd name="connsiteX38" fmla="*/ 22722840 w 25557480"/>
                    <a:gd name="connsiteY38" fmla="*/ 9867372 h 9867372"/>
                    <a:gd name="connsiteX39" fmla="*/ 22722840 w 25557480"/>
                    <a:gd name="connsiteY39" fmla="*/ 9791701 h 9867372"/>
                    <a:gd name="connsiteX40" fmla="*/ 22879526 w 25557480"/>
                    <a:gd name="connsiteY40" fmla="*/ 9791701 h 9867372"/>
                    <a:gd name="connsiteX41" fmla="*/ 23358160 w 25557480"/>
                    <a:gd name="connsiteY41" fmla="*/ 9619061 h 9867372"/>
                    <a:gd name="connsiteX42" fmla="*/ 23690104 w 25557480"/>
                    <a:gd name="connsiteY42" fmla="*/ 9306669 h 9867372"/>
                    <a:gd name="connsiteX43" fmla="*/ 24643081 w 25557480"/>
                    <a:gd name="connsiteY43" fmla="*/ 8267701 h 9867372"/>
                    <a:gd name="connsiteX44" fmla="*/ 24643080 w 25557480"/>
                    <a:gd name="connsiteY44" fmla="*/ 7505702 h 9867372"/>
                    <a:gd name="connsiteX0" fmla="*/ 24643080 w 25557480"/>
                    <a:gd name="connsiteY0" fmla="*/ 7505702 h 9867372"/>
                    <a:gd name="connsiteX1" fmla="*/ 24963120 w 25557480"/>
                    <a:gd name="connsiteY1" fmla="*/ 7200902 h 9867372"/>
                    <a:gd name="connsiteX2" fmla="*/ 24963120 w 25557480"/>
                    <a:gd name="connsiteY2" fmla="*/ 2095500 h 9867372"/>
                    <a:gd name="connsiteX3" fmla="*/ 25237440 w 25557480"/>
                    <a:gd name="connsiteY3" fmla="*/ 1752600 h 9867372"/>
                    <a:gd name="connsiteX4" fmla="*/ 24871680 w 25557480"/>
                    <a:gd name="connsiteY4" fmla="*/ 1447800 h 9867372"/>
                    <a:gd name="connsiteX5" fmla="*/ 24505920 w 25557480"/>
                    <a:gd name="connsiteY5" fmla="*/ 1714500 h 9867372"/>
                    <a:gd name="connsiteX6" fmla="*/ 24185880 w 25557480"/>
                    <a:gd name="connsiteY6" fmla="*/ 1714500 h 9867372"/>
                    <a:gd name="connsiteX7" fmla="*/ 24185880 w 25557480"/>
                    <a:gd name="connsiteY7" fmla="*/ 1524000 h 9867372"/>
                    <a:gd name="connsiteX8" fmla="*/ 23637240 w 25557480"/>
                    <a:gd name="connsiteY8" fmla="*/ 1333500 h 9867372"/>
                    <a:gd name="connsiteX9" fmla="*/ 22677120 w 25557480"/>
                    <a:gd name="connsiteY9" fmla="*/ 1333500 h 9867372"/>
                    <a:gd name="connsiteX10" fmla="*/ 22677120 w 25557480"/>
                    <a:gd name="connsiteY10" fmla="*/ 990600 h 9867372"/>
                    <a:gd name="connsiteX11" fmla="*/ 19751040 w 25557480"/>
                    <a:gd name="connsiteY11" fmla="*/ 990600 h 9867372"/>
                    <a:gd name="connsiteX12" fmla="*/ 19385280 w 25557480"/>
                    <a:gd name="connsiteY12" fmla="*/ 1333500 h 9867372"/>
                    <a:gd name="connsiteX13" fmla="*/ 17556480 w 25557480"/>
                    <a:gd name="connsiteY13" fmla="*/ 1333500 h 9867372"/>
                    <a:gd name="connsiteX14" fmla="*/ 16824960 w 25557480"/>
                    <a:gd name="connsiteY14" fmla="*/ 2095500 h 9867372"/>
                    <a:gd name="connsiteX15" fmla="*/ 14996160 w 25557480"/>
                    <a:gd name="connsiteY15" fmla="*/ 2628900 h 9867372"/>
                    <a:gd name="connsiteX16" fmla="*/ 14264640 w 25557480"/>
                    <a:gd name="connsiteY16" fmla="*/ 3048000 h 9867372"/>
                    <a:gd name="connsiteX17" fmla="*/ 13350240 w 25557480"/>
                    <a:gd name="connsiteY17" fmla="*/ 3048000 h 9867372"/>
                    <a:gd name="connsiteX18" fmla="*/ 12435840 w 25557480"/>
                    <a:gd name="connsiteY18" fmla="*/ 3238500 h 9867372"/>
                    <a:gd name="connsiteX19" fmla="*/ 11750040 w 25557480"/>
                    <a:gd name="connsiteY19" fmla="*/ 3048000 h 9867372"/>
                    <a:gd name="connsiteX20" fmla="*/ 11247120 w 25557480"/>
                    <a:gd name="connsiteY20" fmla="*/ 3124200 h 9867372"/>
                    <a:gd name="connsiteX21" fmla="*/ 10332720 w 25557480"/>
                    <a:gd name="connsiteY21" fmla="*/ 3124200 h 9867372"/>
                    <a:gd name="connsiteX22" fmla="*/ 9875520 w 25557480"/>
                    <a:gd name="connsiteY22" fmla="*/ 3238500 h 9867372"/>
                    <a:gd name="connsiteX23" fmla="*/ 9144000 w 25557480"/>
                    <a:gd name="connsiteY23" fmla="*/ 3238500 h 9867372"/>
                    <a:gd name="connsiteX24" fmla="*/ 7315200 w 25557480"/>
                    <a:gd name="connsiteY24" fmla="*/ 3238500 h 9867372"/>
                    <a:gd name="connsiteX25" fmla="*/ 6583680 w 25557480"/>
                    <a:gd name="connsiteY25" fmla="*/ 3200400 h 9867372"/>
                    <a:gd name="connsiteX26" fmla="*/ 4754880 w 25557480"/>
                    <a:gd name="connsiteY26" fmla="*/ 2857500 h 9867372"/>
                    <a:gd name="connsiteX27" fmla="*/ 4023360 w 25557480"/>
                    <a:gd name="connsiteY27" fmla="*/ 2476500 h 9867372"/>
                    <a:gd name="connsiteX28" fmla="*/ 2194560 w 25557480"/>
                    <a:gd name="connsiteY28" fmla="*/ 2476500 h 9867372"/>
                    <a:gd name="connsiteX29" fmla="*/ 2194560 w 25557480"/>
                    <a:gd name="connsiteY29" fmla="*/ 1409700 h 9867372"/>
                    <a:gd name="connsiteX30" fmla="*/ 1463040 w 25557480"/>
                    <a:gd name="connsiteY30" fmla="*/ 1409700 h 9867372"/>
                    <a:gd name="connsiteX31" fmla="*/ 0 w 25557480"/>
                    <a:gd name="connsiteY31" fmla="*/ 723900 h 9867372"/>
                    <a:gd name="connsiteX32" fmla="*/ 20162520 w 25557480"/>
                    <a:gd name="connsiteY32" fmla="*/ 0 h 9867372"/>
                    <a:gd name="connsiteX33" fmla="*/ 25557480 w 25557480"/>
                    <a:gd name="connsiteY33" fmla="*/ 1485900 h 9867372"/>
                    <a:gd name="connsiteX34" fmla="*/ 25557480 w 25557480"/>
                    <a:gd name="connsiteY34" fmla="*/ 4305301 h 9867372"/>
                    <a:gd name="connsiteX35" fmla="*/ 25100280 w 25557480"/>
                    <a:gd name="connsiteY35" fmla="*/ 7200901 h 9867372"/>
                    <a:gd name="connsiteX36" fmla="*/ 24734521 w 25557480"/>
                    <a:gd name="connsiteY36" fmla="*/ 8267701 h 9867372"/>
                    <a:gd name="connsiteX37" fmla="*/ 22768560 w 25557480"/>
                    <a:gd name="connsiteY37" fmla="*/ 9867372 h 9867372"/>
                    <a:gd name="connsiteX38" fmla="*/ 22722840 w 25557480"/>
                    <a:gd name="connsiteY38" fmla="*/ 9867372 h 9867372"/>
                    <a:gd name="connsiteX39" fmla="*/ 22722840 w 25557480"/>
                    <a:gd name="connsiteY39" fmla="*/ 9791701 h 9867372"/>
                    <a:gd name="connsiteX40" fmla="*/ 22879526 w 25557480"/>
                    <a:gd name="connsiteY40" fmla="*/ 9791701 h 9867372"/>
                    <a:gd name="connsiteX41" fmla="*/ 23358160 w 25557480"/>
                    <a:gd name="connsiteY41" fmla="*/ 9619061 h 9867372"/>
                    <a:gd name="connsiteX42" fmla="*/ 23690104 w 25557480"/>
                    <a:gd name="connsiteY42" fmla="*/ 9306669 h 9867372"/>
                    <a:gd name="connsiteX43" fmla="*/ 24643081 w 25557480"/>
                    <a:gd name="connsiteY43" fmla="*/ 8267701 h 9867372"/>
                    <a:gd name="connsiteX44" fmla="*/ 24643080 w 25557480"/>
                    <a:gd name="connsiteY44" fmla="*/ 7505702 h 9867372"/>
                    <a:gd name="connsiteX0" fmla="*/ 24643080 w 25557480"/>
                    <a:gd name="connsiteY0" fmla="*/ 7505702 h 9867372"/>
                    <a:gd name="connsiteX1" fmla="*/ 24963120 w 25557480"/>
                    <a:gd name="connsiteY1" fmla="*/ 7200902 h 9867372"/>
                    <a:gd name="connsiteX2" fmla="*/ 24963120 w 25557480"/>
                    <a:gd name="connsiteY2" fmla="*/ 2095500 h 9867372"/>
                    <a:gd name="connsiteX3" fmla="*/ 25237440 w 25557480"/>
                    <a:gd name="connsiteY3" fmla="*/ 1752600 h 9867372"/>
                    <a:gd name="connsiteX4" fmla="*/ 24871680 w 25557480"/>
                    <a:gd name="connsiteY4" fmla="*/ 1447800 h 9867372"/>
                    <a:gd name="connsiteX5" fmla="*/ 24505920 w 25557480"/>
                    <a:gd name="connsiteY5" fmla="*/ 1714500 h 9867372"/>
                    <a:gd name="connsiteX6" fmla="*/ 24185880 w 25557480"/>
                    <a:gd name="connsiteY6" fmla="*/ 1714500 h 9867372"/>
                    <a:gd name="connsiteX7" fmla="*/ 24185880 w 25557480"/>
                    <a:gd name="connsiteY7" fmla="*/ 1524000 h 9867372"/>
                    <a:gd name="connsiteX8" fmla="*/ 23637240 w 25557480"/>
                    <a:gd name="connsiteY8" fmla="*/ 1333500 h 9867372"/>
                    <a:gd name="connsiteX9" fmla="*/ 22677120 w 25557480"/>
                    <a:gd name="connsiteY9" fmla="*/ 1333500 h 9867372"/>
                    <a:gd name="connsiteX10" fmla="*/ 22677120 w 25557480"/>
                    <a:gd name="connsiteY10" fmla="*/ 990600 h 9867372"/>
                    <a:gd name="connsiteX11" fmla="*/ 19751040 w 25557480"/>
                    <a:gd name="connsiteY11" fmla="*/ 990600 h 9867372"/>
                    <a:gd name="connsiteX12" fmla="*/ 19385280 w 25557480"/>
                    <a:gd name="connsiteY12" fmla="*/ 1333500 h 9867372"/>
                    <a:gd name="connsiteX13" fmla="*/ 17556480 w 25557480"/>
                    <a:gd name="connsiteY13" fmla="*/ 1333500 h 9867372"/>
                    <a:gd name="connsiteX14" fmla="*/ 16824960 w 25557480"/>
                    <a:gd name="connsiteY14" fmla="*/ 2095500 h 9867372"/>
                    <a:gd name="connsiteX15" fmla="*/ 14996160 w 25557480"/>
                    <a:gd name="connsiteY15" fmla="*/ 2628900 h 9867372"/>
                    <a:gd name="connsiteX16" fmla="*/ 14264640 w 25557480"/>
                    <a:gd name="connsiteY16" fmla="*/ 3048000 h 9867372"/>
                    <a:gd name="connsiteX17" fmla="*/ 13350240 w 25557480"/>
                    <a:gd name="connsiteY17" fmla="*/ 3048000 h 9867372"/>
                    <a:gd name="connsiteX18" fmla="*/ 12435840 w 25557480"/>
                    <a:gd name="connsiteY18" fmla="*/ 3238500 h 9867372"/>
                    <a:gd name="connsiteX19" fmla="*/ 11750040 w 25557480"/>
                    <a:gd name="connsiteY19" fmla="*/ 3048000 h 9867372"/>
                    <a:gd name="connsiteX20" fmla="*/ 11247120 w 25557480"/>
                    <a:gd name="connsiteY20" fmla="*/ 3124200 h 9867372"/>
                    <a:gd name="connsiteX21" fmla="*/ 10332720 w 25557480"/>
                    <a:gd name="connsiteY21" fmla="*/ 3124200 h 9867372"/>
                    <a:gd name="connsiteX22" fmla="*/ 9875520 w 25557480"/>
                    <a:gd name="connsiteY22" fmla="*/ 3238500 h 9867372"/>
                    <a:gd name="connsiteX23" fmla="*/ 9144000 w 25557480"/>
                    <a:gd name="connsiteY23" fmla="*/ 3238500 h 9867372"/>
                    <a:gd name="connsiteX24" fmla="*/ 7315200 w 25557480"/>
                    <a:gd name="connsiteY24" fmla="*/ 3238500 h 9867372"/>
                    <a:gd name="connsiteX25" fmla="*/ 6583680 w 25557480"/>
                    <a:gd name="connsiteY25" fmla="*/ 3200400 h 9867372"/>
                    <a:gd name="connsiteX26" fmla="*/ 4754880 w 25557480"/>
                    <a:gd name="connsiteY26" fmla="*/ 2857500 h 9867372"/>
                    <a:gd name="connsiteX27" fmla="*/ 4023360 w 25557480"/>
                    <a:gd name="connsiteY27" fmla="*/ 2476500 h 9867372"/>
                    <a:gd name="connsiteX28" fmla="*/ 2194560 w 25557480"/>
                    <a:gd name="connsiteY28" fmla="*/ 2476500 h 9867372"/>
                    <a:gd name="connsiteX29" fmla="*/ 2194560 w 25557480"/>
                    <a:gd name="connsiteY29" fmla="*/ 1409700 h 9867372"/>
                    <a:gd name="connsiteX30" fmla="*/ 1463040 w 25557480"/>
                    <a:gd name="connsiteY30" fmla="*/ 1409700 h 9867372"/>
                    <a:gd name="connsiteX31" fmla="*/ 0 w 25557480"/>
                    <a:gd name="connsiteY31" fmla="*/ 723900 h 9867372"/>
                    <a:gd name="connsiteX32" fmla="*/ 14996160 w 25557480"/>
                    <a:gd name="connsiteY32" fmla="*/ 2133600 h 9867372"/>
                    <a:gd name="connsiteX33" fmla="*/ 20162520 w 25557480"/>
                    <a:gd name="connsiteY33" fmla="*/ 0 h 9867372"/>
                    <a:gd name="connsiteX34" fmla="*/ 25557480 w 25557480"/>
                    <a:gd name="connsiteY34" fmla="*/ 1485900 h 9867372"/>
                    <a:gd name="connsiteX35" fmla="*/ 25557480 w 25557480"/>
                    <a:gd name="connsiteY35" fmla="*/ 4305301 h 9867372"/>
                    <a:gd name="connsiteX36" fmla="*/ 25100280 w 25557480"/>
                    <a:gd name="connsiteY36" fmla="*/ 7200901 h 9867372"/>
                    <a:gd name="connsiteX37" fmla="*/ 24734521 w 25557480"/>
                    <a:gd name="connsiteY37" fmla="*/ 8267701 h 9867372"/>
                    <a:gd name="connsiteX38" fmla="*/ 22768560 w 25557480"/>
                    <a:gd name="connsiteY38" fmla="*/ 9867372 h 9867372"/>
                    <a:gd name="connsiteX39" fmla="*/ 22722840 w 25557480"/>
                    <a:gd name="connsiteY39" fmla="*/ 9867372 h 9867372"/>
                    <a:gd name="connsiteX40" fmla="*/ 22722840 w 25557480"/>
                    <a:gd name="connsiteY40" fmla="*/ 9791701 h 9867372"/>
                    <a:gd name="connsiteX41" fmla="*/ 22879526 w 25557480"/>
                    <a:gd name="connsiteY41" fmla="*/ 9791701 h 9867372"/>
                    <a:gd name="connsiteX42" fmla="*/ 23358160 w 25557480"/>
                    <a:gd name="connsiteY42" fmla="*/ 9619061 h 9867372"/>
                    <a:gd name="connsiteX43" fmla="*/ 23690104 w 25557480"/>
                    <a:gd name="connsiteY43" fmla="*/ 9306669 h 9867372"/>
                    <a:gd name="connsiteX44" fmla="*/ 24643081 w 25557480"/>
                    <a:gd name="connsiteY44" fmla="*/ 8267701 h 9867372"/>
                    <a:gd name="connsiteX45" fmla="*/ 24643080 w 25557480"/>
                    <a:gd name="connsiteY45" fmla="*/ 7505702 h 9867372"/>
                    <a:gd name="connsiteX0" fmla="*/ 24643080 w 25557480"/>
                    <a:gd name="connsiteY0" fmla="*/ 7505702 h 9867372"/>
                    <a:gd name="connsiteX1" fmla="*/ 24963120 w 25557480"/>
                    <a:gd name="connsiteY1" fmla="*/ 7200902 h 9867372"/>
                    <a:gd name="connsiteX2" fmla="*/ 24963120 w 25557480"/>
                    <a:gd name="connsiteY2" fmla="*/ 2095500 h 9867372"/>
                    <a:gd name="connsiteX3" fmla="*/ 25237440 w 25557480"/>
                    <a:gd name="connsiteY3" fmla="*/ 1752600 h 9867372"/>
                    <a:gd name="connsiteX4" fmla="*/ 24871680 w 25557480"/>
                    <a:gd name="connsiteY4" fmla="*/ 1447800 h 9867372"/>
                    <a:gd name="connsiteX5" fmla="*/ 24505920 w 25557480"/>
                    <a:gd name="connsiteY5" fmla="*/ 1714500 h 9867372"/>
                    <a:gd name="connsiteX6" fmla="*/ 24185880 w 25557480"/>
                    <a:gd name="connsiteY6" fmla="*/ 1714500 h 9867372"/>
                    <a:gd name="connsiteX7" fmla="*/ 24185880 w 25557480"/>
                    <a:gd name="connsiteY7" fmla="*/ 1524000 h 9867372"/>
                    <a:gd name="connsiteX8" fmla="*/ 23637240 w 25557480"/>
                    <a:gd name="connsiteY8" fmla="*/ 1333500 h 9867372"/>
                    <a:gd name="connsiteX9" fmla="*/ 22677120 w 25557480"/>
                    <a:gd name="connsiteY9" fmla="*/ 1333500 h 9867372"/>
                    <a:gd name="connsiteX10" fmla="*/ 22677120 w 25557480"/>
                    <a:gd name="connsiteY10" fmla="*/ 990600 h 9867372"/>
                    <a:gd name="connsiteX11" fmla="*/ 19751040 w 25557480"/>
                    <a:gd name="connsiteY11" fmla="*/ 990600 h 9867372"/>
                    <a:gd name="connsiteX12" fmla="*/ 19385280 w 25557480"/>
                    <a:gd name="connsiteY12" fmla="*/ 1333500 h 9867372"/>
                    <a:gd name="connsiteX13" fmla="*/ 17556480 w 25557480"/>
                    <a:gd name="connsiteY13" fmla="*/ 1333500 h 9867372"/>
                    <a:gd name="connsiteX14" fmla="*/ 16824960 w 25557480"/>
                    <a:gd name="connsiteY14" fmla="*/ 2095500 h 9867372"/>
                    <a:gd name="connsiteX15" fmla="*/ 14996160 w 25557480"/>
                    <a:gd name="connsiteY15" fmla="*/ 2628900 h 9867372"/>
                    <a:gd name="connsiteX16" fmla="*/ 14264640 w 25557480"/>
                    <a:gd name="connsiteY16" fmla="*/ 3048000 h 9867372"/>
                    <a:gd name="connsiteX17" fmla="*/ 13350240 w 25557480"/>
                    <a:gd name="connsiteY17" fmla="*/ 3048000 h 9867372"/>
                    <a:gd name="connsiteX18" fmla="*/ 12435840 w 25557480"/>
                    <a:gd name="connsiteY18" fmla="*/ 3238500 h 9867372"/>
                    <a:gd name="connsiteX19" fmla="*/ 11750040 w 25557480"/>
                    <a:gd name="connsiteY19" fmla="*/ 3048000 h 9867372"/>
                    <a:gd name="connsiteX20" fmla="*/ 11247120 w 25557480"/>
                    <a:gd name="connsiteY20" fmla="*/ 3124200 h 9867372"/>
                    <a:gd name="connsiteX21" fmla="*/ 10332720 w 25557480"/>
                    <a:gd name="connsiteY21" fmla="*/ 3124200 h 9867372"/>
                    <a:gd name="connsiteX22" fmla="*/ 9875520 w 25557480"/>
                    <a:gd name="connsiteY22" fmla="*/ 3238500 h 9867372"/>
                    <a:gd name="connsiteX23" fmla="*/ 9144000 w 25557480"/>
                    <a:gd name="connsiteY23" fmla="*/ 3238500 h 9867372"/>
                    <a:gd name="connsiteX24" fmla="*/ 7315200 w 25557480"/>
                    <a:gd name="connsiteY24" fmla="*/ 3238500 h 9867372"/>
                    <a:gd name="connsiteX25" fmla="*/ 6583680 w 25557480"/>
                    <a:gd name="connsiteY25" fmla="*/ 3200400 h 9867372"/>
                    <a:gd name="connsiteX26" fmla="*/ 4754880 w 25557480"/>
                    <a:gd name="connsiteY26" fmla="*/ 2857500 h 9867372"/>
                    <a:gd name="connsiteX27" fmla="*/ 4023360 w 25557480"/>
                    <a:gd name="connsiteY27" fmla="*/ 2476500 h 9867372"/>
                    <a:gd name="connsiteX28" fmla="*/ 2194560 w 25557480"/>
                    <a:gd name="connsiteY28" fmla="*/ 2476500 h 9867372"/>
                    <a:gd name="connsiteX29" fmla="*/ 2194560 w 25557480"/>
                    <a:gd name="connsiteY29" fmla="*/ 1409700 h 9867372"/>
                    <a:gd name="connsiteX30" fmla="*/ 1463040 w 25557480"/>
                    <a:gd name="connsiteY30" fmla="*/ 1409700 h 9867372"/>
                    <a:gd name="connsiteX31" fmla="*/ 0 w 25557480"/>
                    <a:gd name="connsiteY31" fmla="*/ 723900 h 9867372"/>
                    <a:gd name="connsiteX32" fmla="*/ 14996160 w 25557480"/>
                    <a:gd name="connsiteY32" fmla="*/ 2057400 h 9867372"/>
                    <a:gd name="connsiteX33" fmla="*/ 20162520 w 25557480"/>
                    <a:gd name="connsiteY33" fmla="*/ 0 h 9867372"/>
                    <a:gd name="connsiteX34" fmla="*/ 25557480 w 25557480"/>
                    <a:gd name="connsiteY34" fmla="*/ 1485900 h 9867372"/>
                    <a:gd name="connsiteX35" fmla="*/ 25557480 w 25557480"/>
                    <a:gd name="connsiteY35" fmla="*/ 4305301 h 9867372"/>
                    <a:gd name="connsiteX36" fmla="*/ 25100280 w 25557480"/>
                    <a:gd name="connsiteY36" fmla="*/ 7200901 h 9867372"/>
                    <a:gd name="connsiteX37" fmla="*/ 24734521 w 25557480"/>
                    <a:gd name="connsiteY37" fmla="*/ 8267701 h 9867372"/>
                    <a:gd name="connsiteX38" fmla="*/ 22768560 w 25557480"/>
                    <a:gd name="connsiteY38" fmla="*/ 9867372 h 9867372"/>
                    <a:gd name="connsiteX39" fmla="*/ 22722840 w 25557480"/>
                    <a:gd name="connsiteY39" fmla="*/ 9867372 h 9867372"/>
                    <a:gd name="connsiteX40" fmla="*/ 22722840 w 25557480"/>
                    <a:gd name="connsiteY40" fmla="*/ 9791701 h 9867372"/>
                    <a:gd name="connsiteX41" fmla="*/ 22879526 w 25557480"/>
                    <a:gd name="connsiteY41" fmla="*/ 9791701 h 9867372"/>
                    <a:gd name="connsiteX42" fmla="*/ 23358160 w 25557480"/>
                    <a:gd name="connsiteY42" fmla="*/ 9619061 h 9867372"/>
                    <a:gd name="connsiteX43" fmla="*/ 23690104 w 25557480"/>
                    <a:gd name="connsiteY43" fmla="*/ 9306669 h 9867372"/>
                    <a:gd name="connsiteX44" fmla="*/ 24643081 w 25557480"/>
                    <a:gd name="connsiteY44" fmla="*/ 8267701 h 9867372"/>
                    <a:gd name="connsiteX45" fmla="*/ 24643080 w 25557480"/>
                    <a:gd name="connsiteY45" fmla="*/ 7505702 h 9867372"/>
                    <a:gd name="connsiteX0" fmla="*/ 24643080 w 25557480"/>
                    <a:gd name="connsiteY0" fmla="*/ 7505702 h 9867372"/>
                    <a:gd name="connsiteX1" fmla="*/ 24963120 w 25557480"/>
                    <a:gd name="connsiteY1" fmla="*/ 7200902 h 9867372"/>
                    <a:gd name="connsiteX2" fmla="*/ 24963120 w 25557480"/>
                    <a:gd name="connsiteY2" fmla="*/ 2095500 h 9867372"/>
                    <a:gd name="connsiteX3" fmla="*/ 25237440 w 25557480"/>
                    <a:gd name="connsiteY3" fmla="*/ 1752600 h 9867372"/>
                    <a:gd name="connsiteX4" fmla="*/ 24871680 w 25557480"/>
                    <a:gd name="connsiteY4" fmla="*/ 1447800 h 9867372"/>
                    <a:gd name="connsiteX5" fmla="*/ 24505920 w 25557480"/>
                    <a:gd name="connsiteY5" fmla="*/ 1714500 h 9867372"/>
                    <a:gd name="connsiteX6" fmla="*/ 24185880 w 25557480"/>
                    <a:gd name="connsiteY6" fmla="*/ 1714500 h 9867372"/>
                    <a:gd name="connsiteX7" fmla="*/ 24185880 w 25557480"/>
                    <a:gd name="connsiteY7" fmla="*/ 1524000 h 9867372"/>
                    <a:gd name="connsiteX8" fmla="*/ 23637240 w 25557480"/>
                    <a:gd name="connsiteY8" fmla="*/ 1333500 h 9867372"/>
                    <a:gd name="connsiteX9" fmla="*/ 22677120 w 25557480"/>
                    <a:gd name="connsiteY9" fmla="*/ 1333500 h 9867372"/>
                    <a:gd name="connsiteX10" fmla="*/ 22677120 w 25557480"/>
                    <a:gd name="connsiteY10" fmla="*/ 990600 h 9867372"/>
                    <a:gd name="connsiteX11" fmla="*/ 19751040 w 25557480"/>
                    <a:gd name="connsiteY11" fmla="*/ 990600 h 9867372"/>
                    <a:gd name="connsiteX12" fmla="*/ 19385280 w 25557480"/>
                    <a:gd name="connsiteY12" fmla="*/ 1333500 h 9867372"/>
                    <a:gd name="connsiteX13" fmla="*/ 17556480 w 25557480"/>
                    <a:gd name="connsiteY13" fmla="*/ 1333500 h 9867372"/>
                    <a:gd name="connsiteX14" fmla="*/ 16962120 w 25557480"/>
                    <a:gd name="connsiteY14" fmla="*/ 1828800 h 9867372"/>
                    <a:gd name="connsiteX15" fmla="*/ 16824960 w 25557480"/>
                    <a:gd name="connsiteY15" fmla="*/ 2095500 h 9867372"/>
                    <a:gd name="connsiteX16" fmla="*/ 14996160 w 25557480"/>
                    <a:gd name="connsiteY16" fmla="*/ 2628900 h 9867372"/>
                    <a:gd name="connsiteX17" fmla="*/ 14264640 w 25557480"/>
                    <a:gd name="connsiteY17" fmla="*/ 3048000 h 9867372"/>
                    <a:gd name="connsiteX18" fmla="*/ 13350240 w 25557480"/>
                    <a:gd name="connsiteY18" fmla="*/ 3048000 h 9867372"/>
                    <a:gd name="connsiteX19" fmla="*/ 12435840 w 25557480"/>
                    <a:gd name="connsiteY19" fmla="*/ 3238500 h 9867372"/>
                    <a:gd name="connsiteX20" fmla="*/ 11750040 w 25557480"/>
                    <a:gd name="connsiteY20" fmla="*/ 3048000 h 9867372"/>
                    <a:gd name="connsiteX21" fmla="*/ 11247120 w 25557480"/>
                    <a:gd name="connsiteY21" fmla="*/ 3124200 h 9867372"/>
                    <a:gd name="connsiteX22" fmla="*/ 10332720 w 25557480"/>
                    <a:gd name="connsiteY22" fmla="*/ 3124200 h 9867372"/>
                    <a:gd name="connsiteX23" fmla="*/ 9875520 w 25557480"/>
                    <a:gd name="connsiteY23" fmla="*/ 3238500 h 9867372"/>
                    <a:gd name="connsiteX24" fmla="*/ 9144000 w 25557480"/>
                    <a:gd name="connsiteY24" fmla="*/ 3238500 h 9867372"/>
                    <a:gd name="connsiteX25" fmla="*/ 7315200 w 25557480"/>
                    <a:gd name="connsiteY25" fmla="*/ 3238500 h 9867372"/>
                    <a:gd name="connsiteX26" fmla="*/ 6583680 w 25557480"/>
                    <a:gd name="connsiteY26" fmla="*/ 3200400 h 9867372"/>
                    <a:gd name="connsiteX27" fmla="*/ 4754880 w 25557480"/>
                    <a:gd name="connsiteY27" fmla="*/ 2857500 h 9867372"/>
                    <a:gd name="connsiteX28" fmla="*/ 4023360 w 25557480"/>
                    <a:gd name="connsiteY28" fmla="*/ 2476500 h 9867372"/>
                    <a:gd name="connsiteX29" fmla="*/ 2194560 w 25557480"/>
                    <a:gd name="connsiteY29" fmla="*/ 2476500 h 9867372"/>
                    <a:gd name="connsiteX30" fmla="*/ 2194560 w 25557480"/>
                    <a:gd name="connsiteY30" fmla="*/ 1409700 h 9867372"/>
                    <a:gd name="connsiteX31" fmla="*/ 1463040 w 25557480"/>
                    <a:gd name="connsiteY31" fmla="*/ 1409700 h 9867372"/>
                    <a:gd name="connsiteX32" fmla="*/ 0 w 25557480"/>
                    <a:gd name="connsiteY32" fmla="*/ 723900 h 9867372"/>
                    <a:gd name="connsiteX33" fmla="*/ 14996160 w 25557480"/>
                    <a:gd name="connsiteY33" fmla="*/ 2057400 h 9867372"/>
                    <a:gd name="connsiteX34" fmla="*/ 20162520 w 25557480"/>
                    <a:gd name="connsiteY34" fmla="*/ 0 h 9867372"/>
                    <a:gd name="connsiteX35" fmla="*/ 25557480 w 25557480"/>
                    <a:gd name="connsiteY35" fmla="*/ 1485900 h 9867372"/>
                    <a:gd name="connsiteX36" fmla="*/ 25557480 w 25557480"/>
                    <a:gd name="connsiteY36" fmla="*/ 4305301 h 9867372"/>
                    <a:gd name="connsiteX37" fmla="*/ 25100280 w 25557480"/>
                    <a:gd name="connsiteY37" fmla="*/ 7200901 h 9867372"/>
                    <a:gd name="connsiteX38" fmla="*/ 24734521 w 25557480"/>
                    <a:gd name="connsiteY38" fmla="*/ 8267701 h 9867372"/>
                    <a:gd name="connsiteX39" fmla="*/ 22768560 w 25557480"/>
                    <a:gd name="connsiteY39" fmla="*/ 9867372 h 9867372"/>
                    <a:gd name="connsiteX40" fmla="*/ 22722840 w 25557480"/>
                    <a:gd name="connsiteY40" fmla="*/ 9867372 h 9867372"/>
                    <a:gd name="connsiteX41" fmla="*/ 22722840 w 25557480"/>
                    <a:gd name="connsiteY41" fmla="*/ 9791701 h 9867372"/>
                    <a:gd name="connsiteX42" fmla="*/ 22879526 w 25557480"/>
                    <a:gd name="connsiteY42" fmla="*/ 9791701 h 9867372"/>
                    <a:gd name="connsiteX43" fmla="*/ 23358160 w 25557480"/>
                    <a:gd name="connsiteY43" fmla="*/ 9619061 h 9867372"/>
                    <a:gd name="connsiteX44" fmla="*/ 23690104 w 25557480"/>
                    <a:gd name="connsiteY44" fmla="*/ 9306669 h 9867372"/>
                    <a:gd name="connsiteX45" fmla="*/ 24643081 w 25557480"/>
                    <a:gd name="connsiteY45" fmla="*/ 8267701 h 9867372"/>
                    <a:gd name="connsiteX46" fmla="*/ 24643080 w 25557480"/>
                    <a:gd name="connsiteY46" fmla="*/ 7505702 h 9867372"/>
                    <a:gd name="connsiteX0" fmla="*/ 24643080 w 25557480"/>
                    <a:gd name="connsiteY0" fmla="*/ 7505702 h 9867372"/>
                    <a:gd name="connsiteX1" fmla="*/ 24963120 w 25557480"/>
                    <a:gd name="connsiteY1" fmla="*/ 7200902 h 9867372"/>
                    <a:gd name="connsiteX2" fmla="*/ 24963120 w 25557480"/>
                    <a:gd name="connsiteY2" fmla="*/ 2095500 h 9867372"/>
                    <a:gd name="connsiteX3" fmla="*/ 25237440 w 25557480"/>
                    <a:gd name="connsiteY3" fmla="*/ 1752600 h 9867372"/>
                    <a:gd name="connsiteX4" fmla="*/ 24871680 w 25557480"/>
                    <a:gd name="connsiteY4" fmla="*/ 1447800 h 9867372"/>
                    <a:gd name="connsiteX5" fmla="*/ 24505920 w 25557480"/>
                    <a:gd name="connsiteY5" fmla="*/ 1714500 h 9867372"/>
                    <a:gd name="connsiteX6" fmla="*/ 24185880 w 25557480"/>
                    <a:gd name="connsiteY6" fmla="*/ 1714500 h 9867372"/>
                    <a:gd name="connsiteX7" fmla="*/ 24185880 w 25557480"/>
                    <a:gd name="connsiteY7" fmla="*/ 1524000 h 9867372"/>
                    <a:gd name="connsiteX8" fmla="*/ 23637240 w 25557480"/>
                    <a:gd name="connsiteY8" fmla="*/ 1333500 h 9867372"/>
                    <a:gd name="connsiteX9" fmla="*/ 22677120 w 25557480"/>
                    <a:gd name="connsiteY9" fmla="*/ 1333500 h 9867372"/>
                    <a:gd name="connsiteX10" fmla="*/ 22677120 w 25557480"/>
                    <a:gd name="connsiteY10" fmla="*/ 990600 h 9867372"/>
                    <a:gd name="connsiteX11" fmla="*/ 19751040 w 25557480"/>
                    <a:gd name="connsiteY11" fmla="*/ 990600 h 9867372"/>
                    <a:gd name="connsiteX12" fmla="*/ 19385280 w 25557480"/>
                    <a:gd name="connsiteY12" fmla="*/ 1333500 h 9867372"/>
                    <a:gd name="connsiteX13" fmla="*/ 17556480 w 25557480"/>
                    <a:gd name="connsiteY13" fmla="*/ 1333500 h 9867372"/>
                    <a:gd name="connsiteX14" fmla="*/ 16962120 w 25557480"/>
                    <a:gd name="connsiteY14" fmla="*/ 1828800 h 9867372"/>
                    <a:gd name="connsiteX15" fmla="*/ 16824960 w 25557480"/>
                    <a:gd name="connsiteY15" fmla="*/ 1866900 h 9867372"/>
                    <a:gd name="connsiteX16" fmla="*/ 16824960 w 25557480"/>
                    <a:gd name="connsiteY16" fmla="*/ 2095500 h 9867372"/>
                    <a:gd name="connsiteX17" fmla="*/ 14996160 w 25557480"/>
                    <a:gd name="connsiteY17" fmla="*/ 2628900 h 9867372"/>
                    <a:gd name="connsiteX18" fmla="*/ 14264640 w 25557480"/>
                    <a:gd name="connsiteY18" fmla="*/ 3048000 h 9867372"/>
                    <a:gd name="connsiteX19" fmla="*/ 13350240 w 25557480"/>
                    <a:gd name="connsiteY19" fmla="*/ 3048000 h 9867372"/>
                    <a:gd name="connsiteX20" fmla="*/ 12435840 w 25557480"/>
                    <a:gd name="connsiteY20" fmla="*/ 3238500 h 9867372"/>
                    <a:gd name="connsiteX21" fmla="*/ 11750040 w 25557480"/>
                    <a:gd name="connsiteY21" fmla="*/ 3048000 h 9867372"/>
                    <a:gd name="connsiteX22" fmla="*/ 11247120 w 25557480"/>
                    <a:gd name="connsiteY22" fmla="*/ 3124200 h 9867372"/>
                    <a:gd name="connsiteX23" fmla="*/ 10332720 w 25557480"/>
                    <a:gd name="connsiteY23" fmla="*/ 3124200 h 9867372"/>
                    <a:gd name="connsiteX24" fmla="*/ 9875520 w 25557480"/>
                    <a:gd name="connsiteY24" fmla="*/ 3238500 h 9867372"/>
                    <a:gd name="connsiteX25" fmla="*/ 9144000 w 25557480"/>
                    <a:gd name="connsiteY25" fmla="*/ 3238500 h 9867372"/>
                    <a:gd name="connsiteX26" fmla="*/ 7315200 w 25557480"/>
                    <a:gd name="connsiteY26" fmla="*/ 3238500 h 9867372"/>
                    <a:gd name="connsiteX27" fmla="*/ 6583680 w 25557480"/>
                    <a:gd name="connsiteY27" fmla="*/ 3200400 h 9867372"/>
                    <a:gd name="connsiteX28" fmla="*/ 4754880 w 25557480"/>
                    <a:gd name="connsiteY28" fmla="*/ 2857500 h 9867372"/>
                    <a:gd name="connsiteX29" fmla="*/ 4023360 w 25557480"/>
                    <a:gd name="connsiteY29" fmla="*/ 2476500 h 9867372"/>
                    <a:gd name="connsiteX30" fmla="*/ 2194560 w 25557480"/>
                    <a:gd name="connsiteY30" fmla="*/ 2476500 h 9867372"/>
                    <a:gd name="connsiteX31" fmla="*/ 2194560 w 25557480"/>
                    <a:gd name="connsiteY31" fmla="*/ 1409700 h 9867372"/>
                    <a:gd name="connsiteX32" fmla="*/ 1463040 w 25557480"/>
                    <a:gd name="connsiteY32" fmla="*/ 1409700 h 9867372"/>
                    <a:gd name="connsiteX33" fmla="*/ 0 w 25557480"/>
                    <a:gd name="connsiteY33" fmla="*/ 723900 h 9867372"/>
                    <a:gd name="connsiteX34" fmla="*/ 14996160 w 25557480"/>
                    <a:gd name="connsiteY34" fmla="*/ 2057400 h 9867372"/>
                    <a:gd name="connsiteX35" fmla="*/ 20162520 w 25557480"/>
                    <a:gd name="connsiteY35" fmla="*/ 0 h 9867372"/>
                    <a:gd name="connsiteX36" fmla="*/ 25557480 w 25557480"/>
                    <a:gd name="connsiteY36" fmla="*/ 1485900 h 9867372"/>
                    <a:gd name="connsiteX37" fmla="*/ 25557480 w 25557480"/>
                    <a:gd name="connsiteY37" fmla="*/ 4305301 h 9867372"/>
                    <a:gd name="connsiteX38" fmla="*/ 25100280 w 25557480"/>
                    <a:gd name="connsiteY38" fmla="*/ 7200901 h 9867372"/>
                    <a:gd name="connsiteX39" fmla="*/ 24734521 w 25557480"/>
                    <a:gd name="connsiteY39" fmla="*/ 8267701 h 9867372"/>
                    <a:gd name="connsiteX40" fmla="*/ 22768560 w 25557480"/>
                    <a:gd name="connsiteY40" fmla="*/ 9867372 h 9867372"/>
                    <a:gd name="connsiteX41" fmla="*/ 22722840 w 25557480"/>
                    <a:gd name="connsiteY41" fmla="*/ 9867372 h 9867372"/>
                    <a:gd name="connsiteX42" fmla="*/ 22722840 w 25557480"/>
                    <a:gd name="connsiteY42" fmla="*/ 9791701 h 9867372"/>
                    <a:gd name="connsiteX43" fmla="*/ 22879526 w 25557480"/>
                    <a:gd name="connsiteY43" fmla="*/ 9791701 h 9867372"/>
                    <a:gd name="connsiteX44" fmla="*/ 23358160 w 25557480"/>
                    <a:gd name="connsiteY44" fmla="*/ 9619061 h 9867372"/>
                    <a:gd name="connsiteX45" fmla="*/ 23690104 w 25557480"/>
                    <a:gd name="connsiteY45" fmla="*/ 9306669 h 9867372"/>
                    <a:gd name="connsiteX46" fmla="*/ 24643081 w 25557480"/>
                    <a:gd name="connsiteY46" fmla="*/ 8267701 h 9867372"/>
                    <a:gd name="connsiteX47" fmla="*/ 24643080 w 25557480"/>
                    <a:gd name="connsiteY47" fmla="*/ 7505702 h 9867372"/>
                    <a:gd name="connsiteX0" fmla="*/ 24643080 w 25557480"/>
                    <a:gd name="connsiteY0" fmla="*/ 7505702 h 9867372"/>
                    <a:gd name="connsiteX1" fmla="*/ 24963120 w 25557480"/>
                    <a:gd name="connsiteY1" fmla="*/ 7200902 h 9867372"/>
                    <a:gd name="connsiteX2" fmla="*/ 24963120 w 25557480"/>
                    <a:gd name="connsiteY2" fmla="*/ 2095500 h 9867372"/>
                    <a:gd name="connsiteX3" fmla="*/ 25237440 w 25557480"/>
                    <a:gd name="connsiteY3" fmla="*/ 1752600 h 9867372"/>
                    <a:gd name="connsiteX4" fmla="*/ 24871680 w 25557480"/>
                    <a:gd name="connsiteY4" fmla="*/ 1447800 h 9867372"/>
                    <a:gd name="connsiteX5" fmla="*/ 24505920 w 25557480"/>
                    <a:gd name="connsiteY5" fmla="*/ 1714500 h 9867372"/>
                    <a:gd name="connsiteX6" fmla="*/ 24185880 w 25557480"/>
                    <a:gd name="connsiteY6" fmla="*/ 1714500 h 9867372"/>
                    <a:gd name="connsiteX7" fmla="*/ 24185880 w 25557480"/>
                    <a:gd name="connsiteY7" fmla="*/ 1524000 h 9867372"/>
                    <a:gd name="connsiteX8" fmla="*/ 23637240 w 25557480"/>
                    <a:gd name="connsiteY8" fmla="*/ 1333500 h 9867372"/>
                    <a:gd name="connsiteX9" fmla="*/ 22677120 w 25557480"/>
                    <a:gd name="connsiteY9" fmla="*/ 1333500 h 9867372"/>
                    <a:gd name="connsiteX10" fmla="*/ 22677120 w 25557480"/>
                    <a:gd name="connsiteY10" fmla="*/ 990600 h 9867372"/>
                    <a:gd name="connsiteX11" fmla="*/ 19751040 w 25557480"/>
                    <a:gd name="connsiteY11" fmla="*/ 990600 h 9867372"/>
                    <a:gd name="connsiteX12" fmla="*/ 19385280 w 25557480"/>
                    <a:gd name="connsiteY12" fmla="*/ 1333500 h 9867372"/>
                    <a:gd name="connsiteX13" fmla="*/ 17556480 w 25557480"/>
                    <a:gd name="connsiteY13" fmla="*/ 1333500 h 9867372"/>
                    <a:gd name="connsiteX14" fmla="*/ 16962120 w 25557480"/>
                    <a:gd name="connsiteY14" fmla="*/ 1828800 h 9867372"/>
                    <a:gd name="connsiteX15" fmla="*/ 16824960 w 25557480"/>
                    <a:gd name="connsiteY15" fmla="*/ 1866900 h 9867372"/>
                    <a:gd name="connsiteX16" fmla="*/ 16824960 w 25557480"/>
                    <a:gd name="connsiteY16" fmla="*/ 2095500 h 9867372"/>
                    <a:gd name="connsiteX17" fmla="*/ 14996160 w 25557480"/>
                    <a:gd name="connsiteY17" fmla="*/ 2628900 h 9867372"/>
                    <a:gd name="connsiteX18" fmla="*/ 14264640 w 25557480"/>
                    <a:gd name="connsiteY18" fmla="*/ 3048000 h 9867372"/>
                    <a:gd name="connsiteX19" fmla="*/ 13350240 w 25557480"/>
                    <a:gd name="connsiteY19" fmla="*/ 3048000 h 9867372"/>
                    <a:gd name="connsiteX20" fmla="*/ 12435840 w 25557480"/>
                    <a:gd name="connsiteY20" fmla="*/ 3238500 h 9867372"/>
                    <a:gd name="connsiteX21" fmla="*/ 11750040 w 25557480"/>
                    <a:gd name="connsiteY21" fmla="*/ 3048000 h 9867372"/>
                    <a:gd name="connsiteX22" fmla="*/ 11247120 w 25557480"/>
                    <a:gd name="connsiteY22" fmla="*/ 3124200 h 9867372"/>
                    <a:gd name="connsiteX23" fmla="*/ 10332720 w 25557480"/>
                    <a:gd name="connsiteY23" fmla="*/ 3124200 h 9867372"/>
                    <a:gd name="connsiteX24" fmla="*/ 9875520 w 25557480"/>
                    <a:gd name="connsiteY24" fmla="*/ 3238500 h 9867372"/>
                    <a:gd name="connsiteX25" fmla="*/ 9144000 w 25557480"/>
                    <a:gd name="connsiteY25" fmla="*/ 3238500 h 9867372"/>
                    <a:gd name="connsiteX26" fmla="*/ 7315200 w 25557480"/>
                    <a:gd name="connsiteY26" fmla="*/ 3238500 h 9867372"/>
                    <a:gd name="connsiteX27" fmla="*/ 6583680 w 25557480"/>
                    <a:gd name="connsiteY27" fmla="*/ 3200400 h 9867372"/>
                    <a:gd name="connsiteX28" fmla="*/ 4754880 w 25557480"/>
                    <a:gd name="connsiteY28" fmla="*/ 2857500 h 9867372"/>
                    <a:gd name="connsiteX29" fmla="*/ 4023360 w 25557480"/>
                    <a:gd name="connsiteY29" fmla="*/ 2476500 h 9867372"/>
                    <a:gd name="connsiteX30" fmla="*/ 2194560 w 25557480"/>
                    <a:gd name="connsiteY30" fmla="*/ 2476500 h 9867372"/>
                    <a:gd name="connsiteX31" fmla="*/ 2194560 w 25557480"/>
                    <a:gd name="connsiteY31" fmla="*/ 1409700 h 9867372"/>
                    <a:gd name="connsiteX32" fmla="*/ 1463040 w 25557480"/>
                    <a:gd name="connsiteY32" fmla="*/ 1409700 h 9867372"/>
                    <a:gd name="connsiteX33" fmla="*/ 0 w 25557480"/>
                    <a:gd name="connsiteY33" fmla="*/ 723900 h 9867372"/>
                    <a:gd name="connsiteX34" fmla="*/ 14996160 w 25557480"/>
                    <a:gd name="connsiteY34" fmla="*/ 2057400 h 9867372"/>
                    <a:gd name="connsiteX35" fmla="*/ 20162520 w 25557480"/>
                    <a:gd name="connsiteY35" fmla="*/ 0 h 9867372"/>
                    <a:gd name="connsiteX36" fmla="*/ 25557480 w 25557480"/>
                    <a:gd name="connsiteY36" fmla="*/ 1485900 h 9867372"/>
                    <a:gd name="connsiteX37" fmla="*/ 25557480 w 25557480"/>
                    <a:gd name="connsiteY37" fmla="*/ 4305301 h 9867372"/>
                    <a:gd name="connsiteX38" fmla="*/ 25100280 w 25557480"/>
                    <a:gd name="connsiteY38" fmla="*/ 7200901 h 9867372"/>
                    <a:gd name="connsiteX39" fmla="*/ 24734521 w 25557480"/>
                    <a:gd name="connsiteY39" fmla="*/ 8267701 h 9867372"/>
                    <a:gd name="connsiteX40" fmla="*/ 22768560 w 25557480"/>
                    <a:gd name="connsiteY40" fmla="*/ 9867372 h 9867372"/>
                    <a:gd name="connsiteX41" fmla="*/ 22722840 w 25557480"/>
                    <a:gd name="connsiteY41" fmla="*/ 9867372 h 9867372"/>
                    <a:gd name="connsiteX42" fmla="*/ 22722840 w 25557480"/>
                    <a:gd name="connsiteY42" fmla="*/ 9791701 h 9867372"/>
                    <a:gd name="connsiteX43" fmla="*/ 22879526 w 25557480"/>
                    <a:gd name="connsiteY43" fmla="*/ 9791701 h 9867372"/>
                    <a:gd name="connsiteX44" fmla="*/ 23358160 w 25557480"/>
                    <a:gd name="connsiteY44" fmla="*/ 9619061 h 9867372"/>
                    <a:gd name="connsiteX45" fmla="*/ 23690104 w 25557480"/>
                    <a:gd name="connsiteY45" fmla="*/ 9306669 h 9867372"/>
                    <a:gd name="connsiteX46" fmla="*/ 24643081 w 25557480"/>
                    <a:gd name="connsiteY46" fmla="*/ 8267701 h 9867372"/>
                    <a:gd name="connsiteX47" fmla="*/ 24643080 w 25557480"/>
                    <a:gd name="connsiteY47" fmla="*/ 7505702 h 9867372"/>
                    <a:gd name="connsiteX0" fmla="*/ 24643080 w 25557480"/>
                    <a:gd name="connsiteY0" fmla="*/ 7505702 h 9867372"/>
                    <a:gd name="connsiteX1" fmla="*/ 24963120 w 25557480"/>
                    <a:gd name="connsiteY1" fmla="*/ 7200902 h 9867372"/>
                    <a:gd name="connsiteX2" fmla="*/ 24963120 w 25557480"/>
                    <a:gd name="connsiteY2" fmla="*/ 2095500 h 9867372"/>
                    <a:gd name="connsiteX3" fmla="*/ 25237440 w 25557480"/>
                    <a:gd name="connsiteY3" fmla="*/ 1752600 h 9867372"/>
                    <a:gd name="connsiteX4" fmla="*/ 24871680 w 25557480"/>
                    <a:gd name="connsiteY4" fmla="*/ 1447800 h 9867372"/>
                    <a:gd name="connsiteX5" fmla="*/ 24505920 w 25557480"/>
                    <a:gd name="connsiteY5" fmla="*/ 1714500 h 9867372"/>
                    <a:gd name="connsiteX6" fmla="*/ 24185880 w 25557480"/>
                    <a:gd name="connsiteY6" fmla="*/ 1714500 h 9867372"/>
                    <a:gd name="connsiteX7" fmla="*/ 24185880 w 25557480"/>
                    <a:gd name="connsiteY7" fmla="*/ 1524000 h 9867372"/>
                    <a:gd name="connsiteX8" fmla="*/ 23637240 w 25557480"/>
                    <a:gd name="connsiteY8" fmla="*/ 1333500 h 9867372"/>
                    <a:gd name="connsiteX9" fmla="*/ 22677120 w 25557480"/>
                    <a:gd name="connsiteY9" fmla="*/ 1333500 h 9867372"/>
                    <a:gd name="connsiteX10" fmla="*/ 22677120 w 25557480"/>
                    <a:gd name="connsiteY10" fmla="*/ 990600 h 9867372"/>
                    <a:gd name="connsiteX11" fmla="*/ 19751040 w 25557480"/>
                    <a:gd name="connsiteY11" fmla="*/ 990600 h 9867372"/>
                    <a:gd name="connsiteX12" fmla="*/ 19385280 w 25557480"/>
                    <a:gd name="connsiteY12" fmla="*/ 1333500 h 9867372"/>
                    <a:gd name="connsiteX13" fmla="*/ 17556480 w 25557480"/>
                    <a:gd name="connsiteY13" fmla="*/ 1333500 h 9867372"/>
                    <a:gd name="connsiteX14" fmla="*/ 16962120 w 25557480"/>
                    <a:gd name="connsiteY14" fmla="*/ 1828800 h 9867372"/>
                    <a:gd name="connsiteX15" fmla="*/ 16824960 w 25557480"/>
                    <a:gd name="connsiteY15" fmla="*/ 1866900 h 9867372"/>
                    <a:gd name="connsiteX16" fmla="*/ 16824960 w 25557480"/>
                    <a:gd name="connsiteY16" fmla="*/ 2095500 h 9867372"/>
                    <a:gd name="connsiteX17" fmla="*/ 14996160 w 25557480"/>
                    <a:gd name="connsiteY17" fmla="*/ 2628900 h 9867372"/>
                    <a:gd name="connsiteX18" fmla="*/ 14264640 w 25557480"/>
                    <a:gd name="connsiteY18" fmla="*/ 3048000 h 9867372"/>
                    <a:gd name="connsiteX19" fmla="*/ 13350240 w 25557480"/>
                    <a:gd name="connsiteY19" fmla="*/ 3048000 h 9867372"/>
                    <a:gd name="connsiteX20" fmla="*/ 12435840 w 25557480"/>
                    <a:gd name="connsiteY20" fmla="*/ 3238500 h 9867372"/>
                    <a:gd name="connsiteX21" fmla="*/ 11750040 w 25557480"/>
                    <a:gd name="connsiteY21" fmla="*/ 3048000 h 9867372"/>
                    <a:gd name="connsiteX22" fmla="*/ 11247120 w 25557480"/>
                    <a:gd name="connsiteY22" fmla="*/ 3124200 h 9867372"/>
                    <a:gd name="connsiteX23" fmla="*/ 10332720 w 25557480"/>
                    <a:gd name="connsiteY23" fmla="*/ 3124200 h 9867372"/>
                    <a:gd name="connsiteX24" fmla="*/ 9875520 w 25557480"/>
                    <a:gd name="connsiteY24" fmla="*/ 3238500 h 9867372"/>
                    <a:gd name="connsiteX25" fmla="*/ 9144000 w 25557480"/>
                    <a:gd name="connsiteY25" fmla="*/ 3238500 h 9867372"/>
                    <a:gd name="connsiteX26" fmla="*/ 7315200 w 25557480"/>
                    <a:gd name="connsiteY26" fmla="*/ 3238500 h 9867372"/>
                    <a:gd name="connsiteX27" fmla="*/ 6583680 w 25557480"/>
                    <a:gd name="connsiteY27" fmla="*/ 3200400 h 9867372"/>
                    <a:gd name="connsiteX28" fmla="*/ 4754880 w 25557480"/>
                    <a:gd name="connsiteY28" fmla="*/ 2857500 h 9867372"/>
                    <a:gd name="connsiteX29" fmla="*/ 4023360 w 25557480"/>
                    <a:gd name="connsiteY29" fmla="*/ 2476500 h 9867372"/>
                    <a:gd name="connsiteX30" fmla="*/ 2194560 w 25557480"/>
                    <a:gd name="connsiteY30" fmla="*/ 2476500 h 9867372"/>
                    <a:gd name="connsiteX31" fmla="*/ 2194560 w 25557480"/>
                    <a:gd name="connsiteY31" fmla="*/ 1409700 h 9867372"/>
                    <a:gd name="connsiteX32" fmla="*/ 1463040 w 25557480"/>
                    <a:gd name="connsiteY32" fmla="*/ 1409700 h 9867372"/>
                    <a:gd name="connsiteX33" fmla="*/ 0 w 25557480"/>
                    <a:gd name="connsiteY33" fmla="*/ 723900 h 9867372"/>
                    <a:gd name="connsiteX34" fmla="*/ 14996160 w 25557480"/>
                    <a:gd name="connsiteY34" fmla="*/ 2057400 h 9867372"/>
                    <a:gd name="connsiteX35" fmla="*/ 20162520 w 25557480"/>
                    <a:gd name="connsiteY35" fmla="*/ 0 h 9867372"/>
                    <a:gd name="connsiteX36" fmla="*/ 25557480 w 25557480"/>
                    <a:gd name="connsiteY36" fmla="*/ 1485900 h 9867372"/>
                    <a:gd name="connsiteX37" fmla="*/ 25557480 w 25557480"/>
                    <a:gd name="connsiteY37" fmla="*/ 4305301 h 9867372"/>
                    <a:gd name="connsiteX38" fmla="*/ 25100280 w 25557480"/>
                    <a:gd name="connsiteY38" fmla="*/ 7200901 h 9867372"/>
                    <a:gd name="connsiteX39" fmla="*/ 24734521 w 25557480"/>
                    <a:gd name="connsiteY39" fmla="*/ 8267701 h 9867372"/>
                    <a:gd name="connsiteX40" fmla="*/ 22768560 w 25557480"/>
                    <a:gd name="connsiteY40" fmla="*/ 9867372 h 9867372"/>
                    <a:gd name="connsiteX41" fmla="*/ 22722840 w 25557480"/>
                    <a:gd name="connsiteY41" fmla="*/ 9867372 h 9867372"/>
                    <a:gd name="connsiteX42" fmla="*/ 22722840 w 25557480"/>
                    <a:gd name="connsiteY42" fmla="*/ 9791701 h 9867372"/>
                    <a:gd name="connsiteX43" fmla="*/ 22879526 w 25557480"/>
                    <a:gd name="connsiteY43" fmla="*/ 9791701 h 9867372"/>
                    <a:gd name="connsiteX44" fmla="*/ 23358160 w 25557480"/>
                    <a:gd name="connsiteY44" fmla="*/ 9619061 h 9867372"/>
                    <a:gd name="connsiteX45" fmla="*/ 23690104 w 25557480"/>
                    <a:gd name="connsiteY45" fmla="*/ 9306669 h 9867372"/>
                    <a:gd name="connsiteX46" fmla="*/ 24643081 w 25557480"/>
                    <a:gd name="connsiteY46" fmla="*/ 8267701 h 9867372"/>
                    <a:gd name="connsiteX47" fmla="*/ 24643080 w 25557480"/>
                    <a:gd name="connsiteY47" fmla="*/ 7505702 h 9867372"/>
                    <a:gd name="connsiteX0" fmla="*/ 24643080 w 25557480"/>
                    <a:gd name="connsiteY0" fmla="*/ 7505702 h 9867372"/>
                    <a:gd name="connsiteX1" fmla="*/ 24963120 w 25557480"/>
                    <a:gd name="connsiteY1" fmla="*/ 7200902 h 9867372"/>
                    <a:gd name="connsiteX2" fmla="*/ 24963120 w 25557480"/>
                    <a:gd name="connsiteY2" fmla="*/ 2095500 h 9867372"/>
                    <a:gd name="connsiteX3" fmla="*/ 25237440 w 25557480"/>
                    <a:gd name="connsiteY3" fmla="*/ 1752600 h 9867372"/>
                    <a:gd name="connsiteX4" fmla="*/ 24871680 w 25557480"/>
                    <a:gd name="connsiteY4" fmla="*/ 1447800 h 9867372"/>
                    <a:gd name="connsiteX5" fmla="*/ 24505920 w 25557480"/>
                    <a:gd name="connsiteY5" fmla="*/ 1714500 h 9867372"/>
                    <a:gd name="connsiteX6" fmla="*/ 24185880 w 25557480"/>
                    <a:gd name="connsiteY6" fmla="*/ 1714500 h 9867372"/>
                    <a:gd name="connsiteX7" fmla="*/ 24185880 w 25557480"/>
                    <a:gd name="connsiteY7" fmla="*/ 1524000 h 9867372"/>
                    <a:gd name="connsiteX8" fmla="*/ 23637240 w 25557480"/>
                    <a:gd name="connsiteY8" fmla="*/ 1333500 h 9867372"/>
                    <a:gd name="connsiteX9" fmla="*/ 22677120 w 25557480"/>
                    <a:gd name="connsiteY9" fmla="*/ 1333500 h 9867372"/>
                    <a:gd name="connsiteX10" fmla="*/ 22677120 w 25557480"/>
                    <a:gd name="connsiteY10" fmla="*/ 990600 h 9867372"/>
                    <a:gd name="connsiteX11" fmla="*/ 19751040 w 25557480"/>
                    <a:gd name="connsiteY11" fmla="*/ 990600 h 9867372"/>
                    <a:gd name="connsiteX12" fmla="*/ 19385280 w 25557480"/>
                    <a:gd name="connsiteY12" fmla="*/ 1333500 h 9867372"/>
                    <a:gd name="connsiteX13" fmla="*/ 17556480 w 25557480"/>
                    <a:gd name="connsiteY13" fmla="*/ 1333500 h 9867372"/>
                    <a:gd name="connsiteX14" fmla="*/ 16962120 w 25557480"/>
                    <a:gd name="connsiteY14" fmla="*/ 1828800 h 9867372"/>
                    <a:gd name="connsiteX15" fmla="*/ 16824960 w 25557480"/>
                    <a:gd name="connsiteY15" fmla="*/ 1866900 h 9867372"/>
                    <a:gd name="connsiteX16" fmla="*/ 16824960 w 25557480"/>
                    <a:gd name="connsiteY16" fmla="*/ 2095500 h 9867372"/>
                    <a:gd name="connsiteX17" fmla="*/ 14996160 w 25557480"/>
                    <a:gd name="connsiteY17" fmla="*/ 2628900 h 9867372"/>
                    <a:gd name="connsiteX18" fmla="*/ 14264640 w 25557480"/>
                    <a:gd name="connsiteY18" fmla="*/ 3048000 h 9867372"/>
                    <a:gd name="connsiteX19" fmla="*/ 13350240 w 25557480"/>
                    <a:gd name="connsiteY19" fmla="*/ 3048000 h 9867372"/>
                    <a:gd name="connsiteX20" fmla="*/ 12435840 w 25557480"/>
                    <a:gd name="connsiteY20" fmla="*/ 3238500 h 9867372"/>
                    <a:gd name="connsiteX21" fmla="*/ 11750040 w 25557480"/>
                    <a:gd name="connsiteY21" fmla="*/ 3048000 h 9867372"/>
                    <a:gd name="connsiteX22" fmla="*/ 11247120 w 25557480"/>
                    <a:gd name="connsiteY22" fmla="*/ 3124200 h 9867372"/>
                    <a:gd name="connsiteX23" fmla="*/ 10332720 w 25557480"/>
                    <a:gd name="connsiteY23" fmla="*/ 3124200 h 9867372"/>
                    <a:gd name="connsiteX24" fmla="*/ 9875520 w 25557480"/>
                    <a:gd name="connsiteY24" fmla="*/ 3238500 h 9867372"/>
                    <a:gd name="connsiteX25" fmla="*/ 9144000 w 25557480"/>
                    <a:gd name="connsiteY25" fmla="*/ 3238500 h 9867372"/>
                    <a:gd name="connsiteX26" fmla="*/ 7315200 w 25557480"/>
                    <a:gd name="connsiteY26" fmla="*/ 3238500 h 9867372"/>
                    <a:gd name="connsiteX27" fmla="*/ 6583680 w 25557480"/>
                    <a:gd name="connsiteY27" fmla="*/ 3200400 h 9867372"/>
                    <a:gd name="connsiteX28" fmla="*/ 4754880 w 25557480"/>
                    <a:gd name="connsiteY28" fmla="*/ 2857500 h 9867372"/>
                    <a:gd name="connsiteX29" fmla="*/ 4023360 w 25557480"/>
                    <a:gd name="connsiteY29" fmla="*/ 2476500 h 9867372"/>
                    <a:gd name="connsiteX30" fmla="*/ 2194560 w 25557480"/>
                    <a:gd name="connsiteY30" fmla="*/ 2476500 h 9867372"/>
                    <a:gd name="connsiteX31" fmla="*/ 2194560 w 25557480"/>
                    <a:gd name="connsiteY31" fmla="*/ 1409700 h 9867372"/>
                    <a:gd name="connsiteX32" fmla="*/ 1463040 w 25557480"/>
                    <a:gd name="connsiteY32" fmla="*/ 1409700 h 9867372"/>
                    <a:gd name="connsiteX33" fmla="*/ 0 w 25557480"/>
                    <a:gd name="connsiteY33" fmla="*/ 723900 h 9867372"/>
                    <a:gd name="connsiteX34" fmla="*/ 14996160 w 25557480"/>
                    <a:gd name="connsiteY34" fmla="*/ 2133600 h 9867372"/>
                    <a:gd name="connsiteX35" fmla="*/ 20162520 w 25557480"/>
                    <a:gd name="connsiteY35" fmla="*/ 0 h 9867372"/>
                    <a:gd name="connsiteX36" fmla="*/ 25557480 w 25557480"/>
                    <a:gd name="connsiteY36" fmla="*/ 1485900 h 9867372"/>
                    <a:gd name="connsiteX37" fmla="*/ 25557480 w 25557480"/>
                    <a:gd name="connsiteY37" fmla="*/ 4305301 h 9867372"/>
                    <a:gd name="connsiteX38" fmla="*/ 25100280 w 25557480"/>
                    <a:gd name="connsiteY38" fmla="*/ 7200901 h 9867372"/>
                    <a:gd name="connsiteX39" fmla="*/ 24734521 w 25557480"/>
                    <a:gd name="connsiteY39" fmla="*/ 8267701 h 9867372"/>
                    <a:gd name="connsiteX40" fmla="*/ 22768560 w 25557480"/>
                    <a:gd name="connsiteY40" fmla="*/ 9867372 h 9867372"/>
                    <a:gd name="connsiteX41" fmla="*/ 22722840 w 25557480"/>
                    <a:gd name="connsiteY41" fmla="*/ 9867372 h 9867372"/>
                    <a:gd name="connsiteX42" fmla="*/ 22722840 w 25557480"/>
                    <a:gd name="connsiteY42" fmla="*/ 9791701 h 9867372"/>
                    <a:gd name="connsiteX43" fmla="*/ 22879526 w 25557480"/>
                    <a:gd name="connsiteY43" fmla="*/ 9791701 h 9867372"/>
                    <a:gd name="connsiteX44" fmla="*/ 23358160 w 25557480"/>
                    <a:gd name="connsiteY44" fmla="*/ 9619061 h 9867372"/>
                    <a:gd name="connsiteX45" fmla="*/ 23690104 w 25557480"/>
                    <a:gd name="connsiteY45" fmla="*/ 9306669 h 9867372"/>
                    <a:gd name="connsiteX46" fmla="*/ 24643081 w 25557480"/>
                    <a:gd name="connsiteY46" fmla="*/ 8267701 h 9867372"/>
                    <a:gd name="connsiteX47" fmla="*/ 24643080 w 25557480"/>
                    <a:gd name="connsiteY47" fmla="*/ 7505702 h 9867372"/>
                    <a:gd name="connsiteX0" fmla="*/ 24643080 w 25557480"/>
                    <a:gd name="connsiteY0" fmla="*/ 7429502 h 9791172"/>
                    <a:gd name="connsiteX1" fmla="*/ 24963120 w 25557480"/>
                    <a:gd name="connsiteY1" fmla="*/ 7124702 h 9791172"/>
                    <a:gd name="connsiteX2" fmla="*/ 24963120 w 25557480"/>
                    <a:gd name="connsiteY2" fmla="*/ 2019300 h 9791172"/>
                    <a:gd name="connsiteX3" fmla="*/ 25237440 w 25557480"/>
                    <a:gd name="connsiteY3" fmla="*/ 1676400 h 9791172"/>
                    <a:gd name="connsiteX4" fmla="*/ 24871680 w 25557480"/>
                    <a:gd name="connsiteY4" fmla="*/ 1371600 h 9791172"/>
                    <a:gd name="connsiteX5" fmla="*/ 24505920 w 25557480"/>
                    <a:gd name="connsiteY5" fmla="*/ 1638300 h 9791172"/>
                    <a:gd name="connsiteX6" fmla="*/ 24185880 w 25557480"/>
                    <a:gd name="connsiteY6" fmla="*/ 1638300 h 9791172"/>
                    <a:gd name="connsiteX7" fmla="*/ 24185880 w 25557480"/>
                    <a:gd name="connsiteY7" fmla="*/ 1447800 h 9791172"/>
                    <a:gd name="connsiteX8" fmla="*/ 23637240 w 25557480"/>
                    <a:gd name="connsiteY8" fmla="*/ 1257300 h 9791172"/>
                    <a:gd name="connsiteX9" fmla="*/ 22677120 w 25557480"/>
                    <a:gd name="connsiteY9" fmla="*/ 1257300 h 9791172"/>
                    <a:gd name="connsiteX10" fmla="*/ 22677120 w 25557480"/>
                    <a:gd name="connsiteY10" fmla="*/ 914400 h 9791172"/>
                    <a:gd name="connsiteX11" fmla="*/ 19751040 w 25557480"/>
                    <a:gd name="connsiteY11" fmla="*/ 914400 h 9791172"/>
                    <a:gd name="connsiteX12" fmla="*/ 19385280 w 25557480"/>
                    <a:gd name="connsiteY12" fmla="*/ 1257300 h 9791172"/>
                    <a:gd name="connsiteX13" fmla="*/ 17556480 w 25557480"/>
                    <a:gd name="connsiteY13" fmla="*/ 1257300 h 9791172"/>
                    <a:gd name="connsiteX14" fmla="*/ 16962120 w 25557480"/>
                    <a:gd name="connsiteY14" fmla="*/ 1752600 h 9791172"/>
                    <a:gd name="connsiteX15" fmla="*/ 16824960 w 25557480"/>
                    <a:gd name="connsiteY15" fmla="*/ 1790700 h 9791172"/>
                    <a:gd name="connsiteX16" fmla="*/ 16824960 w 25557480"/>
                    <a:gd name="connsiteY16" fmla="*/ 2019300 h 9791172"/>
                    <a:gd name="connsiteX17" fmla="*/ 14996160 w 25557480"/>
                    <a:gd name="connsiteY17" fmla="*/ 2552700 h 9791172"/>
                    <a:gd name="connsiteX18" fmla="*/ 14264640 w 25557480"/>
                    <a:gd name="connsiteY18" fmla="*/ 2971800 h 9791172"/>
                    <a:gd name="connsiteX19" fmla="*/ 13350240 w 25557480"/>
                    <a:gd name="connsiteY19" fmla="*/ 2971800 h 9791172"/>
                    <a:gd name="connsiteX20" fmla="*/ 12435840 w 25557480"/>
                    <a:gd name="connsiteY20" fmla="*/ 3162300 h 9791172"/>
                    <a:gd name="connsiteX21" fmla="*/ 11750040 w 25557480"/>
                    <a:gd name="connsiteY21" fmla="*/ 2971800 h 9791172"/>
                    <a:gd name="connsiteX22" fmla="*/ 11247120 w 25557480"/>
                    <a:gd name="connsiteY22" fmla="*/ 3048000 h 9791172"/>
                    <a:gd name="connsiteX23" fmla="*/ 10332720 w 25557480"/>
                    <a:gd name="connsiteY23" fmla="*/ 3048000 h 9791172"/>
                    <a:gd name="connsiteX24" fmla="*/ 9875520 w 25557480"/>
                    <a:gd name="connsiteY24" fmla="*/ 3162300 h 9791172"/>
                    <a:gd name="connsiteX25" fmla="*/ 9144000 w 25557480"/>
                    <a:gd name="connsiteY25" fmla="*/ 3162300 h 9791172"/>
                    <a:gd name="connsiteX26" fmla="*/ 7315200 w 25557480"/>
                    <a:gd name="connsiteY26" fmla="*/ 3162300 h 9791172"/>
                    <a:gd name="connsiteX27" fmla="*/ 6583680 w 25557480"/>
                    <a:gd name="connsiteY27" fmla="*/ 3124200 h 9791172"/>
                    <a:gd name="connsiteX28" fmla="*/ 4754880 w 25557480"/>
                    <a:gd name="connsiteY28" fmla="*/ 2781300 h 9791172"/>
                    <a:gd name="connsiteX29" fmla="*/ 4023360 w 25557480"/>
                    <a:gd name="connsiteY29" fmla="*/ 2400300 h 9791172"/>
                    <a:gd name="connsiteX30" fmla="*/ 2194560 w 25557480"/>
                    <a:gd name="connsiteY30" fmla="*/ 2400300 h 9791172"/>
                    <a:gd name="connsiteX31" fmla="*/ 2194560 w 25557480"/>
                    <a:gd name="connsiteY31" fmla="*/ 1333500 h 9791172"/>
                    <a:gd name="connsiteX32" fmla="*/ 1463040 w 25557480"/>
                    <a:gd name="connsiteY32" fmla="*/ 1333500 h 9791172"/>
                    <a:gd name="connsiteX33" fmla="*/ 0 w 25557480"/>
                    <a:gd name="connsiteY33" fmla="*/ 647700 h 9791172"/>
                    <a:gd name="connsiteX34" fmla="*/ 14996160 w 25557480"/>
                    <a:gd name="connsiteY34" fmla="*/ 2057400 h 9791172"/>
                    <a:gd name="connsiteX35" fmla="*/ 20162520 w 25557480"/>
                    <a:gd name="connsiteY35" fmla="*/ 0 h 9791172"/>
                    <a:gd name="connsiteX36" fmla="*/ 25557480 w 25557480"/>
                    <a:gd name="connsiteY36" fmla="*/ 1409700 h 9791172"/>
                    <a:gd name="connsiteX37" fmla="*/ 25557480 w 25557480"/>
                    <a:gd name="connsiteY37" fmla="*/ 4229101 h 9791172"/>
                    <a:gd name="connsiteX38" fmla="*/ 25100280 w 25557480"/>
                    <a:gd name="connsiteY38" fmla="*/ 7124701 h 9791172"/>
                    <a:gd name="connsiteX39" fmla="*/ 24734521 w 25557480"/>
                    <a:gd name="connsiteY39" fmla="*/ 8191501 h 9791172"/>
                    <a:gd name="connsiteX40" fmla="*/ 22768560 w 25557480"/>
                    <a:gd name="connsiteY40" fmla="*/ 9791172 h 9791172"/>
                    <a:gd name="connsiteX41" fmla="*/ 22722840 w 25557480"/>
                    <a:gd name="connsiteY41" fmla="*/ 9791172 h 9791172"/>
                    <a:gd name="connsiteX42" fmla="*/ 22722840 w 25557480"/>
                    <a:gd name="connsiteY42" fmla="*/ 9715501 h 9791172"/>
                    <a:gd name="connsiteX43" fmla="*/ 22879526 w 25557480"/>
                    <a:gd name="connsiteY43" fmla="*/ 9715501 h 9791172"/>
                    <a:gd name="connsiteX44" fmla="*/ 23358160 w 25557480"/>
                    <a:gd name="connsiteY44" fmla="*/ 9542861 h 9791172"/>
                    <a:gd name="connsiteX45" fmla="*/ 23690104 w 25557480"/>
                    <a:gd name="connsiteY45" fmla="*/ 9230469 h 9791172"/>
                    <a:gd name="connsiteX46" fmla="*/ 24643081 w 25557480"/>
                    <a:gd name="connsiteY46" fmla="*/ 8191501 h 9791172"/>
                    <a:gd name="connsiteX47" fmla="*/ 24643080 w 25557480"/>
                    <a:gd name="connsiteY47" fmla="*/ 7429502 h 9791172"/>
                    <a:gd name="connsiteX0" fmla="*/ 24643080 w 25557480"/>
                    <a:gd name="connsiteY0" fmla="*/ 7277102 h 9638772"/>
                    <a:gd name="connsiteX1" fmla="*/ 24963120 w 25557480"/>
                    <a:gd name="connsiteY1" fmla="*/ 6972302 h 9638772"/>
                    <a:gd name="connsiteX2" fmla="*/ 24963120 w 25557480"/>
                    <a:gd name="connsiteY2" fmla="*/ 1866900 h 9638772"/>
                    <a:gd name="connsiteX3" fmla="*/ 25237440 w 25557480"/>
                    <a:gd name="connsiteY3" fmla="*/ 1524000 h 9638772"/>
                    <a:gd name="connsiteX4" fmla="*/ 24871680 w 25557480"/>
                    <a:gd name="connsiteY4" fmla="*/ 1219200 h 9638772"/>
                    <a:gd name="connsiteX5" fmla="*/ 24505920 w 25557480"/>
                    <a:gd name="connsiteY5" fmla="*/ 1485900 h 9638772"/>
                    <a:gd name="connsiteX6" fmla="*/ 24185880 w 25557480"/>
                    <a:gd name="connsiteY6" fmla="*/ 1485900 h 9638772"/>
                    <a:gd name="connsiteX7" fmla="*/ 24185880 w 25557480"/>
                    <a:gd name="connsiteY7" fmla="*/ 1295400 h 9638772"/>
                    <a:gd name="connsiteX8" fmla="*/ 23637240 w 25557480"/>
                    <a:gd name="connsiteY8" fmla="*/ 1104900 h 9638772"/>
                    <a:gd name="connsiteX9" fmla="*/ 22677120 w 25557480"/>
                    <a:gd name="connsiteY9" fmla="*/ 1104900 h 9638772"/>
                    <a:gd name="connsiteX10" fmla="*/ 22677120 w 25557480"/>
                    <a:gd name="connsiteY10" fmla="*/ 762000 h 9638772"/>
                    <a:gd name="connsiteX11" fmla="*/ 19751040 w 25557480"/>
                    <a:gd name="connsiteY11" fmla="*/ 762000 h 9638772"/>
                    <a:gd name="connsiteX12" fmla="*/ 19385280 w 25557480"/>
                    <a:gd name="connsiteY12" fmla="*/ 1104900 h 9638772"/>
                    <a:gd name="connsiteX13" fmla="*/ 17556480 w 25557480"/>
                    <a:gd name="connsiteY13" fmla="*/ 1104900 h 9638772"/>
                    <a:gd name="connsiteX14" fmla="*/ 16962120 w 25557480"/>
                    <a:gd name="connsiteY14" fmla="*/ 1600200 h 9638772"/>
                    <a:gd name="connsiteX15" fmla="*/ 16824960 w 25557480"/>
                    <a:gd name="connsiteY15" fmla="*/ 1638300 h 9638772"/>
                    <a:gd name="connsiteX16" fmla="*/ 16824960 w 25557480"/>
                    <a:gd name="connsiteY16" fmla="*/ 1866900 h 9638772"/>
                    <a:gd name="connsiteX17" fmla="*/ 14996160 w 25557480"/>
                    <a:gd name="connsiteY17" fmla="*/ 2400300 h 9638772"/>
                    <a:gd name="connsiteX18" fmla="*/ 14264640 w 25557480"/>
                    <a:gd name="connsiteY18" fmla="*/ 2819400 h 9638772"/>
                    <a:gd name="connsiteX19" fmla="*/ 13350240 w 25557480"/>
                    <a:gd name="connsiteY19" fmla="*/ 2819400 h 9638772"/>
                    <a:gd name="connsiteX20" fmla="*/ 12435840 w 25557480"/>
                    <a:gd name="connsiteY20" fmla="*/ 3009900 h 9638772"/>
                    <a:gd name="connsiteX21" fmla="*/ 11750040 w 25557480"/>
                    <a:gd name="connsiteY21" fmla="*/ 2819400 h 9638772"/>
                    <a:gd name="connsiteX22" fmla="*/ 11247120 w 25557480"/>
                    <a:gd name="connsiteY22" fmla="*/ 2895600 h 9638772"/>
                    <a:gd name="connsiteX23" fmla="*/ 10332720 w 25557480"/>
                    <a:gd name="connsiteY23" fmla="*/ 2895600 h 9638772"/>
                    <a:gd name="connsiteX24" fmla="*/ 9875520 w 25557480"/>
                    <a:gd name="connsiteY24" fmla="*/ 3009900 h 9638772"/>
                    <a:gd name="connsiteX25" fmla="*/ 9144000 w 25557480"/>
                    <a:gd name="connsiteY25" fmla="*/ 3009900 h 9638772"/>
                    <a:gd name="connsiteX26" fmla="*/ 7315200 w 25557480"/>
                    <a:gd name="connsiteY26" fmla="*/ 3009900 h 9638772"/>
                    <a:gd name="connsiteX27" fmla="*/ 6583680 w 25557480"/>
                    <a:gd name="connsiteY27" fmla="*/ 2971800 h 9638772"/>
                    <a:gd name="connsiteX28" fmla="*/ 4754880 w 25557480"/>
                    <a:gd name="connsiteY28" fmla="*/ 2628900 h 9638772"/>
                    <a:gd name="connsiteX29" fmla="*/ 4023360 w 25557480"/>
                    <a:gd name="connsiteY29" fmla="*/ 2247900 h 9638772"/>
                    <a:gd name="connsiteX30" fmla="*/ 2194560 w 25557480"/>
                    <a:gd name="connsiteY30" fmla="*/ 2247900 h 9638772"/>
                    <a:gd name="connsiteX31" fmla="*/ 2194560 w 25557480"/>
                    <a:gd name="connsiteY31" fmla="*/ 1181100 h 9638772"/>
                    <a:gd name="connsiteX32" fmla="*/ 1463040 w 25557480"/>
                    <a:gd name="connsiteY32" fmla="*/ 1181100 h 9638772"/>
                    <a:gd name="connsiteX33" fmla="*/ 0 w 25557480"/>
                    <a:gd name="connsiteY33" fmla="*/ 495300 h 9638772"/>
                    <a:gd name="connsiteX34" fmla="*/ 14996160 w 25557480"/>
                    <a:gd name="connsiteY34" fmla="*/ 1905000 h 9638772"/>
                    <a:gd name="connsiteX35" fmla="*/ 20116800 w 25557480"/>
                    <a:gd name="connsiteY35" fmla="*/ 0 h 9638772"/>
                    <a:gd name="connsiteX36" fmla="*/ 25557480 w 25557480"/>
                    <a:gd name="connsiteY36" fmla="*/ 1257300 h 9638772"/>
                    <a:gd name="connsiteX37" fmla="*/ 25557480 w 25557480"/>
                    <a:gd name="connsiteY37" fmla="*/ 4076701 h 9638772"/>
                    <a:gd name="connsiteX38" fmla="*/ 25100280 w 25557480"/>
                    <a:gd name="connsiteY38" fmla="*/ 6972301 h 9638772"/>
                    <a:gd name="connsiteX39" fmla="*/ 24734521 w 25557480"/>
                    <a:gd name="connsiteY39" fmla="*/ 8039101 h 9638772"/>
                    <a:gd name="connsiteX40" fmla="*/ 22768560 w 25557480"/>
                    <a:gd name="connsiteY40" fmla="*/ 9638772 h 9638772"/>
                    <a:gd name="connsiteX41" fmla="*/ 22722840 w 25557480"/>
                    <a:gd name="connsiteY41" fmla="*/ 9638772 h 9638772"/>
                    <a:gd name="connsiteX42" fmla="*/ 22722840 w 25557480"/>
                    <a:gd name="connsiteY42" fmla="*/ 9563101 h 9638772"/>
                    <a:gd name="connsiteX43" fmla="*/ 22879526 w 25557480"/>
                    <a:gd name="connsiteY43" fmla="*/ 9563101 h 9638772"/>
                    <a:gd name="connsiteX44" fmla="*/ 23358160 w 25557480"/>
                    <a:gd name="connsiteY44" fmla="*/ 9390461 h 9638772"/>
                    <a:gd name="connsiteX45" fmla="*/ 23690104 w 25557480"/>
                    <a:gd name="connsiteY45" fmla="*/ 9078069 h 9638772"/>
                    <a:gd name="connsiteX46" fmla="*/ 24643081 w 25557480"/>
                    <a:gd name="connsiteY46" fmla="*/ 8039101 h 9638772"/>
                    <a:gd name="connsiteX47" fmla="*/ 24643080 w 25557480"/>
                    <a:gd name="connsiteY47" fmla="*/ 7277102 h 9638772"/>
                    <a:gd name="connsiteX0" fmla="*/ 24643080 w 25557480"/>
                    <a:gd name="connsiteY0" fmla="*/ 7277102 h 9638772"/>
                    <a:gd name="connsiteX1" fmla="*/ 24963120 w 25557480"/>
                    <a:gd name="connsiteY1" fmla="*/ 6972302 h 9638772"/>
                    <a:gd name="connsiteX2" fmla="*/ 24963120 w 25557480"/>
                    <a:gd name="connsiteY2" fmla="*/ 1866900 h 9638772"/>
                    <a:gd name="connsiteX3" fmla="*/ 25237440 w 25557480"/>
                    <a:gd name="connsiteY3" fmla="*/ 1524000 h 9638772"/>
                    <a:gd name="connsiteX4" fmla="*/ 24871680 w 25557480"/>
                    <a:gd name="connsiteY4" fmla="*/ 1219200 h 9638772"/>
                    <a:gd name="connsiteX5" fmla="*/ 24505920 w 25557480"/>
                    <a:gd name="connsiteY5" fmla="*/ 1485900 h 9638772"/>
                    <a:gd name="connsiteX6" fmla="*/ 24185880 w 25557480"/>
                    <a:gd name="connsiteY6" fmla="*/ 1485900 h 9638772"/>
                    <a:gd name="connsiteX7" fmla="*/ 24185880 w 25557480"/>
                    <a:gd name="connsiteY7" fmla="*/ 1295400 h 9638772"/>
                    <a:gd name="connsiteX8" fmla="*/ 23637240 w 25557480"/>
                    <a:gd name="connsiteY8" fmla="*/ 1104900 h 9638772"/>
                    <a:gd name="connsiteX9" fmla="*/ 22677120 w 25557480"/>
                    <a:gd name="connsiteY9" fmla="*/ 1104900 h 9638772"/>
                    <a:gd name="connsiteX10" fmla="*/ 22677120 w 25557480"/>
                    <a:gd name="connsiteY10" fmla="*/ 762000 h 9638772"/>
                    <a:gd name="connsiteX11" fmla="*/ 19751040 w 25557480"/>
                    <a:gd name="connsiteY11" fmla="*/ 762000 h 9638772"/>
                    <a:gd name="connsiteX12" fmla="*/ 19385280 w 25557480"/>
                    <a:gd name="connsiteY12" fmla="*/ 1104900 h 9638772"/>
                    <a:gd name="connsiteX13" fmla="*/ 17556480 w 25557480"/>
                    <a:gd name="connsiteY13" fmla="*/ 1104900 h 9638772"/>
                    <a:gd name="connsiteX14" fmla="*/ 16962120 w 25557480"/>
                    <a:gd name="connsiteY14" fmla="*/ 1600200 h 9638772"/>
                    <a:gd name="connsiteX15" fmla="*/ 16824960 w 25557480"/>
                    <a:gd name="connsiteY15" fmla="*/ 1638300 h 9638772"/>
                    <a:gd name="connsiteX16" fmla="*/ 16824960 w 25557480"/>
                    <a:gd name="connsiteY16" fmla="*/ 1866900 h 9638772"/>
                    <a:gd name="connsiteX17" fmla="*/ 14996160 w 25557480"/>
                    <a:gd name="connsiteY17" fmla="*/ 2400300 h 9638772"/>
                    <a:gd name="connsiteX18" fmla="*/ 14264640 w 25557480"/>
                    <a:gd name="connsiteY18" fmla="*/ 2819400 h 9638772"/>
                    <a:gd name="connsiteX19" fmla="*/ 13350240 w 25557480"/>
                    <a:gd name="connsiteY19" fmla="*/ 2819400 h 9638772"/>
                    <a:gd name="connsiteX20" fmla="*/ 12435840 w 25557480"/>
                    <a:gd name="connsiteY20" fmla="*/ 3009900 h 9638772"/>
                    <a:gd name="connsiteX21" fmla="*/ 11750040 w 25557480"/>
                    <a:gd name="connsiteY21" fmla="*/ 2819400 h 9638772"/>
                    <a:gd name="connsiteX22" fmla="*/ 11247120 w 25557480"/>
                    <a:gd name="connsiteY22" fmla="*/ 2895600 h 9638772"/>
                    <a:gd name="connsiteX23" fmla="*/ 10332720 w 25557480"/>
                    <a:gd name="connsiteY23" fmla="*/ 2895600 h 9638772"/>
                    <a:gd name="connsiteX24" fmla="*/ 9875520 w 25557480"/>
                    <a:gd name="connsiteY24" fmla="*/ 3009900 h 9638772"/>
                    <a:gd name="connsiteX25" fmla="*/ 9144000 w 25557480"/>
                    <a:gd name="connsiteY25" fmla="*/ 3009900 h 9638772"/>
                    <a:gd name="connsiteX26" fmla="*/ 7315200 w 25557480"/>
                    <a:gd name="connsiteY26" fmla="*/ 3009900 h 9638772"/>
                    <a:gd name="connsiteX27" fmla="*/ 6583680 w 25557480"/>
                    <a:gd name="connsiteY27" fmla="*/ 2971800 h 9638772"/>
                    <a:gd name="connsiteX28" fmla="*/ 4754880 w 25557480"/>
                    <a:gd name="connsiteY28" fmla="*/ 2628900 h 9638772"/>
                    <a:gd name="connsiteX29" fmla="*/ 4023360 w 25557480"/>
                    <a:gd name="connsiteY29" fmla="*/ 2247900 h 9638772"/>
                    <a:gd name="connsiteX30" fmla="*/ 2194560 w 25557480"/>
                    <a:gd name="connsiteY30" fmla="*/ 2247900 h 9638772"/>
                    <a:gd name="connsiteX31" fmla="*/ 2194560 w 25557480"/>
                    <a:gd name="connsiteY31" fmla="*/ 1181100 h 9638772"/>
                    <a:gd name="connsiteX32" fmla="*/ 1463040 w 25557480"/>
                    <a:gd name="connsiteY32" fmla="*/ 1181100 h 9638772"/>
                    <a:gd name="connsiteX33" fmla="*/ 0 w 25557480"/>
                    <a:gd name="connsiteY33" fmla="*/ 495300 h 9638772"/>
                    <a:gd name="connsiteX34" fmla="*/ 14996160 w 25557480"/>
                    <a:gd name="connsiteY34" fmla="*/ 1905000 h 9638772"/>
                    <a:gd name="connsiteX35" fmla="*/ 20253960 w 25557480"/>
                    <a:gd name="connsiteY35" fmla="*/ 0 h 9638772"/>
                    <a:gd name="connsiteX36" fmla="*/ 25557480 w 25557480"/>
                    <a:gd name="connsiteY36" fmla="*/ 1257300 h 9638772"/>
                    <a:gd name="connsiteX37" fmla="*/ 25557480 w 25557480"/>
                    <a:gd name="connsiteY37" fmla="*/ 4076701 h 9638772"/>
                    <a:gd name="connsiteX38" fmla="*/ 25100280 w 25557480"/>
                    <a:gd name="connsiteY38" fmla="*/ 6972301 h 9638772"/>
                    <a:gd name="connsiteX39" fmla="*/ 24734521 w 25557480"/>
                    <a:gd name="connsiteY39" fmla="*/ 8039101 h 9638772"/>
                    <a:gd name="connsiteX40" fmla="*/ 22768560 w 25557480"/>
                    <a:gd name="connsiteY40" fmla="*/ 9638772 h 9638772"/>
                    <a:gd name="connsiteX41" fmla="*/ 22722840 w 25557480"/>
                    <a:gd name="connsiteY41" fmla="*/ 9638772 h 9638772"/>
                    <a:gd name="connsiteX42" fmla="*/ 22722840 w 25557480"/>
                    <a:gd name="connsiteY42" fmla="*/ 9563101 h 9638772"/>
                    <a:gd name="connsiteX43" fmla="*/ 22879526 w 25557480"/>
                    <a:gd name="connsiteY43" fmla="*/ 9563101 h 9638772"/>
                    <a:gd name="connsiteX44" fmla="*/ 23358160 w 25557480"/>
                    <a:gd name="connsiteY44" fmla="*/ 9390461 h 9638772"/>
                    <a:gd name="connsiteX45" fmla="*/ 23690104 w 25557480"/>
                    <a:gd name="connsiteY45" fmla="*/ 9078069 h 9638772"/>
                    <a:gd name="connsiteX46" fmla="*/ 24643081 w 25557480"/>
                    <a:gd name="connsiteY46" fmla="*/ 8039101 h 9638772"/>
                    <a:gd name="connsiteX47" fmla="*/ 24643080 w 25557480"/>
                    <a:gd name="connsiteY47" fmla="*/ 7277102 h 9638772"/>
                    <a:gd name="connsiteX0" fmla="*/ 25648920 w 26563320"/>
                    <a:gd name="connsiteY0" fmla="*/ 8001002 h 10362672"/>
                    <a:gd name="connsiteX1" fmla="*/ 25968960 w 26563320"/>
                    <a:gd name="connsiteY1" fmla="*/ 7696202 h 10362672"/>
                    <a:gd name="connsiteX2" fmla="*/ 25968960 w 26563320"/>
                    <a:gd name="connsiteY2" fmla="*/ 2590800 h 10362672"/>
                    <a:gd name="connsiteX3" fmla="*/ 26243280 w 26563320"/>
                    <a:gd name="connsiteY3" fmla="*/ 2247900 h 10362672"/>
                    <a:gd name="connsiteX4" fmla="*/ 25877520 w 26563320"/>
                    <a:gd name="connsiteY4" fmla="*/ 1943100 h 10362672"/>
                    <a:gd name="connsiteX5" fmla="*/ 25511760 w 26563320"/>
                    <a:gd name="connsiteY5" fmla="*/ 2209800 h 10362672"/>
                    <a:gd name="connsiteX6" fmla="*/ 25191720 w 26563320"/>
                    <a:gd name="connsiteY6" fmla="*/ 2209800 h 10362672"/>
                    <a:gd name="connsiteX7" fmla="*/ 25191720 w 26563320"/>
                    <a:gd name="connsiteY7" fmla="*/ 2019300 h 10362672"/>
                    <a:gd name="connsiteX8" fmla="*/ 24643080 w 26563320"/>
                    <a:gd name="connsiteY8" fmla="*/ 1828800 h 10362672"/>
                    <a:gd name="connsiteX9" fmla="*/ 23682960 w 26563320"/>
                    <a:gd name="connsiteY9" fmla="*/ 1828800 h 10362672"/>
                    <a:gd name="connsiteX10" fmla="*/ 23682960 w 26563320"/>
                    <a:gd name="connsiteY10" fmla="*/ 1485900 h 10362672"/>
                    <a:gd name="connsiteX11" fmla="*/ 20756880 w 26563320"/>
                    <a:gd name="connsiteY11" fmla="*/ 1485900 h 10362672"/>
                    <a:gd name="connsiteX12" fmla="*/ 20391120 w 26563320"/>
                    <a:gd name="connsiteY12" fmla="*/ 1828800 h 10362672"/>
                    <a:gd name="connsiteX13" fmla="*/ 18562320 w 26563320"/>
                    <a:gd name="connsiteY13" fmla="*/ 1828800 h 10362672"/>
                    <a:gd name="connsiteX14" fmla="*/ 17967960 w 26563320"/>
                    <a:gd name="connsiteY14" fmla="*/ 2324100 h 10362672"/>
                    <a:gd name="connsiteX15" fmla="*/ 17830800 w 26563320"/>
                    <a:gd name="connsiteY15" fmla="*/ 2362200 h 10362672"/>
                    <a:gd name="connsiteX16" fmla="*/ 17830800 w 26563320"/>
                    <a:gd name="connsiteY16" fmla="*/ 2590800 h 10362672"/>
                    <a:gd name="connsiteX17" fmla="*/ 16002000 w 26563320"/>
                    <a:gd name="connsiteY17" fmla="*/ 3124200 h 10362672"/>
                    <a:gd name="connsiteX18" fmla="*/ 15270480 w 26563320"/>
                    <a:gd name="connsiteY18" fmla="*/ 3543300 h 10362672"/>
                    <a:gd name="connsiteX19" fmla="*/ 14356080 w 26563320"/>
                    <a:gd name="connsiteY19" fmla="*/ 3543300 h 10362672"/>
                    <a:gd name="connsiteX20" fmla="*/ 13441680 w 26563320"/>
                    <a:gd name="connsiteY20" fmla="*/ 3733800 h 10362672"/>
                    <a:gd name="connsiteX21" fmla="*/ 12755880 w 26563320"/>
                    <a:gd name="connsiteY21" fmla="*/ 3543300 h 10362672"/>
                    <a:gd name="connsiteX22" fmla="*/ 12252960 w 26563320"/>
                    <a:gd name="connsiteY22" fmla="*/ 3619500 h 10362672"/>
                    <a:gd name="connsiteX23" fmla="*/ 11338560 w 26563320"/>
                    <a:gd name="connsiteY23" fmla="*/ 3619500 h 10362672"/>
                    <a:gd name="connsiteX24" fmla="*/ 10881360 w 26563320"/>
                    <a:gd name="connsiteY24" fmla="*/ 3733800 h 10362672"/>
                    <a:gd name="connsiteX25" fmla="*/ 10149840 w 26563320"/>
                    <a:gd name="connsiteY25" fmla="*/ 3733800 h 10362672"/>
                    <a:gd name="connsiteX26" fmla="*/ 8321040 w 26563320"/>
                    <a:gd name="connsiteY26" fmla="*/ 3733800 h 10362672"/>
                    <a:gd name="connsiteX27" fmla="*/ 7589520 w 26563320"/>
                    <a:gd name="connsiteY27" fmla="*/ 3695700 h 10362672"/>
                    <a:gd name="connsiteX28" fmla="*/ 5760720 w 26563320"/>
                    <a:gd name="connsiteY28" fmla="*/ 3352800 h 10362672"/>
                    <a:gd name="connsiteX29" fmla="*/ 5029200 w 26563320"/>
                    <a:gd name="connsiteY29" fmla="*/ 2971800 h 10362672"/>
                    <a:gd name="connsiteX30" fmla="*/ 3200400 w 26563320"/>
                    <a:gd name="connsiteY30" fmla="*/ 2971800 h 10362672"/>
                    <a:gd name="connsiteX31" fmla="*/ 3200400 w 26563320"/>
                    <a:gd name="connsiteY31" fmla="*/ 1905000 h 10362672"/>
                    <a:gd name="connsiteX32" fmla="*/ 2468880 w 26563320"/>
                    <a:gd name="connsiteY32" fmla="*/ 1905000 h 10362672"/>
                    <a:gd name="connsiteX33" fmla="*/ 1005840 w 26563320"/>
                    <a:gd name="connsiteY33" fmla="*/ 1219200 h 10362672"/>
                    <a:gd name="connsiteX34" fmla="*/ 0 w 26563320"/>
                    <a:gd name="connsiteY34" fmla="*/ 0 h 10362672"/>
                    <a:gd name="connsiteX35" fmla="*/ 16002000 w 26563320"/>
                    <a:gd name="connsiteY35" fmla="*/ 2628900 h 10362672"/>
                    <a:gd name="connsiteX36" fmla="*/ 21259800 w 26563320"/>
                    <a:gd name="connsiteY36" fmla="*/ 723900 h 10362672"/>
                    <a:gd name="connsiteX37" fmla="*/ 26563320 w 26563320"/>
                    <a:gd name="connsiteY37" fmla="*/ 1981200 h 10362672"/>
                    <a:gd name="connsiteX38" fmla="*/ 26563320 w 26563320"/>
                    <a:gd name="connsiteY38" fmla="*/ 4800601 h 10362672"/>
                    <a:gd name="connsiteX39" fmla="*/ 26106120 w 26563320"/>
                    <a:gd name="connsiteY39" fmla="*/ 7696201 h 10362672"/>
                    <a:gd name="connsiteX40" fmla="*/ 25740361 w 26563320"/>
                    <a:gd name="connsiteY40" fmla="*/ 8763001 h 10362672"/>
                    <a:gd name="connsiteX41" fmla="*/ 23774400 w 26563320"/>
                    <a:gd name="connsiteY41" fmla="*/ 10362672 h 10362672"/>
                    <a:gd name="connsiteX42" fmla="*/ 23728680 w 26563320"/>
                    <a:gd name="connsiteY42" fmla="*/ 10362672 h 10362672"/>
                    <a:gd name="connsiteX43" fmla="*/ 23728680 w 26563320"/>
                    <a:gd name="connsiteY43" fmla="*/ 10287001 h 10362672"/>
                    <a:gd name="connsiteX44" fmla="*/ 23885366 w 26563320"/>
                    <a:gd name="connsiteY44" fmla="*/ 10287001 h 10362672"/>
                    <a:gd name="connsiteX45" fmla="*/ 24364000 w 26563320"/>
                    <a:gd name="connsiteY45" fmla="*/ 10114361 h 10362672"/>
                    <a:gd name="connsiteX46" fmla="*/ 24695944 w 26563320"/>
                    <a:gd name="connsiteY46" fmla="*/ 9801969 h 10362672"/>
                    <a:gd name="connsiteX47" fmla="*/ 25648921 w 26563320"/>
                    <a:gd name="connsiteY47" fmla="*/ 8763001 h 10362672"/>
                    <a:gd name="connsiteX48" fmla="*/ 25648920 w 26563320"/>
                    <a:gd name="connsiteY48" fmla="*/ 8001002 h 10362672"/>
                    <a:gd name="connsiteX0" fmla="*/ 25648920 w 26563320"/>
                    <a:gd name="connsiteY0" fmla="*/ 8001002 h 10362672"/>
                    <a:gd name="connsiteX1" fmla="*/ 25968960 w 26563320"/>
                    <a:gd name="connsiteY1" fmla="*/ 7696202 h 10362672"/>
                    <a:gd name="connsiteX2" fmla="*/ 25968960 w 26563320"/>
                    <a:gd name="connsiteY2" fmla="*/ 2590800 h 10362672"/>
                    <a:gd name="connsiteX3" fmla="*/ 26243280 w 26563320"/>
                    <a:gd name="connsiteY3" fmla="*/ 2247900 h 10362672"/>
                    <a:gd name="connsiteX4" fmla="*/ 25877520 w 26563320"/>
                    <a:gd name="connsiteY4" fmla="*/ 1943100 h 10362672"/>
                    <a:gd name="connsiteX5" fmla="*/ 25511760 w 26563320"/>
                    <a:gd name="connsiteY5" fmla="*/ 2209800 h 10362672"/>
                    <a:gd name="connsiteX6" fmla="*/ 25191720 w 26563320"/>
                    <a:gd name="connsiteY6" fmla="*/ 2209800 h 10362672"/>
                    <a:gd name="connsiteX7" fmla="*/ 25191720 w 26563320"/>
                    <a:gd name="connsiteY7" fmla="*/ 2019300 h 10362672"/>
                    <a:gd name="connsiteX8" fmla="*/ 24643080 w 26563320"/>
                    <a:gd name="connsiteY8" fmla="*/ 1828800 h 10362672"/>
                    <a:gd name="connsiteX9" fmla="*/ 23682960 w 26563320"/>
                    <a:gd name="connsiteY9" fmla="*/ 1828800 h 10362672"/>
                    <a:gd name="connsiteX10" fmla="*/ 23682960 w 26563320"/>
                    <a:gd name="connsiteY10" fmla="*/ 1485900 h 10362672"/>
                    <a:gd name="connsiteX11" fmla="*/ 20756880 w 26563320"/>
                    <a:gd name="connsiteY11" fmla="*/ 1485900 h 10362672"/>
                    <a:gd name="connsiteX12" fmla="*/ 20391120 w 26563320"/>
                    <a:gd name="connsiteY12" fmla="*/ 1828800 h 10362672"/>
                    <a:gd name="connsiteX13" fmla="*/ 18562320 w 26563320"/>
                    <a:gd name="connsiteY13" fmla="*/ 1828800 h 10362672"/>
                    <a:gd name="connsiteX14" fmla="*/ 17967960 w 26563320"/>
                    <a:gd name="connsiteY14" fmla="*/ 2324100 h 10362672"/>
                    <a:gd name="connsiteX15" fmla="*/ 17830800 w 26563320"/>
                    <a:gd name="connsiteY15" fmla="*/ 2362200 h 10362672"/>
                    <a:gd name="connsiteX16" fmla="*/ 17830800 w 26563320"/>
                    <a:gd name="connsiteY16" fmla="*/ 2590800 h 10362672"/>
                    <a:gd name="connsiteX17" fmla="*/ 16002000 w 26563320"/>
                    <a:gd name="connsiteY17" fmla="*/ 3124200 h 10362672"/>
                    <a:gd name="connsiteX18" fmla="*/ 15270480 w 26563320"/>
                    <a:gd name="connsiteY18" fmla="*/ 3543300 h 10362672"/>
                    <a:gd name="connsiteX19" fmla="*/ 14356080 w 26563320"/>
                    <a:gd name="connsiteY19" fmla="*/ 3543300 h 10362672"/>
                    <a:gd name="connsiteX20" fmla="*/ 13441680 w 26563320"/>
                    <a:gd name="connsiteY20" fmla="*/ 3733800 h 10362672"/>
                    <a:gd name="connsiteX21" fmla="*/ 12755880 w 26563320"/>
                    <a:gd name="connsiteY21" fmla="*/ 3543300 h 10362672"/>
                    <a:gd name="connsiteX22" fmla="*/ 12252960 w 26563320"/>
                    <a:gd name="connsiteY22" fmla="*/ 3619500 h 10362672"/>
                    <a:gd name="connsiteX23" fmla="*/ 11338560 w 26563320"/>
                    <a:gd name="connsiteY23" fmla="*/ 3619500 h 10362672"/>
                    <a:gd name="connsiteX24" fmla="*/ 10881360 w 26563320"/>
                    <a:gd name="connsiteY24" fmla="*/ 3733800 h 10362672"/>
                    <a:gd name="connsiteX25" fmla="*/ 10149840 w 26563320"/>
                    <a:gd name="connsiteY25" fmla="*/ 3733800 h 10362672"/>
                    <a:gd name="connsiteX26" fmla="*/ 8321040 w 26563320"/>
                    <a:gd name="connsiteY26" fmla="*/ 3733800 h 10362672"/>
                    <a:gd name="connsiteX27" fmla="*/ 7589520 w 26563320"/>
                    <a:gd name="connsiteY27" fmla="*/ 3695700 h 10362672"/>
                    <a:gd name="connsiteX28" fmla="*/ 5760720 w 26563320"/>
                    <a:gd name="connsiteY28" fmla="*/ 3352800 h 10362672"/>
                    <a:gd name="connsiteX29" fmla="*/ 5029200 w 26563320"/>
                    <a:gd name="connsiteY29" fmla="*/ 2971800 h 10362672"/>
                    <a:gd name="connsiteX30" fmla="*/ 3200400 w 26563320"/>
                    <a:gd name="connsiteY30" fmla="*/ 2971800 h 10362672"/>
                    <a:gd name="connsiteX31" fmla="*/ 3200400 w 26563320"/>
                    <a:gd name="connsiteY31" fmla="*/ 1905000 h 10362672"/>
                    <a:gd name="connsiteX32" fmla="*/ 2468880 w 26563320"/>
                    <a:gd name="connsiteY32" fmla="*/ 1905000 h 10362672"/>
                    <a:gd name="connsiteX33" fmla="*/ 1005840 w 26563320"/>
                    <a:gd name="connsiteY33" fmla="*/ 1219200 h 10362672"/>
                    <a:gd name="connsiteX34" fmla="*/ 0 w 26563320"/>
                    <a:gd name="connsiteY34" fmla="*/ 0 h 10362672"/>
                    <a:gd name="connsiteX35" fmla="*/ 2423160 w 26563320"/>
                    <a:gd name="connsiteY35" fmla="*/ 1676400 h 10362672"/>
                    <a:gd name="connsiteX36" fmla="*/ 16002000 w 26563320"/>
                    <a:gd name="connsiteY36" fmla="*/ 2628900 h 10362672"/>
                    <a:gd name="connsiteX37" fmla="*/ 21259800 w 26563320"/>
                    <a:gd name="connsiteY37" fmla="*/ 723900 h 10362672"/>
                    <a:gd name="connsiteX38" fmla="*/ 26563320 w 26563320"/>
                    <a:gd name="connsiteY38" fmla="*/ 1981200 h 10362672"/>
                    <a:gd name="connsiteX39" fmla="*/ 26563320 w 26563320"/>
                    <a:gd name="connsiteY39" fmla="*/ 4800601 h 10362672"/>
                    <a:gd name="connsiteX40" fmla="*/ 26106120 w 26563320"/>
                    <a:gd name="connsiteY40" fmla="*/ 7696201 h 10362672"/>
                    <a:gd name="connsiteX41" fmla="*/ 25740361 w 26563320"/>
                    <a:gd name="connsiteY41" fmla="*/ 8763001 h 10362672"/>
                    <a:gd name="connsiteX42" fmla="*/ 23774400 w 26563320"/>
                    <a:gd name="connsiteY42" fmla="*/ 10362672 h 10362672"/>
                    <a:gd name="connsiteX43" fmla="*/ 23728680 w 26563320"/>
                    <a:gd name="connsiteY43" fmla="*/ 10362672 h 10362672"/>
                    <a:gd name="connsiteX44" fmla="*/ 23728680 w 26563320"/>
                    <a:gd name="connsiteY44" fmla="*/ 10287001 h 10362672"/>
                    <a:gd name="connsiteX45" fmla="*/ 23885366 w 26563320"/>
                    <a:gd name="connsiteY45" fmla="*/ 10287001 h 10362672"/>
                    <a:gd name="connsiteX46" fmla="*/ 24364000 w 26563320"/>
                    <a:gd name="connsiteY46" fmla="*/ 10114361 h 10362672"/>
                    <a:gd name="connsiteX47" fmla="*/ 24695944 w 26563320"/>
                    <a:gd name="connsiteY47" fmla="*/ 9801969 h 10362672"/>
                    <a:gd name="connsiteX48" fmla="*/ 25648921 w 26563320"/>
                    <a:gd name="connsiteY48" fmla="*/ 8763001 h 10362672"/>
                    <a:gd name="connsiteX49" fmla="*/ 25648920 w 26563320"/>
                    <a:gd name="connsiteY49" fmla="*/ 8001002 h 10362672"/>
                    <a:gd name="connsiteX0" fmla="*/ 25648920 w 26563320"/>
                    <a:gd name="connsiteY0" fmla="*/ 8001002 h 10362672"/>
                    <a:gd name="connsiteX1" fmla="*/ 25968960 w 26563320"/>
                    <a:gd name="connsiteY1" fmla="*/ 7696202 h 10362672"/>
                    <a:gd name="connsiteX2" fmla="*/ 25968960 w 26563320"/>
                    <a:gd name="connsiteY2" fmla="*/ 2590800 h 10362672"/>
                    <a:gd name="connsiteX3" fmla="*/ 26243280 w 26563320"/>
                    <a:gd name="connsiteY3" fmla="*/ 2247900 h 10362672"/>
                    <a:gd name="connsiteX4" fmla="*/ 25877520 w 26563320"/>
                    <a:gd name="connsiteY4" fmla="*/ 1943100 h 10362672"/>
                    <a:gd name="connsiteX5" fmla="*/ 25511760 w 26563320"/>
                    <a:gd name="connsiteY5" fmla="*/ 2209800 h 10362672"/>
                    <a:gd name="connsiteX6" fmla="*/ 25191720 w 26563320"/>
                    <a:gd name="connsiteY6" fmla="*/ 2209800 h 10362672"/>
                    <a:gd name="connsiteX7" fmla="*/ 25191720 w 26563320"/>
                    <a:gd name="connsiteY7" fmla="*/ 2019300 h 10362672"/>
                    <a:gd name="connsiteX8" fmla="*/ 24643080 w 26563320"/>
                    <a:gd name="connsiteY8" fmla="*/ 1828800 h 10362672"/>
                    <a:gd name="connsiteX9" fmla="*/ 23682960 w 26563320"/>
                    <a:gd name="connsiteY9" fmla="*/ 1828800 h 10362672"/>
                    <a:gd name="connsiteX10" fmla="*/ 23682960 w 26563320"/>
                    <a:gd name="connsiteY10" fmla="*/ 1485900 h 10362672"/>
                    <a:gd name="connsiteX11" fmla="*/ 20756880 w 26563320"/>
                    <a:gd name="connsiteY11" fmla="*/ 1485900 h 10362672"/>
                    <a:gd name="connsiteX12" fmla="*/ 20391120 w 26563320"/>
                    <a:gd name="connsiteY12" fmla="*/ 1828800 h 10362672"/>
                    <a:gd name="connsiteX13" fmla="*/ 18562320 w 26563320"/>
                    <a:gd name="connsiteY13" fmla="*/ 1828800 h 10362672"/>
                    <a:gd name="connsiteX14" fmla="*/ 17967960 w 26563320"/>
                    <a:gd name="connsiteY14" fmla="*/ 2324100 h 10362672"/>
                    <a:gd name="connsiteX15" fmla="*/ 17830800 w 26563320"/>
                    <a:gd name="connsiteY15" fmla="*/ 2362200 h 10362672"/>
                    <a:gd name="connsiteX16" fmla="*/ 17830800 w 26563320"/>
                    <a:gd name="connsiteY16" fmla="*/ 2590800 h 10362672"/>
                    <a:gd name="connsiteX17" fmla="*/ 16002000 w 26563320"/>
                    <a:gd name="connsiteY17" fmla="*/ 3124200 h 10362672"/>
                    <a:gd name="connsiteX18" fmla="*/ 15270480 w 26563320"/>
                    <a:gd name="connsiteY18" fmla="*/ 3543300 h 10362672"/>
                    <a:gd name="connsiteX19" fmla="*/ 14356080 w 26563320"/>
                    <a:gd name="connsiteY19" fmla="*/ 3543300 h 10362672"/>
                    <a:gd name="connsiteX20" fmla="*/ 13441680 w 26563320"/>
                    <a:gd name="connsiteY20" fmla="*/ 3733800 h 10362672"/>
                    <a:gd name="connsiteX21" fmla="*/ 12755880 w 26563320"/>
                    <a:gd name="connsiteY21" fmla="*/ 3543300 h 10362672"/>
                    <a:gd name="connsiteX22" fmla="*/ 12252960 w 26563320"/>
                    <a:gd name="connsiteY22" fmla="*/ 3619500 h 10362672"/>
                    <a:gd name="connsiteX23" fmla="*/ 11338560 w 26563320"/>
                    <a:gd name="connsiteY23" fmla="*/ 3619500 h 10362672"/>
                    <a:gd name="connsiteX24" fmla="*/ 10881360 w 26563320"/>
                    <a:gd name="connsiteY24" fmla="*/ 3733800 h 10362672"/>
                    <a:gd name="connsiteX25" fmla="*/ 10149840 w 26563320"/>
                    <a:gd name="connsiteY25" fmla="*/ 3733800 h 10362672"/>
                    <a:gd name="connsiteX26" fmla="*/ 8321040 w 26563320"/>
                    <a:gd name="connsiteY26" fmla="*/ 3733800 h 10362672"/>
                    <a:gd name="connsiteX27" fmla="*/ 7589520 w 26563320"/>
                    <a:gd name="connsiteY27" fmla="*/ 3695700 h 10362672"/>
                    <a:gd name="connsiteX28" fmla="*/ 5760720 w 26563320"/>
                    <a:gd name="connsiteY28" fmla="*/ 3352800 h 10362672"/>
                    <a:gd name="connsiteX29" fmla="*/ 5029200 w 26563320"/>
                    <a:gd name="connsiteY29" fmla="*/ 2971800 h 10362672"/>
                    <a:gd name="connsiteX30" fmla="*/ 3200400 w 26563320"/>
                    <a:gd name="connsiteY30" fmla="*/ 2971800 h 10362672"/>
                    <a:gd name="connsiteX31" fmla="*/ 3200400 w 26563320"/>
                    <a:gd name="connsiteY31" fmla="*/ 1905000 h 10362672"/>
                    <a:gd name="connsiteX32" fmla="*/ 2468880 w 26563320"/>
                    <a:gd name="connsiteY32" fmla="*/ 1905000 h 10362672"/>
                    <a:gd name="connsiteX33" fmla="*/ 1005840 w 26563320"/>
                    <a:gd name="connsiteY33" fmla="*/ 1219200 h 10362672"/>
                    <a:gd name="connsiteX34" fmla="*/ 0 w 26563320"/>
                    <a:gd name="connsiteY34" fmla="*/ 0 h 10362672"/>
                    <a:gd name="connsiteX35" fmla="*/ 2514600 w 26563320"/>
                    <a:gd name="connsiteY35" fmla="*/ 1600200 h 10362672"/>
                    <a:gd name="connsiteX36" fmla="*/ 16002000 w 26563320"/>
                    <a:gd name="connsiteY36" fmla="*/ 2628900 h 10362672"/>
                    <a:gd name="connsiteX37" fmla="*/ 21259800 w 26563320"/>
                    <a:gd name="connsiteY37" fmla="*/ 723900 h 10362672"/>
                    <a:gd name="connsiteX38" fmla="*/ 26563320 w 26563320"/>
                    <a:gd name="connsiteY38" fmla="*/ 1981200 h 10362672"/>
                    <a:gd name="connsiteX39" fmla="*/ 26563320 w 26563320"/>
                    <a:gd name="connsiteY39" fmla="*/ 4800601 h 10362672"/>
                    <a:gd name="connsiteX40" fmla="*/ 26106120 w 26563320"/>
                    <a:gd name="connsiteY40" fmla="*/ 7696201 h 10362672"/>
                    <a:gd name="connsiteX41" fmla="*/ 25740361 w 26563320"/>
                    <a:gd name="connsiteY41" fmla="*/ 8763001 h 10362672"/>
                    <a:gd name="connsiteX42" fmla="*/ 23774400 w 26563320"/>
                    <a:gd name="connsiteY42" fmla="*/ 10362672 h 10362672"/>
                    <a:gd name="connsiteX43" fmla="*/ 23728680 w 26563320"/>
                    <a:gd name="connsiteY43" fmla="*/ 10362672 h 10362672"/>
                    <a:gd name="connsiteX44" fmla="*/ 23728680 w 26563320"/>
                    <a:gd name="connsiteY44" fmla="*/ 10287001 h 10362672"/>
                    <a:gd name="connsiteX45" fmla="*/ 23885366 w 26563320"/>
                    <a:gd name="connsiteY45" fmla="*/ 10287001 h 10362672"/>
                    <a:gd name="connsiteX46" fmla="*/ 24364000 w 26563320"/>
                    <a:gd name="connsiteY46" fmla="*/ 10114361 h 10362672"/>
                    <a:gd name="connsiteX47" fmla="*/ 24695944 w 26563320"/>
                    <a:gd name="connsiteY47" fmla="*/ 9801969 h 10362672"/>
                    <a:gd name="connsiteX48" fmla="*/ 25648921 w 26563320"/>
                    <a:gd name="connsiteY48" fmla="*/ 8763001 h 10362672"/>
                    <a:gd name="connsiteX49" fmla="*/ 25648920 w 26563320"/>
                    <a:gd name="connsiteY49" fmla="*/ 8001002 h 10362672"/>
                    <a:gd name="connsiteX0" fmla="*/ 25648920 w 26563320"/>
                    <a:gd name="connsiteY0" fmla="*/ 8001002 h 10362672"/>
                    <a:gd name="connsiteX1" fmla="*/ 25968960 w 26563320"/>
                    <a:gd name="connsiteY1" fmla="*/ 7696202 h 10362672"/>
                    <a:gd name="connsiteX2" fmla="*/ 25968960 w 26563320"/>
                    <a:gd name="connsiteY2" fmla="*/ 2590800 h 10362672"/>
                    <a:gd name="connsiteX3" fmla="*/ 26243280 w 26563320"/>
                    <a:gd name="connsiteY3" fmla="*/ 2247900 h 10362672"/>
                    <a:gd name="connsiteX4" fmla="*/ 25877520 w 26563320"/>
                    <a:gd name="connsiteY4" fmla="*/ 1943100 h 10362672"/>
                    <a:gd name="connsiteX5" fmla="*/ 25511760 w 26563320"/>
                    <a:gd name="connsiteY5" fmla="*/ 2209800 h 10362672"/>
                    <a:gd name="connsiteX6" fmla="*/ 25191720 w 26563320"/>
                    <a:gd name="connsiteY6" fmla="*/ 2209800 h 10362672"/>
                    <a:gd name="connsiteX7" fmla="*/ 25191720 w 26563320"/>
                    <a:gd name="connsiteY7" fmla="*/ 2019300 h 10362672"/>
                    <a:gd name="connsiteX8" fmla="*/ 24643080 w 26563320"/>
                    <a:gd name="connsiteY8" fmla="*/ 1828800 h 10362672"/>
                    <a:gd name="connsiteX9" fmla="*/ 23682960 w 26563320"/>
                    <a:gd name="connsiteY9" fmla="*/ 1828800 h 10362672"/>
                    <a:gd name="connsiteX10" fmla="*/ 23682960 w 26563320"/>
                    <a:gd name="connsiteY10" fmla="*/ 1485900 h 10362672"/>
                    <a:gd name="connsiteX11" fmla="*/ 20756880 w 26563320"/>
                    <a:gd name="connsiteY11" fmla="*/ 1485900 h 10362672"/>
                    <a:gd name="connsiteX12" fmla="*/ 20391120 w 26563320"/>
                    <a:gd name="connsiteY12" fmla="*/ 1828800 h 10362672"/>
                    <a:gd name="connsiteX13" fmla="*/ 18562320 w 26563320"/>
                    <a:gd name="connsiteY13" fmla="*/ 1828800 h 10362672"/>
                    <a:gd name="connsiteX14" fmla="*/ 17967960 w 26563320"/>
                    <a:gd name="connsiteY14" fmla="*/ 2324100 h 10362672"/>
                    <a:gd name="connsiteX15" fmla="*/ 17830800 w 26563320"/>
                    <a:gd name="connsiteY15" fmla="*/ 2362200 h 10362672"/>
                    <a:gd name="connsiteX16" fmla="*/ 17830800 w 26563320"/>
                    <a:gd name="connsiteY16" fmla="*/ 2590800 h 10362672"/>
                    <a:gd name="connsiteX17" fmla="*/ 16002000 w 26563320"/>
                    <a:gd name="connsiteY17" fmla="*/ 3124200 h 10362672"/>
                    <a:gd name="connsiteX18" fmla="*/ 15270480 w 26563320"/>
                    <a:gd name="connsiteY18" fmla="*/ 3543300 h 10362672"/>
                    <a:gd name="connsiteX19" fmla="*/ 14356080 w 26563320"/>
                    <a:gd name="connsiteY19" fmla="*/ 3543300 h 10362672"/>
                    <a:gd name="connsiteX20" fmla="*/ 13441680 w 26563320"/>
                    <a:gd name="connsiteY20" fmla="*/ 3733800 h 10362672"/>
                    <a:gd name="connsiteX21" fmla="*/ 12755880 w 26563320"/>
                    <a:gd name="connsiteY21" fmla="*/ 3543300 h 10362672"/>
                    <a:gd name="connsiteX22" fmla="*/ 12252960 w 26563320"/>
                    <a:gd name="connsiteY22" fmla="*/ 3619500 h 10362672"/>
                    <a:gd name="connsiteX23" fmla="*/ 11338560 w 26563320"/>
                    <a:gd name="connsiteY23" fmla="*/ 3619500 h 10362672"/>
                    <a:gd name="connsiteX24" fmla="*/ 10881360 w 26563320"/>
                    <a:gd name="connsiteY24" fmla="*/ 3733800 h 10362672"/>
                    <a:gd name="connsiteX25" fmla="*/ 10149840 w 26563320"/>
                    <a:gd name="connsiteY25" fmla="*/ 3733800 h 10362672"/>
                    <a:gd name="connsiteX26" fmla="*/ 8321040 w 26563320"/>
                    <a:gd name="connsiteY26" fmla="*/ 3733800 h 10362672"/>
                    <a:gd name="connsiteX27" fmla="*/ 7589520 w 26563320"/>
                    <a:gd name="connsiteY27" fmla="*/ 3695700 h 10362672"/>
                    <a:gd name="connsiteX28" fmla="*/ 5760720 w 26563320"/>
                    <a:gd name="connsiteY28" fmla="*/ 3352800 h 10362672"/>
                    <a:gd name="connsiteX29" fmla="*/ 5029200 w 26563320"/>
                    <a:gd name="connsiteY29" fmla="*/ 2971800 h 10362672"/>
                    <a:gd name="connsiteX30" fmla="*/ 3200400 w 26563320"/>
                    <a:gd name="connsiteY30" fmla="*/ 2971800 h 10362672"/>
                    <a:gd name="connsiteX31" fmla="*/ 3200400 w 26563320"/>
                    <a:gd name="connsiteY31" fmla="*/ 1905000 h 10362672"/>
                    <a:gd name="connsiteX32" fmla="*/ 2468880 w 26563320"/>
                    <a:gd name="connsiteY32" fmla="*/ 1905000 h 10362672"/>
                    <a:gd name="connsiteX33" fmla="*/ 1005840 w 26563320"/>
                    <a:gd name="connsiteY33" fmla="*/ 1219200 h 10362672"/>
                    <a:gd name="connsiteX34" fmla="*/ 0 w 26563320"/>
                    <a:gd name="connsiteY34" fmla="*/ 0 h 10362672"/>
                    <a:gd name="connsiteX35" fmla="*/ 2468880 w 26563320"/>
                    <a:gd name="connsiteY35" fmla="*/ 1600200 h 10362672"/>
                    <a:gd name="connsiteX36" fmla="*/ 16002000 w 26563320"/>
                    <a:gd name="connsiteY36" fmla="*/ 2628900 h 10362672"/>
                    <a:gd name="connsiteX37" fmla="*/ 21259800 w 26563320"/>
                    <a:gd name="connsiteY37" fmla="*/ 723900 h 10362672"/>
                    <a:gd name="connsiteX38" fmla="*/ 26563320 w 26563320"/>
                    <a:gd name="connsiteY38" fmla="*/ 1981200 h 10362672"/>
                    <a:gd name="connsiteX39" fmla="*/ 26563320 w 26563320"/>
                    <a:gd name="connsiteY39" fmla="*/ 4800601 h 10362672"/>
                    <a:gd name="connsiteX40" fmla="*/ 26106120 w 26563320"/>
                    <a:gd name="connsiteY40" fmla="*/ 7696201 h 10362672"/>
                    <a:gd name="connsiteX41" fmla="*/ 25740361 w 26563320"/>
                    <a:gd name="connsiteY41" fmla="*/ 8763001 h 10362672"/>
                    <a:gd name="connsiteX42" fmla="*/ 23774400 w 26563320"/>
                    <a:gd name="connsiteY42" fmla="*/ 10362672 h 10362672"/>
                    <a:gd name="connsiteX43" fmla="*/ 23728680 w 26563320"/>
                    <a:gd name="connsiteY43" fmla="*/ 10362672 h 10362672"/>
                    <a:gd name="connsiteX44" fmla="*/ 23728680 w 26563320"/>
                    <a:gd name="connsiteY44" fmla="*/ 10287001 h 10362672"/>
                    <a:gd name="connsiteX45" fmla="*/ 23885366 w 26563320"/>
                    <a:gd name="connsiteY45" fmla="*/ 10287001 h 10362672"/>
                    <a:gd name="connsiteX46" fmla="*/ 24364000 w 26563320"/>
                    <a:gd name="connsiteY46" fmla="*/ 10114361 h 10362672"/>
                    <a:gd name="connsiteX47" fmla="*/ 24695944 w 26563320"/>
                    <a:gd name="connsiteY47" fmla="*/ 9801969 h 10362672"/>
                    <a:gd name="connsiteX48" fmla="*/ 25648921 w 26563320"/>
                    <a:gd name="connsiteY48" fmla="*/ 8763001 h 10362672"/>
                    <a:gd name="connsiteX49" fmla="*/ 25648920 w 26563320"/>
                    <a:gd name="connsiteY49" fmla="*/ 8001002 h 10362672"/>
                    <a:gd name="connsiteX0" fmla="*/ 25648920 w 26563320"/>
                    <a:gd name="connsiteY0" fmla="*/ 8001002 h 10362672"/>
                    <a:gd name="connsiteX1" fmla="*/ 25968960 w 26563320"/>
                    <a:gd name="connsiteY1" fmla="*/ 7696202 h 10362672"/>
                    <a:gd name="connsiteX2" fmla="*/ 25968960 w 26563320"/>
                    <a:gd name="connsiteY2" fmla="*/ 2590800 h 10362672"/>
                    <a:gd name="connsiteX3" fmla="*/ 26243280 w 26563320"/>
                    <a:gd name="connsiteY3" fmla="*/ 2247900 h 10362672"/>
                    <a:gd name="connsiteX4" fmla="*/ 25877520 w 26563320"/>
                    <a:gd name="connsiteY4" fmla="*/ 1943100 h 10362672"/>
                    <a:gd name="connsiteX5" fmla="*/ 25511760 w 26563320"/>
                    <a:gd name="connsiteY5" fmla="*/ 2209800 h 10362672"/>
                    <a:gd name="connsiteX6" fmla="*/ 25191720 w 26563320"/>
                    <a:gd name="connsiteY6" fmla="*/ 2209800 h 10362672"/>
                    <a:gd name="connsiteX7" fmla="*/ 25191720 w 26563320"/>
                    <a:gd name="connsiteY7" fmla="*/ 2019300 h 10362672"/>
                    <a:gd name="connsiteX8" fmla="*/ 24643080 w 26563320"/>
                    <a:gd name="connsiteY8" fmla="*/ 1828800 h 10362672"/>
                    <a:gd name="connsiteX9" fmla="*/ 23682960 w 26563320"/>
                    <a:gd name="connsiteY9" fmla="*/ 1828800 h 10362672"/>
                    <a:gd name="connsiteX10" fmla="*/ 23682960 w 26563320"/>
                    <a:gd name="connsiteY10" fmla="*/ 1485900 h 10362672"/>
                    <a:gd name="connsiteX11" fmla="*/ 20756880 w 26563320"/>
                    <a:gd name="connsiteY11" fmla="*/ 1485900 h 10362672"/>
                    <a:gd name="connsiteX12" fmla="*/ 20391120 w 26563320"/>
                    <a:gd name="connsiteY12" fmla="*/ 1828800 h 10362672"/>
                    <a:gd name="connsiteX13" fmla="*/ 18562320 w 26563320"/>
                    <a:gd name="connsiteY13" fmla="*/ 1828800 h 10362672"/>
                    <a:gd name="connsiteX14" fmla="*/ 17967960 w 26563320"/>
                    <a:gd name="connsiteY14" fmla="*/ 2324100 h 10362672"/>
                    <a:gd name="connsiteX15" fmla="*/ 17830800 w 26563320"/>
                    <a:gd name="connsiteY15" fmla="*/ 2362200 h 10362672"/>
                    <a:gd name="connsiteX16" fmla="*/ 17830800 w 26563320"/>
                    <a:gd name="connsiteY16" fmla="*/ 2590800 h 10362672"/>
                    <a:gd name="connsiteX17" fmla="*/ 16002000 w 26563320"/>
                    <a:gd name="connsiteY17" fmla="*/ 3124200 h 10362672"/>
                    <a:gd name="connsiteX18" fmla="*/ 15270480 w 26563320"/>
                    <a:gd name="connsiteY18" fmla="*/ 3543300 h 10362672"/>
                    <a:gd name="connsiteX19" fmla="*/ 14356080 w 26563320"/>
                    <a:gd name="connsiteY19" fmla="*/ 3543300 h 10362672"/>
                    <a:gd name="connsiteX20" fmla="*/ 13441680 w 26563320"/>
                    <a:gd name="connsiteY20" fmla="*/ 3733800 h 10362672"/>
                    <a:gd name="connsiteX21" fmla="*/ 12755880 w 26563320"/>
                    <a:gd name="connsiteY21" fmla="*/ 3543300 h 10362672"/>
                    <a:gd name="connsiteX22" fmla="*/ 12252960 w 26563320"/>
                    <a:gd name="connsiteY22" fmla="*/ 3619500 h 10362672"/>
                    <a:gd name="connsiteX23" fmla="*/ 11338560 w 26563320"/>
                    <a:gd name="connsiteY23" fmla="*/ 3619500 h 10362672"/>
                    <a:gd name="connsiteX24" fmla="*/ 10881360 w 26563320"/>
                    <a:gd name="connsiteY24" fmla="*/ 3733800 h 10362672"/>
                    <a:gd name="connsiteX25" fmla="*/ 10149840 w 26563320"/>
                    <a:gd name="connsiteY25" fmla="*/ 3733800 h 10362672"/>
                    <a:gd name="connsiteX26" fmla="*/ 8321040 w 26563320"/>
                    <a:gd name="connsiteY26" fmla="*/ 3733800 h 10362672"/>
                    <a:gd name="connsiteX27" fmla="*/ 7589520 w 26563320"/>
                    <a:gd name="connsiteY27" fmla="*/ 3695700 h 10362672"/>
                    <a:gd name="connsiteX28" fmla="*/ 5760720 w 26563320"/>
                    <a:gd name="connsiteY28" fmla="*/ 3352800 h 10362672"/>
                    <a:gd name="connsiteX29" fmla="*/ 5029200 w 26563320"/>
                    <a:gd name="connsiteY29" fmla="*/ 2971800 h 10362672"/>
                    <a:gd name="connsiteX30" fmla="*/ 3200400 w 26563320"/>
                    <a:gd name="connsiteY30" fmla="*/ 2971800 h 10362672"/>
                    <a:gd name="connsiteX31" fmla="*/ 2468880 w 26563320"/>
                    <a:gd name="connsiteY31" fmla="*/ 1905000 h 10362672"/>
                    <a:gd name="connsiteX32" fmla="*/ 1005840 w 26563320"/>
                    <a:gd name="connsiteY32" fmla="*/ 1219200 h 10362672"/>
                    <a:gd name="connsiteX33" fmla="*/ 0 w 26563320"/>
                    <a:gd name="connsiteY33" fmla="*/ 0 h 10362672"/>
                    <a:gd name="connsiteX34" fmla="*/ 2468880 w 26563320"/>
                    <a:gd name="connsiteY34" fmla="*/ 1600200 h 10362672"/>
                    <a:gd name="connsiteX35" fmla="*/ 16002000 w 26563320"/>
                    <a:gd name="connsiteY35" fmla="*/ 2628900 h 10362672"/>
                    <a:gd name="connsiteX36" fmla="*/ 21259800 w 26563320"/>
                    <a:gd name="connsiteY36" fmla="*/ 723900 h 10362672"/>
                    <a:gd name="connsiteX37" fmla="*/ 26563320 w 26563320"/>
                    <a:gd name="connsiteY37" fmla="*/ 1981200 h 10362672"/>
                    <a:gd name="connsiteX38" fmla="*/ 26563320 w 26563320"/>
                    <a:gd name="connsiteY38" fmla="*/ 4800601 h 10362672"/>
                    <a:gd name="connsiteX39" fmla="*/ 26106120 w 26563320"/>
                    <a:gd name="connsiteY39" fmla="*/ 7696201 h 10362672"/>
                    <a:gd name="connsiteX40" fmla="*/ 25740361 w 26563320"/>
                    <a:gd name="connsiteY40" fmla="*/ 8763001 h 10362672"/>
                    <a:gd name="connsiteX41" fmla="*/ 23774400 w 26563320"/>
                    <a:gd name="connsiteY41" fmla="*/ 10362672 h 10362672"/>
                    <a:gd name="connsiteX42" fmla="*/ 23728680 w 26563320"/>
                    <a:gd name="connsiteY42" fmla="*/ 10362672 h 10362672"/>
                    <a:gd name="connsiteX43" fmla="*/ 23728680 w 26563320"/>
                    <a:gd name="connsiteY43" fmla="*/ 10287001 h 10362672"/>
                    <a:gd name="connsiteX44" fmla="*/ 23885366 w 26563320"/>
                    <a:gd name="connsiteY44" fmla="*/ 10287001 h 10362672"/>
                    <a:gd name="connsiteX45" fmla="*/ 24364000 w 26563320"/>
                    <a:gd name="connsiteY45" fmla="*/ 10114361 h 10362672"/>
                    <a:gd name="connsiteX46" fmla="*/ 24695944 w 26563320"/>
                    <a:gd name="connsiteY46" fmla="*/ 9801969 h 10362672"/>
                    <a:gd name="connsiteX47" fmla="*/ 25648921 w 26563320"/>
                    <a:gd name="connsiteY47" fmla="*/ 8763001 h 10362672"/>
                    <a:gd name="connsiteX48" fmla="*/ 25648920 w 26563320"/>
                    <a:gd name="connsiteY48" fmla="*/ 8001002 h 10362672"/>
                    <a:gd name="connsiteX0" fmla="*/ 25648920 w 26563320"/>
                    <a:gd name="connsiteY0" fmla="*/ 8001002 h 10362672"/>
                    <a:gd name="connsiteX1" fmla="*/ 25968960 w 26563320"/>
                    <a:gd name="connsiteY1" fmla="*/ 7696202 h 10362672"/>
                    <a:gd name="connsiteX2" fmla="*/ 25968960 w 26563320"/>
                    <a:gd name="connsiteY2" fmla="*/ 2590800 h 10362672"/>
                    <a:gd name="connsiteX3" fmla="*/ 26243280 w 26563320"/>
                    <a:gd name="connsiteY3" fmla="*/ 2247900 h 10362672"/>
                    <a:gd name="connsiteX4" fmla="*/ 25877520 w 26563320"/>
                    <a:gd name="connsiteY4" fmla="*/ 1943100 h 10362672"/>
                    <a:gd name="connsiteX5" fmla="*/ 25511760 w 26563320"/>
                    <a:gd name="connsiteY5" fmla="*/ 2209800 h 10362672"/>
                    <a:gd name="connsiteX6" fmla="*/ 25191720 w 26563320"/>
                    <a:gd name="connsiteY6" fmla="*/ 2209800 h 10362672"/>
                    <a:gd name="connsiteX7" fmla="*/ 25191720 w 26563320"/>
                    <a:gd name="connsiteY7" fmla="*/ 2019300 h 10362672"/>
                    <a:gd name="connsiteX8" fmla="*/ 24643080 w 26563320"/>
                    <a:gd name="connsiteY8" fmla="*/ 1828800 h 10362672"/>
                    <a:gd name="connsiteX9" fmla="*/ 23682960 w 26563320"/>
                    <a:gd name="connsiteY9" fmla="*/ 1828800 h 10362672"/>
                    <a:gd name="connsiteX10" fmla="*/ 23682960 w 26563320"/>
                    <a:gd name="connsiteY10" fmla="*/ 1485900 h 10362672"/>
                    <a:gd name="connsiteX11" fmla="*/ 20756880 w 26563320"/>
                    <a:gd name="connsiteY11" fmla="*/ 1485900 h 10362672"/>
                    <a:gd name="connsiteX12" fmla="*/ 20391120 w 26563320"/>
                    <a:gd name="connsiteY12" fmla="*/ 1828800 h 10362672"/>
                    <a:gd name="connsiteX13" fmla="*/ 18562320 w 26563320"/>
                    <a:gd name="connsiteY13" fmla="*/ 1828800 h 10362672"/>
                    <a:gd name="connsiteX14" fmla="*/ 17967960 w 26563320"/>
                    <a:gd name="connsiteY14" fmla="*/ 2324100 h 10362672"/>
                    <a:gd name="connsiteX15" fmla="*/ 17830800 w 26563320"/>
                    <a:gd name="connsiteY15" fmla="*/ 2362200 h 10362672"/>
                    <a:gd name="connsiteX16" fmla="*/ 17830800 w 26563320"/>
                    <a:gd name="connsiteY16" fmla="*/ 2590800 h 10362672"/>
                    <a:gd name="connsiteX17" fmla="*/ 16002000 w 26563320"/>
                    <a:gd name="connsiteY17" fmla="*/ 3124200 h 10362672"/>
                    <a:gd name="connsiteX18" fmla="*/ 15270480 w 26563320"/>
                    <a:gd name="connsiteY18" fmla="*/ 3543300 h 10362672"/>
                    <a:gd name="connsiteX19" fmla="*/ 14356080 w 26563320"/>
                    <a:gd name="connsiteY19" fmla="*/ 3543300 h 10362672"/>
                    <a:gd name="connsiteX20" fmla="*/ 13441680 w 26563320"/>
                    <a:gd name="connsiteY20" fmla="*/ 3733800 h 10362672"/>
                    <a:gd name="connsiteX21" fmla="*/ 12755880 w 26563320"/>
                    <a:gd name="connsiteY21" fmla="*/ 3543300 h 10362672"/>
                    <a:gd name="connsiteX22" fmla="*/ 12252960 w 26563320"/>
                    <a:gd name="connsiteY22" fmla="*/ 3619500 h 10362672"/>
                    <a:gd name="connsiteX23" fmla="*/ 11338560 w 26563320"/>
                    <a:gd name="connsiteY23" fmla="*/ 3619500 h 10362672"/>
                    <a:gd name="connsiteX24" fmla="*/ 10881360 w 26563320"/>
                    <a:gd name="connsiteY24" fmla="*/ 3733800 h 10362672"/>
                    <a:gd name="connsiteX25" fmla="*/ 10149840 w 26563320"/>
                    <a:gd name="connsiteY25" fmla="*/ 3733800 h 10362672"/>
                    <a:gd name="connsiteX26" fmla="*/ 8321040 w 26563320"/>
                    <a:gd name="connsiteY26" fmla="*/ 3733800 h 10362672"/>
                    <a:gd name="connsiteX27" fmla="*/ 7589520 w 26563320"/>
                    <a:gd name="connsiteY27" fmla="*/ 3695700 h 10362672"/>
                    <a:gd name="connsiteX28" fmla="*/ 5760720 w 26563320"/>
                    <a:gd name="connsiteY28" fmla="*/ 3352800 h 10362672"/>
                    <a:gd name="connsiteX29" fmla="*/ 5029200 w 26563320"/>
                    <a:gd name="connsiteY29" fmla="*/ 2971800 h 10362672"/>
                    <a:gd name="connsiteX30" fmla="*/ 3200400 w 26563320"/>
                    <a:gd name="connsiteY30" fmla="*/ 2971800 h 10362672"/>
                    <a:gd name="connsiteX31" fmla="*/ 2468880 w 26563320"/>
                    <a:gd name="connsiteY31" fmla="*/ 1905000 h 10362672"/>
                    <a:gd name="connsiteX32" fmla="*/ 1005840 w 26563320"/>
                    <a:gd name="connsiteY32" fmla="*/ 1219200 h 10362672"/>
                    <a:gd name="connsiteX33" fmla="*/ 0 w 26563320"/>
                    <a:gd name="connsiteY33" fmla="*/ 0 h 10362672"/>
                    <a:gd name="connsiteX34" fmla="*/ 2468880 w 26563320"/>
                    <a:gd name="connsiteY34" fmla="*/ 1600200 h 10362672"/>
                    <a:gd name="connsiteX35" fmla="*/ 3200400 w 26563320"/>
                    <a:gd name="connsiteY35" fmla="*/ 2133600 h 10362672"/>
                    <a:gd name="connsiteX36" fmla="*/ 16002000 w 26563320"/>
                    <a:gd name="connsiteY36" fmla="*/ 2628900 h 10362672"/>
                    <a:gd name="connsiteX37" fmla="*/ 21259800 w 26563320"/>
                    <a:gd name="connsiteY37" fmla="*/ 723900 h 10362672"/>
                    <a:gd name="connsiteX38" fmla="*/ 26563320 w 26563320"/>
                    <a:gd name="connsiteY38" fmla="*/ 1981200 h 10362672"/>
                    <a:gd name="connsiteX39" fmla="*/ 26563320 w 26563320"/>
                    <a:gd name="connsiteY39" fmla="*/ 4800601 h 10362672"/>
                    <a:gd name="connsiteX40" fmla="*/ 26106120 w 26563320"/>
                    <a:gd name="connsiteY40" fmla="*/ 7696201 h 10362672"/>
                    <a:gd name="connsiteX41" fmla="*/ 25740361 w 26563320"/>
                    <a:gd name="connsiteY41" fmla="*/ 8763001 h 10362672"/>
                    <a:gd name="connsiteX42" fmla="*/ 23774400 w 26563320"/>
                    <a:gd name="connsiteY42" fmla="*/ 10362672 h 10362672"/>
                    <a:gd name="connsiteX43" fmla="*/ 23728680 w 26563320"/>
                    <a:gd name="connsiteY43" fmla="*/ 10362672 h 10362672"/>
                    <a:gd name="connsiteX44" fmla="*/ 23728680 w 26563320"/>
                    <a:gd name="connsiteY44" fmla="*/ 10287001 h 10362672"/>
                    <a:gd name="connsiteX45" fmla="*/ 23885366 w 26563320"/>
                    <a:gd name="connsiteY45" fmla="*/ 10287001 h 10362672"/>
                    <a:gd name="connsiteX46" fmla="*/ 24364000 w 26563320"/>
                    <a:gd name="connsiteY46" fmla="*/ 10114361 h 10362672"/>
                    <a:gd name="connsiteX47" fmla="*/ 24695944 w 26563320"/>
                    <a:gd name="connsiteY47" fmla="*/ 9801969 h 10362672"/>
                    <a:gd name="connsiteX48" fmla="*/ 25648921 w 26563320"/>
                    <a:gd name="connsiteY48" fmla="*/ 8763001 h 10362672"/>
                    <a:gd name="connsiteX49" fmla="*/ 25648920 w 26563320"/>
                    <a:gd name="connsiteY49" fmla="*/ 8001002 h 10362672"/>
                    <a:gd name="connsiteX0" fmla="*/ 25648920 w 26563320"/>
                    <a:gd name="connsiteY0" fmla="*/ 8001002 h 10362672"/>
                    <a:gd name="connsiteX1" fmla="*/ 25968960 w 26563320"/>
                    <a:gd name="connsiteY1" fmla="*/ 7696202 h 10362672"/>
                    <a:gd name="connsiteX2" fmla="*/ 25968960 w 26563320"/>
                    <a:gd name="connsiteY2" fmla="*/ 2590800 h 10362672"/>
                    <a:gd name="connsiteX3" fmla="*/ 26243280 w 26563320"/>
                    <a:gd name="connsiteY3" fmla="*/ 2247900 h 10362672"/>
                    <a:gd name="connsiteX4" fmla="*/ 25877520 w 26563320"/>
                    <a:gd name="connsiteY4" fmla="*/ 1943100 h 10362672"/>
                    <a:gd name="connsiteX5" fmla="*/ 25511760 w 26563320"/>
                    <a:gd name="connsiteY5" fmla="*/ 2209800 h 10362672"/>
                    <a:gd name="connsiteX6" fmla="*/ 25191720 w 26563320"/>
                    <a:gd name="connsiteY6" fmla="*/ 2209800 h 10362672"/>
                    <a:gd name="connsiteX7" fmla="*/ 25191720 w 26563320"/>
                    <a:gd name="connsiteY7" fmla="*/ 2019300 h 10362672"/>
                    <a:gd name="connsiteX8" fmla="*/ 24643080 w 26563320"/>
                    <a:gd name="connsiteY8" fmla="*/ 1828800 h 10362672"/>
                    <a:gd name="connsiteX9" fmla="*/ 23682960 w 26563320"/>
                    <a:gd name="connsiteY9" fmla="*/ 1828800 h 10362672"/>
                    <a:gd name="connsiteX10" fmla="*/ 23682960 w 26563320"/>
                    <a:gd name="connsiteY10" fmla="*/ 1485900 h 10362672"/>
                    <a:gd name="connsiteX11" fmla="*/ 20756880 w 26563320"/>
                    <a:gd name="connsiteY11" fmla="*/ 1485900 h 10362672"/>
                    <a:gd name="connsiteX12" fmla="*/ 20391120 w 26563320"/>
                    <a:gd name="connsiteY12" fmla="*/ 1828800 h 10362672"/>
                    <a:gd name="connsiteX13" fmla="*/ 18562320 w 26563320"/>
                    <a:gd name="connsiteY13" fmla="*/ 1828800 h 10362672"/>
                    <a:gd name="connsiteX14" fmla="*/ 17967960 w 26563320"/>
                    <a:gd name="connsiteY14" fmla="*/ 2324100 h 10362672"/>
                    <a:gd name="connsiteX15" fmla="*/ 17830800 w 26563320"/>
                    <a:gd name="connsiteY15" fmla="*/ 2362200 h 10362672"/>
                    <a:gd name="connsiteX16" fmla="*/ 17830800 w 26563320"/>
                    <a:gd name="connsiteY16" fmla="*/ 2590800 h 10362672"/>
                    <a:gd name="connsiteX17" fmla="*/ 16002000 w 26563320"/>
                    <a:gd name="connsiteY17" fmla="*/ 3124200 h 10362672"/>
                    <a:gd name="connsiteX18" fmla="*/ 15270480 w 26563320"/>
                    <a:gd name="connsiteY18" fmla="*/ 3543300 h 10362672"/>
                    <a:gd name="connsiteX19" fmla="*/ 14356080 w 26563320"/>
                    <a:gd name="connsiteY19" fmla="*/ 3543300 h 10362672"/>
                    <a:gd name="connsiteX20" fmla="*/ 13441680 w 26563320"/>
                    <a:gd name="connsiteY20" fmla="*/ 3733800 h 10362672"/>
                    <a:gd name="connsiteX21" fmla="*/ 12755880 w 26563320"/>
                    <a:gd name="connsiteY21" fmla="*/ 3543300 h 10362672"/>
                    <a:gd name="connsiteX22" fmla="*/ 12252960 w 26563320"/>
                    <a:gd name="connsiteY22" fmla="*/ 3619500 h 10362672"/>
                    <a:gd name="connsiteX23" fmla="*/ 11338560 w 26563320"/>
                    <a:gd name="connsiteY23" fmla="*/ 3619500 h 10362672"/>
                    <a:gd name="connsiteX24" fmla="*/ 10881360 w 26563320"/>
                    <a:gd name="connsiteY24" fmla="*/ 3733800 h 10362672"/>
                    <a:gd name="connsiteX25" fmla="*/ 10149840 w 26563320"/>
                    <a:gd name="connsiteY25" fmla="*/ 3733800 h 10362672"/>
                    <a:gd name="connsiteX26" fmla="*/ 8321040 w 26563320"/>
                    <a:gd name="connsiteY26" fmla="*/ 3733800 h 10362672"/>
                    <a:gd name="connsiteX27" fmla="*/ 7589520 w 26563320"/>
                    <a:gd name="connsiteY27" fmla="*/ 3695700 h 10362672"/>
                    <a:gd name="connsiteX28" fmla="*/ 5760720 w 26563320"/>
                    <a:gd name="connsiteY28" fmla="*/ 3352800 h 10362672"/>
                    <a:gd name="connsiteX29" fmla="*/ 5029200 w 26563320"/>
                    <a:gd name="connsiteY29" fmla="*/ 2971800 h 10362672"/>
                    <a:gd name="connsiteX30" fmla="*/ 3200400 w 26563320"/>
                    <a:gd name="connsiteY30" fmla="*/ 2971800 h 10362672"/>
                    <a:gd name="connsiteX31" fmla="*/ 2468880 w 26563320"/>
                    <a:gd name="connsiteY31" fmla="*/ 1905000 h 10362672"/>
                    <a:gd name="connsiteX32" fmla="*/ 1005840 w 26563320"/>
                    <a:gd name="connsiteY32" fmla="*/ 1219200 h 10362672"/>
                    <a:gd name="connsiteX33" fmla="*/ 0 w 26563320"/>
                    <a:gd name="connsiteY33" fmla="*/ 0 h 10362672"/>
                    <a:gd name="connsiteX34" fmla="*/ 2468880 w 26563320"/>
                    <a:gd name="connsiteY34" fmla="*/ 1600200 h 10362672"/>
                    <a:gd name="connsiteX35" fmla="*/ 3200400 w 26563320"/>
                    <a:gd name="connsiteY35" fmla="*/ 2133600 h 10362672"/>
                    <a:gd name="connsiteX36" fmla="*/ 5760720 w 26563320"/>
                    <a:gd name="connsiteY36" fmla="*/ 3048000 h 10362672"/>
                    <a:gd name="connsiteX37" fmla="*/ 16002000 w 26563320"/>
                    <a:gd name="connsiteY37" fmla="*/ 2628900 h 10362672"/>
                    <a:gd name="connsiteX38" fmla="*/ 21259800 w 26563320"/>
                    <a:gd name="connsiteY38" fmla="*/ 723900 h 10362672"/>
                    <a:gd name="connsiteX39" fmla="*/ 26563320 w 26563320"/>
                    <a:gd name="connsiteY39" fmla="*/ 1981200 h 10362672"/>
                    <a:gd name="connsiteX40" fmla="*/ 26563320 w 26563320"/>
                    <a:gd name="connsiteY40" fmla="*/ 4800601 h 10362672"/>
                    <a:gd name="connsiteX41" fmla="*/ 26106120 w 26563320"/>
                    <a:gd name="connsiteY41" fmla="*/ 7696201 h 10362672"/>
                    <a:gd name="connsiteX42" fmla="*/ 25740361 w 26563320"/>
                    <a:gd name="connsiteY42" fmla="*/ 8763001 h 10362672"/>
                    <a:gd name="connsiteX43" fmla="*/ 23774400 w 26563320"/>
                    <a:gd name="connsiteY43" fmla="*/ 10362672 h 10362672"/>
                    <a:gd name="connsiteX44" fmla="*/ 23728680 w 26563320"/>
                    <a:gd name="connsiteY44" fmla="*/ 10362672 h 10362672"/>
                    <a:gd name="connsiteX45" fmla="*/ 23728680 w 26563320"/>
                    <a:gd name="connsiteY45" fmla="*/ 10287001 h 10362672"/>
                    <a:gd name="connsiteX46" fmla="*/ 23885366 w 26563320"/>
                    <a:gd name="connsiteY46" fmla="*/ 10287001 h 10362672"/>
                    <a:gd name="connsiteX47" fmla="*/ 24364000 w 26563320"/>
                    <a:gd name="connsiteY47" fmla="*/ 10114361 h 10362672"/>
                    <a:gd name="connsiteX48" fmla="*/ 24695944 w 26563320"/>
                    <a:gd name="connsiteY48" fmla="*/ 9801969 h 10362672"/>
                    <a:gd name="connsiteX49" fmla="*/ 25648921 w 26563320"/>
                    <a:gd name="connsiteY49" fmla="*/ 8763001 h 10362672"/>
                    <a:gd name="connsiteX50" fmla="*/ 25648920 w 26563320"/>
                    <a:gd name="connsiteY50" fmla="*/ 8001002 h 10362672"/>
                    <a:gd name="connsiteX0" fmla="*/ 25648920 w 26563320"/>
                    <a:gd name="connsiteY0" fmla="*/ 8001002 h 10362672"/>
                    <a:gd name="connsiteX1" fmla="*/ 25968960 w 26563320"/>
                    <a:gd name="connsiteY1" fmla="*/ 7696202 h 10362672"/>
                    <a:gd name="connsiteX2" fmla="*/ 25968960 w 26563320"/>
                    <a:gd name="connsiteY2" fmla="*/ 2590800 h 10362672"/>
                    <a:gd name="connsiteX3" fmla="*/ 26243280 w 26563320"/>
                    <a:gd name="connsiteY3" fmla="*/ 2247900 h 10362672"/>
                    <a:gd name="connsiteX4" fmla="*/ 25877520 w 26563320"/>
                    <a:gd name="connsiteY4" fmla="*/ 1943100 h 10362672"/>
                    <a:gd name="connsiteX5" fmla="*/ 25511760 w 26563320"/>
                    <a:gd name="connsiteY5" fmla="*/ 2209800 h 10362672"/>
                    <a:gd name="connsiteX6" fmla="*/ 25191720 w 26563320"/>
                    <a:gd name="connsiteY6" fmla="*/ 2209800 h 10362672"/>
                    <a:gd name="connsiteX7" fmla="*/ 25191720 w 26563320"/>
                    <a:gd name="connsiteY7" fmla="*/ 2019300 h 10362672"/>
                    <a:gd name="connsiteX8" fmla="*/ 24643080 w 26563320"/>
                    <a:gd name="connsiteY8" fmla="*/ 1828800 h 10362672"/>
                    <a:gd name="connsiteX9" fmla="*/ 23682960 w 26563320"/>
                    <a:gd name="connsiteY9" fmla="*/ 1828800 h 10362672"/>
                    <a:gd name="connsiteX10" fmla="*/ 23682960 w 26563320"/>
                    <a:gd name="connsiteY10" fmla="*/ 1485900 h 10362672"/>
                    <a:gd name="connsiteX11" fmla="*/ 20756880 w 26563320"/>
                    <a:gd name="connsiteY11" fmla="*/ 1485900 h 10362672"/>
                    <a:gd name="connsiteX12" fmla="*/ 20391120 w 26563320"/>
                    <a:gd name="connsiteY12" fmla="*/ 1828800 h 10362672"/>
                    <a:gd name="connsiteX13" fmla="*/ 18562320 w 26563320"/>
                    <a:gd name="connsiteY13" fmla="*/ 1828800 h 10362672"/>
                    <a:gd name="connsiteX14" fmla="*/ 17967960 w 26563320"/>
                    <a:gd name="connsiteY14" fmla="*/ 2324100 h 10362672"/>
                    <a:gd name="connsiteX15" fmla="*/ 17830800 w 26563320"/>
                    <a:gd name="connsiteY15" fmla="*/ 2362200 h 10362672"/>
                    <a:gd name="connsiteX16" fmla="*/ 17830800 w 26563320"/>
                    <a:gd name="connsiteY16" fmla="*/ 2590800 h 10362672"/>
                    <a:gd name="connsiteX17" fmla="*/ 16002000 w 26563320"/>
                    <a:gd name="connsiteY17" fmla="*/ 3124200 h 10362672"/>
                    <a:gd name="connsiteX18" fmla="*/ 15270480 w 26563320"/>
                    <a:gd name="connsiteY18" fmla="*/ 3543300 h 10362672"/>
                    <a:gd name="connsiteX19" fmla="*/ 14356080 w 26563320"/>
                    <a:gd name="connsiteY19" fmla="*/ 3543300 h 10362672"/>
                    <a:gd name="connsiteX20" fmla="*/ 13441680 w 26563320"/>
                    <a:gd name="connsiteY20" fmla="*/ 3733800 h 10362672"/>
                    <a:gd name="connsiteX21" fmla="*/ 12755880 w 26563320"/>
                    <a:gd name="connsiteY21" fmla="*/ 3543300 h 10362672"/>
                    <a:gd name="connsiteX22" fmla="*/ 12252960 w 26563320"/>
                    <a:gd name="connsiteY22" fmla="*/ 3619500 h 10362672"/>
                    <a:gd name="connsiteX23" fmla="*/ 11338560 w 26563320"/>
                    <a:gd name="connsiteY23" fmla="*/ 3619500 h 10362672"/>
                    <a:gd name="connsiteX24" fmla="*/ 10881360 w 26563320"/>
                    <a:gd name="connsiteY24" fmla="*/ 3733800 h 10362672"/>
                    <a:gd name="connsiteX25" fmla="*/ 10149840 w 26563320"/>
                    <a:gd name="connsiteY25" fmla="*/ 3733800 h 10362672"/>
                    <a:gd name="connsiteX26" fmla="*/ 8321040 w 26563320"/>
                    <a:gd name="connsiteY26" fmla="*/ 3733800 h 10362672"/>
                    <a:gd name="connsiteX27" fmla="*/ 7589520 w 26563320"/>
                    <a:gd name="connsiteY27" fmla="*/ 3695700 h 10362672"/>
                    <a:gd name="connsiteX28" fmla="*/ 5760720 w 26563320"/>
                    <a:gd name="connsiteY28" fmla="*/ 3352800 h 10362672"/>
                    <a:gd name="connsiteX29" fmla="*/ 5029200 w 26563320"/>
                    <a:gd name="connsiteY29" fmla="*/ 2971800 h 10362672"/>
                    <a:gd name="connsiteX30" fmla="*/ 3200400 w 26563320"/>
                    <a:gd name="connsiteY30" fmla="*/ 2971800 h 10362672"/>
                    <a:gd name="connsiteX31" fmla="*/ 2468880 w 26563320"/>
                    <a:gd name="connsiteY31" fmla="*/ 1905000 h 10362672"/>
                    <a:gd name="connsiteX32" fmla="*/ 1005840 w 26563320"/>
                    <a:gd name="connsiteY32" fmla="*/ 1219200 h 10362672"/>
                    <a:gd name="connsiteX33" fmla="*/ 0 w 26563320"/>
                    <a:gd name="connsiteY33" fmla="*/ 0 h 10362672"/>
                    <a:gd name="connsiteX34" fmla="*/ 2468880 w 26563320"/>
                    <a:gd name="connsiteY34" fmla="*/ 1600200 h 10362672"/>
                    <a:gd name="connsiteX35" fmla="*/ 3200400 w 26563320"/>
                    <a:gd name="connsiteY35" fmla="*/ 2133600 h 10362672"/>
                    <a:gd name="connsiteX36" fmla="*/ 5760720 w 26563320"/>
                    <a:gd name="connsiteY36" fmla="*/ 3048000 h 10362672"/>
                    <a:gd name="connsiteX37" fmla="*/ 7589520 w 26563320"/>
                    <a:gd name="connsiteY37" fmla="*/ 3429000 h 10362672"/>
                    <a:gd name="connsiteX38" fmla="*/ 16002000 w 26563320"/>
                    <a:gd name="connsiteY38" fmla="*/ 2628900 h 10362672"/>
                    <a:gd name="connsiteX39" fmla="*/ 21259800 w 26563320"/>
                    <a:gd name="connsiteY39" fmla="*/ 723900 h 10362672"/>
                    <a:gd name="connsiteX40" fmla="*/ 26563320 w 26563320"/>
                    <a:gd name="connsiteY40" fmla="*/ 1981200 h 10362672"/>
                    <a:gd name="connsiteX41" fmla="*/ 26563320 w 26563320"/>
                    <a:gd name="connsiteY41" fmla="*/ 4800601 h 10362672"/>
                    <a:gd name="connsiteX42" fmla="*/ 26106120 w 26563320"/>
                    <a:gd name="connsiteY42" fmla="*/ 7696201 h 10362672"/>
                    <a:gd name="connsiteX43" fmla="*/ 25740361 w 26563320"/>
                    <a:gd name="connsiteY43" fmla="*/ 8763001 h 10362672"/>
                    <a:gd name="connsiteX44" fmla="*/ 23774400 w 26563320"/>
                    <a:gd name="connsiteY44" fmla="*/ 10362672 h 10362672"/>
                    <a:gd name="connsiteX45" fmla="*/ 23728680 w 26563320"/>
                    <a:gd name="connsiteY45" fmla="*/ 10362672 h 10362672"/>
                    <a:gd name="connsiteX46" fmla="*/ 23728680 w 26563320"/>
                    <a:gd name="connsiteY46" fmla="*/ 10287001 h 10362672"/>
                    <a:gd name="connsiteX47" fmla="*/ 23885366 w 26563320"/>
                    <a:gd name="connsiteY47" fmla="*/ 10287001 h 10362672"/>
                    <a:gd name="connsiteX48" fmla="*/ 24364000 w 26563320"/>
                    <a:gd name="connsiteY48" fmla="*/ 10114361 h 10362672"/>
                    <a:gd name="connsiteX49" fmla="*/ 24695944 w 26563320"/>
                    <a:gd name="connsiteY49" fmla="*/ 9801969 h 10362672"/>
                    <a:gd name="connsiteX50" fmla="*/ 25648921 w 26563320"/>
                    <a:gd name="connsiteY50" fmla="*/ 8763001 h 10362672"/>
                    <a:gd name="connsiteX51" fmla="*/ 25648920 w 26563320"/>
                    <a:gd name="connsiteY51" fmla="*/ 8001002 h 10362672"/>
                    <a:gd name="connsiteX0" fmla="*/ 25648920 w 26563320"/>
                    <a:gd name="connsiteY0" fmla="*/ 8001002 h 10362672"/>
                    <a:gd name="connsiteX1" fmla="*/ 25968960 w 26563320"/>
                    <a:gd name="connsiteY1" fmla="*/ 7696202 h 10362672"/>
                    <a:gd name="connsiteX2" fmla="*/ 25968960 w 26563320"/>
                    <a:gd name="connsiteY2" fmla="*/ 2590800 h 10362672"/>
                    <a:gd name="connsiteX3" fmla="*/ 26243280 w 26563320"/>
                    <a:gd name="connsiteY3" fmla="*/ 2247900 h 10362672"/>
                    <a:gd name="connsiteX4" fmla="*/ 25877520 w 26563320"/>
                    <a:gd name="connsiteY4" fmla="*/ 1943100 h 10362672"/>
                    <a:gd name="connsiteX5" fmla="*/ 25511760 w 26563320"/>
                    <a:gd name="connsiteY5" fmla="*/ 2209800 h 10362672"/>
                    <a:gd name="connsiteX6" fmla="*/ 25191720 w 26563320"/>
                    <a:gd name="connsiteY6" fmla="*/ 2209800 h 10362672"/>
                    <a:gd name="connsiteX7" fmla="*/ 25191720 w 26563320"/>
                    <a:gd name="connsiteY7" fmla="*/ 2019300 h 10362672"/>
                    <a:gd name="connsiteX8" fmla="*/ 24643080 w 26563320"/>
                    <a:gd name="connsiteY8" fmla="*/ 1828800 h 10362672"/>
                    <a:gd name="connsiteX9" fmla="*/ 23682960 w 26563320"/>
                    <a:gd name="connsiteY9" fmla="*/ 1828800 h 10362672"/>
                    <a:gd name="connsiteX10" fmla="*/ 23682960 w 26563320"/>
                    <a:gd name="connsiteY10" fmla="*/ 1485900 h 10362672"/>
                    <a:gd name="connsiteX11" fmla="*/ 20756880 w 26563320"/>
                    <a:gd name="connsiteY11" fmla="*/ 1485900 h 10362672"/>
                    <a:gd name="connsiteX12" fmla="*/ 20391120 w 26563320"/>
                    <a:gd name="connsiteY12" fmla="*/ 1828800 h 10362672"/>
                    <a:gd name="connsiteX13" fmla="*/ 18562320 w 26563320"/>
                    <a:gd name="connsiteY13" fmla="*/ 1828800 h 10362672"/>
                    <a:gd name="connsiteX14" fmla="*/ 17967960 w 26563320"/>
                    <a:gd name="connsiteY14" fmla="*/ 2324100 h 10362672"/>
                    <a:gd name="connsiteX15" fmla="*/ 17830800 w 26563320"/>
                    <a:gd name="connsiteY15" fmla="*/ 2362200 h 10362672"/>
                    <a:gd name="connsiteX16" fmla="*/ 17830800 w 26563320"/>
                    <a:gd name="connsiteY16" fmla="*/ 2590800 h 10362672"/>
                    <a:gd name="connsiteX17" fmla="*/ 16002000 w 26563320"/>
                    <a:gd name="connsiteY17" fmla="*/ 3124200 h 10362672"/>
                    <a:gd name="connsiteX18" fmla="*/ 15270480 w 26563320"/>
                    <a:gd name="connsiteY18" fmla="*/ 3543300 h 10362672"/>
                    <a:gd name="connsiteX19" fmla="*/ 14356080 w 26563320"/>
                    <a:gd name="connsiteY19" fmla="*/ 3543300 h 10362672"/>
                    <a:gd name="connsiteX20" fmla="*/ 13441680 w 26563320"/>
                    <a:gd name="connsiteY20" fmla="*/ 3733800 h 10362672"/>
                    <a:gd name="connsiteX21" fmla="*/ 12755880 w 26563320"/>
                    <a:gd name="connsiteY21" fmla="*/ 3543300 h 10362672"/>
                    <a:gd name="connsiteX22" fmla="*/ 12252960 w 26563320"/>
                    <a:gd name="connsiteY22" fmla="*/ 3619500 h 10362672"/>
                    <a:gd name="connsiteX23" fmla="*/ 11338560 w 26563320"/>
                    <a:gd name="connsiteY23" fmla="*/ 3619500 h 10362672"/>
                    <a:gd name="connsiteX24" fmla="*/ 10881360 w 26563320"/>
                    <a:gd name="connsiteY24" fmla="*/ 3733800 h 10362672"/>
                    <a:gd name="connsiteX25" fmla="*/ 10149840 w 26563320"/>
                    <a:gd name="connsiteY25" fmla="*/ 3733800 h 10362672"/>
                    <a:gd name="connsiteX26" fmla="*/ 8321040 w 26563320"/>
                    <a:gd name="connsiteY26" fmla="*/ 3733800 h 10362672"/>
                    <a:gd name="connsiteX27" fmla="*/ 7589520 w 26563320"/>
                    <a:gd name="connsiteY27" fmla="*/ 3695700 h 10362672"/>
                    <a:gd name="connsiteX28" fmla="*/ 5760720 w 26563320"/>
                    <a:gd name="connsiteY28" fmla="*/ 3352800 h 10362672"/>
                    <a:gd name="connsiteX29" fmla="*/ 5029200 w 26563320"/>
                    <a:gd name="connsiteY29" fmla="*/ 2971800 h 10362672"/>
                    <a:gd name="connsiteX30" fmla="*/ 3200400 w 26563320"/>
                    <a:gd name="connsiteY30" fmla="*/ 2971800 h 10362672"/>
                    <a:gd name="connsiteX31" fmla="*/ 2468880 w 26563320"/>
                    <a:gd name="connsiteY31" fmla="*/ 1905000 h 10362672"/>
                    <a:gd name="connsiteX32" fmla="*/ 1005840 w 26563320"/>
                    <a:gd name="connsiteY32" fmla="*/ 1219200 h 10362672"/>
                    <a:gd name="connsiteX33" fmla="*/ 0 w 26563320"/>
                    <a:gd name="connsiteY33" fmla="*/ 0 h 10362672"/>
                    <a:gd name="connsiteX34" fmla="*/ 2468880 w 26563320"/>
                    <a:gd name="connsiteY34" fmla="*/ 1600200 h 10362672"/>
                    <a:gd name="connsiteX35" fmla="*/ 3200400 w 26563320"/>
                    <a:gd name="connsiteY35" fmla="*/ 2133600 h 10362672"/>
                    <a:gd name="connsiteX36" fmla="*/ 4983480 w 26563320"/>
                    <a:gd name="connsiteY36" fmla="*/ 2743200 h 10362672"/>
                    <a:gd name="connsiteX37" fmla="*/ 5760720 w 26563320"/>
                    <a:gd name="connsiteY37" fmla="*/ 3048000 h 10362672"/>
                    <a:gd name="connsiteX38" fmla="*/ 7589520 w 26563320"/>
                    <a:gd name="connsiteY38" fmla="*/ 3429000 h 10362672"/>
                    <a:gd name="connsiteX39" fmla="*/ 16002000 w 26563320"/>
                    <a:gd name="connsiteY39" fmla="*/ 2628900 h 10362672"/>
                    <a:gd name="connsiteX40" fmla="*/ 21259800 w 26563320"/>
                    <a:gd name="connsiteY40" fmla="*/ 723900 h 10362672"/>
                    <a:gd name="connsiteX41" fmla="*/ 26563320 w 26563320"/>
                    <a:gd name="connsiteY41" fmla="*/ 1981200 h 10362672"/>
                    <a:gd name="connsiteX42" fmla="*/ 26563320 w 26563320"/>
                    <a:gd name="connsiteY42" fmla="*/ 4800601 h 10362672"/>
                    <a:gd name="connsiteX43" fmla="*/ 26106120 w 26563320"/>
                    <a:gd name="connsiteY43" fmla="*/ 7696201 h 10362672"/>
                    <a:gd name="connsiteX44" fmla="*/ 25740361 w 26563320"/>
                    <a:gd name="connsiteY44" fmla="*/ 8763001 h 10362672"/>
                    <a:gd name="connsiteX45" fmla="*/ 23774400 w 26563320"/>
                    <a:gd name="connsiteY45" fmla="*/ 10362672 h 10362672"/>
                    <a:gd name="connsiteX46" fmla="*/ 23728680 w 26563320"/>
                    <a:gd name="connsiteY46" fmla="*/ 10362672 h 10362672"/>
                    <a:gd name="connsiteX47" fmla="*/ 23728680 w 26563320"/>
                    <a:gd name="connsiteY47" fmla="*/ 10287001 h 10362672"/>
                    <a:gd name="connsiteX48" fmla="*/ 23885366 w 26563320"/>
                    <a:gd name="connsiteY48" fmla="*/ 10287001 h 10362672"/>
                    <a:gd name="connsiteX49" fmla="*/ 24364000 w 26563320"/>
                    <a:gd name="connsiteY49" fmla="*/ 10114361 h 10362672"/>
                    <a:gd name="connsiteX50" fmla="*/ 24695944 w 26563320"/>
                    <a:gd name="connsiteY50" fmla="*/ 9801969 h 10362672"/>
                    <a:gd name="connsiteX51" fmla="*/ 25648921 w 26563320"/>
                    <a:gd name="connsiteY51" fmla="*/ 8763001 h 10362672"/>
                    <a:gd name="connsiteX52" fmla="*/ 25648920 w 26563320"/>
                    <a:gd name="connsiteY52" fmla="*/ 8001002 h 10362672"/>
                    <a:gd name="connsiteX0" fmla="*/ 25648920 w 26563320"/>
                    <a:gd name="connsiteY0" fmla="*/ 8001002 h 10362672"/>
                    <a:gd name="connsiteX1" fmla="*/ 25968960 w 26563320"/>
                    <a:gd name="connsiteY1" fmla="*/ 7696202 h 10362672"/>
                    <a:gd name="connsiteX2" fmla="*/ 25968960 w 26563320"/>
                    <a:gd name="connsiteY2" fmla="*/ 2590800 h 10362672"/>
                    <a:gd name="connsiteX3" fmla="*/ 26243280 w 26563320"/>
                    <a:gd name="connsiteY3" fmla="*/ 2247900 h 10362672"/>
                    <a:gd name="connsiteX4" fmla="*/ 25877520 w 26563320"/>
                    <a:gd name="connsiteY4" fmla="*/ 1943100 h 10362672"/>
                    <a:gd name="connsiteX5" fmla="*/ 25511760 w 26563320"/>
                    <a:gd name="connsiteY5" fmla="*/ 2209800 h 10362672"/>
                    <a:gd name="connsiteX6" fmla="*/ 25191720 w 26563320"/>
                    <a:gd name="connsiteY6" fmla="*/ 2209800 h 10362672"/>
                    <a:gd name="connsiteX7" fmla="*/ 25191720 w 26563320"/>
                    <a:gd name="connsiteY7" fmla="*/ 2019300 h 10362672"/>
                    <a:gd name="connsiteX8" fmla="*/ 24643080 w 26563320"/>
                    <a:gd name="connsiteY8" fmla="*/ 1828800 h 10362672"/>
                    <a:gd name="connsiteX9" fmla="*/ 23682960 w 26563320"/>
                    <a:gd name="connsiteY9" fmla="*/ 1828800 h 10362672"/>
                    <a:gd name="connsiteX10" fmla="*/ 23682960 w 26563320"/>
                    <a:gd name="connsiteY10" fmla="*/ 1485900 h 10362672"/>
                    <a:gd name="connsiteX11" fmla="*/ 20756880 w 26563320"/>
                    <a:gd name="connsiteY11" fmla="*/ 1485900 h 10362672"/>
                    <a:gd name="connsiteX12" fmla="*/ 20391120 w 26563320"/>
                    <a:gd name="connsiteY12" fmla="*/ 1828800 h 10362672"/>
                    <a:gd name="connsiteX13" fmla="*/ 18562320 w 26563320"/>
                    <a:gd name="connsiteY13" fmla="*/ 1828800 h 10362672"/>
                    <a:gd name="connsiteX14" fmla="*/ 17967960 w 26563320"/>
                    <a:gd name="connsiteY14" fmla="*/ 2324100 h 10362672"/>
                    <a:gd name="connsiteX15" fmla="*/ 17830800 w 26563320"/>
                    <a:gd name="connsiteY15" fmla="*/ 2362200 h 10362672"/>
                    <a:gd name="connsiteX16" fmla="*/ 17830800 w 26563320"/>
                    <a:gd name="connsiteY16" fmla="*/ 2590800 h 10362672"/>
                    <a:gd name="connsiteX17" fmla="*/ 16002000 w 26563320"/>
                    <a:gd name="connsiteY17" fmla="*/ 3124200 h 10362672"/>
                    <a:gd name="connsiteX18" fmla="*/ 15270480 w 26563320"/>
                    <a:gd name="connsiteY18" fmla="*/ 3543300 h 10362672"/>
                    <a:gd name="connsiteX19" fmla="*/ 14356080 w 26563320"/>
                    <a:gd name="connsiteY19" fmla="*/ 3543300 h 10362672"/>
                    <a:gd name="connsiteX20" fmla="*/ 13441680 w 26563320"/>
                    <a:gd name="connsiteY20" fmla="*/ 3733800 h 10362672"/>
                    <a:gd name="connsiteX21" fmla="*/ 12755880 w 26563320"/>
                    <a:gd name="connsiteY21" fmla="*/ 3543300 h 10362672"/>
                    <a:gd name="connsiteX22" fmla="*/ 12252960 w 26563320"/>
                    <a:gd name="connsiteY22" fmla="*/ 3619500 h 10362672"/>
                    <a:gd name="connsiteX23" fmla="*/ 11338560 w 26563320"/>
                    <a:gd name="connsiteY23" fmla="*/ 3619500 h 10362672"/>
                    <a:gd name="connsiteX24" fmla="*/ 10881360 w 26563320"/>
                    <a:gd name="connsiteY24" fmla="*/ 3733800 h 10362672"/>
                    <a:gd name="connsiteX25" fmla="*/ 10149840 w 26563320"/>
                    <a:gd name="connsiteY25" fmla="*/ 3733800 h 10362672"/>
                    <a:gd name="connsiteX26" fmla="*/ 8321040 w 26563320"/>
                    <a:gd name="connsiteY26" fmla="*/ 3733800 h 10362672"/>
                    <a:gd name="connsiteX27" fmla="*/ 7589520 w 26563320"/>
                    <a:gd name="connsiteY27" fmla="*/ 3695700 h 10362672"/>
                    <a:gd name="connsiteX28" fmla="*/ 5760720 w 26563320"/>
                    <a:gd name="connsiteY28" fmla="*/ 3352800 h 10362672"/>
                    <a:gd name="connsiteX29" fmla="*/ 5029200 w 26563320"/>
                    <a:gd name="connsiteY29" fmla="*/ 2971800 h 10362672"/>
                    <a:gd name="connsiteX30" fmla="*/ 3200400 w 26563320"/>
                    <a:gd name="connsiteY30" fmla="*/ 2971800 h 10362672"/>
                    <a:gd name="connsiteX31" fmla="*/ 2468880 w 26563320"/>
                    <a:gd name="connsiteY31" fmla="*/ 1905000 h 10362672"/>
                    <a:gd name="connsiteX32" fmla="*/ 1005840 w 26563320"/>
                    <a:gd name="connsiteY32" fmla="*/ 1219200 h 10362672"/>
                    <a:gd name="connsiteX33" fmla="*/ 0 w 26563320"/>
                    <a:gd name="connsiteY33" fmla="*/ 0 h 10362672"/>
                    <a:gd name="connsiteX34" fmla="*/ 2468880 w 26563320"/>
                    <a:gd name="connsiteY34" fmla="*/ 1600200 h 10362672"/>
                    <a:gd name="connsiteX35" fmla="*/ 3200400 w 26563320"/>
                    <a:gd name="connsiteY35" fmla="*/ 2133600 h 10362672"/>
                    <a:gd name="connsiteX36" fmla="*/ 5029200 w 26563320"/>
                    <a:gd name="connsiteY36" fmla="*/ 2705100 h 10362672"/>
                    <a:gd name="connsiteX37" fmla="*/ 5760720 w 26563320"/>
                    <a:gd name="connsiteY37" fmla="*/ 3048000 h 10362672"/>
                    <a:gd name="connsiteX38" fmla="*/ 7589520 w 26563320"/>
                    <a:gd name="connsiteY38" fmla="*/ 3429000 h 10362672"/>
                    <a:gd name="connsiteX39" fmla="*/ 16002000 w 26563320"/>
                    <a:gd name="connsiteY39" fmla="*/ 2628900 h 10362672"/>
                    <a:gd name="connsiteX40" fmla="*/ 21259800 w 26563320"/>
                    <a:gd name="connsiteY40" fmla="*/ 723900 h 10362672"/>
                    <a:gd name="connsiteX41" fmla="*/ 26563320 w 26563320"/>
                    <a:gd name="connsiteY41" fmla="*/ 1981200 h 10362672"/>
                    <a:gd name="connsiteX42" fmla="*/ 26563320 w 26563320"/>
                    <a:gd name="connsiteY42" fmla="*/ 4800601 h 10362672"/>
                    <a:gd name="connsiteX43" fmla="*/ 26106120 w 26563320"/>
                    <a:gd name="connsiteY43" fmla="*/ 7696201 h 10362672"/>
                    <a:gd name="connsiteX44" fmla="*/ 25740361 w 26563320"/>
                    <a:gd name="connsiteY44" fmla="*/ 8763001 h 10362672"/>
                    <a:gd name="connsiteX45" fmla="*/ 23774400 w 26563320"/>
                    <a:gd name="connsiteY45" fmla="*/ 10362672 h 10362672"/>
                    <a:gd name="connsiteX46" fmla="*/ 23728680 w 26563320"/>
                    <a:gd name="connsiteY46" fmla="*/ 10362672 h 10362672"/>
                    <a:gd name="connsiteX47" fmla="*/ 23728680 w 26563320"/>
                    <a:gd name="connsiteY47" fmla="*/ 10287001 h 10362672"/>
                    <a:gd name="connsiteX48" fmla="*/ 23885366 w 26563320"/>
                    <a:gd name="connsiteY48" fmla="*/ 10287001 h 10362672"/>
                    <a:gd name="connsiteX49" fmla="*/ 24364000 w 26563320"/>
                    <a:gd name="connsiteY49" fmla="*/ 10114361 h 10362672"/>
                    <a:gd name="connsiteX50" fmla="*/ 24695944 w 26563320"/>
                    <a:gd name="connsiteY50" fmla="*/ 9801969 h 10362672"/>
                    <a:gd name="connsiteX51" fmla="*/ 25648921 w 26563320"/>
                    <a:gd name="connsiteY51" fmla="*/ 8763001 h 10362672"/>
                    <a:gd name="connsiteX52" fmla="*/ 25648920 w 26563320"/>
                    <a:gd name="connsiteY52" fmla="*/ 8001002 h 10362672"/>
                    <a:gd name="connsiteX0" fmla="*/ 26106120 w 27020520"/>
                    <a:gd name="connsiteY0" fmla="*/ 8572502 h 10934172"/>
                    <a:gd name="connsiteX1" fmla="*/ 26426160 w 27020520"/>
                    <a:gd name="connsiteY1" fmla="*/ 8267702 h 10934172"/>
                    <a:gd name="connsiteX2" fmla="*/ 26426160 w 27020520"/>
                    <a:gd name="connsiteY2" fmla="*/ 3162300 h 10934172"/>
                    <a:gd name="connsiteX3" fmla="*/ 26700480 w 27020520"/>
                    <a:gd name="connsiteY3" fmla="*/ 2819400 h 10934172"/>
                    <a:gd name="connsiteX4" fmla="*/ 26334720 w 27020520"/>
                    <a:gd name="connsiteY4" fmla="*/ 2514600 h 10934172"/>
                    <a:gd name="connsiteX5" fmla="*/ 25968960 w 27020520"/>
                    <a:gd name="connsiteY5" fmla="*/ 2781300 h 10934172"/>
                    <a:gd name="connsiteX6" fmla="*/ 25648920 w 27020520"/>
                    <a:gd name="connsiteY6" fmla="*/ 2781300 h 10934172"/>
                    <a:gd name="connsiteX7" fmla="*/ 25648920 w 27020520"/>
                    <a:gd name="connsiteY7" fmla="*/ 2590800 h 10934172"/>
                    <a:gd name="connsiteX8" fmla="*/ 25100280 w 27020520"/>
                    <a:gd name="connsiteY8" fmla="*/ 2400300 h 10934172"/>
                    <a:gd name="connsiteX9" fmla="*/ 24140160 w 27020520"/>
                    <a:gd name="connsiteY9" fmla="*/ 2400300 h 10934172"/>
                    <a:gd name="connsiteX10" fmla="*/ 24140160 w 27020520"/>
                    <a:gd name="connsiteY10" fmla="*/ 2057400 h 10934172"/>
                    <a:gd name="connsiteX11" fmla="*/ 21214080 w 27020520"/>
                    <a:gd name="connsiteY11" fmla="*/ 2057400 h 10934172"/>
                    <a:gd name="connsiteX12" fmla="*/ 20848320 w 27020520"/>
                    <a:gd name="connsiteY12" fmla="*/ 2400300 h 10934172"/>
                    <a:gd name="connsiteX13" fmla="*/ 19019520 w 27020520"/>
                    <a:gd name="connsiteY13" fmla="*/ 2400300 h 10934172"/>
                    <a:gd name="connsiteX14" fmla="*/ 18425160 w 27020520"/>
                    <a:gd name="connsiteY14" fmla="*/ 2895600 h 10934172"/>
                    <a:gd name="connsiteX15" fmla="*/ 18288000 w 27020520"/>
                    <a:gd name="connsiteY15" fmla="*/ 2933700 h 10934172"/>
                    <a:gd name="connsiteX16" fmla="*/ 18288000 w 27020520"/>
                    <a:gd name="connsiteY16" fmla="*/ 3162300 h 10934172"/>
                    <a:gd name="connsiteX17" fmla="*/ 16459200 w 27020520"/>
                    <a:gd name="connsiteY17" fmla="*/ 3695700 h 10934172"/>
                    <a:gd name="connsiteX18" fmla="*/ 15727680 w 27020520"/>
                    <a:gd name="connsiteY18" fmla="*/ 4114800 h 10934172"/>
                    <a:gd name="connsiteX19" fmla="*/ 14813280 w 27020520"/>
                    <a:gd name="connsiteY19" fmla="*/ 4114800 h 10934172"/>
                    <a:gd name="connsiteX20" fmla="*/ 13898880 w 27020520"/>
                    <a:gd name="connsiteY20" fmla="*/ 4305300 h 10934172"/>
                    <a:gd name="connsiteX21" fmla="*/ 13213080 w 27020520"/>
                    <a:gd name="connsiteY21" fmla="*/ 4114800 h 10934172"/>
                    <a:gd name="connsiteX22" fmla="*/ 12710160 w 27020520"/>
                    <a:gd name="connsiteY22" fmla="*/ 4191000 h 10934172"/>
                    <a:gd name="connsiteX23" fmla="*/ 11795760 w 27020520"/>
                    <a:gd name="connsiteY23" fmla="*/ 4191000 h 10934172"/>
                    <a:gd name="connsiteX24" fmla="*/ 11338560 w 27020520"/>
                    <a:gd name="connsiteY24" fmla="*/ 4305300 h 10934172"/>
                    <a:gd name="connsiteX25" fmla="*/ 10607040 w 27020520"/>
                    <a:gd name="connsiteY25" fmla="*/ 4305300 h 10934172"/>
                    <a:gd name="connsiteX26" fmla="*/ 8778240 w 27020520"/>
                    <a:gd name="connsiteY26" fmla="*/ 4305300 h 10934172"/>
                    <a:gd name="connsiteX27" fmla="*/ 8046720 w 27020520"/>
                    <a:gd name="connsiteY27" fmla="*/ 4267200 h 10934172"/>
                    <a:gd name="connsiteX28" fmla="*/ 6217920 w 27020520"/>
                    <a:gd name="connsiteY28" fmla="*/ 3924300 h 10934172"/>
                    <a:gd name="connsiteX29" fmla="*/ 5486400 w 27020520"/>
                    <a:gd name="connsiteY29" fmla="*/ 3543300 h 10934172"/>
                    <a:gd name="connsiteX30" fmla="*/ 3657600 w 27020520"/>
                    <a:gd name="connsiteY30" fmla="*/ 3543300 h 10934172"/>
                    <a:gd name="connsiteX31" fmla="*/ 2926080 w 27020520"/>
                    <a:gd name="connsiteY31" fmla="*/ 2476500 h 10934172"/>
                    <a:gd name="connsiteX32" fmla="*/ 1463040 w 27020520"/>
                    <a:gd name="connsiteY32" fmla="*/ 1790700 h 10934172"/>
                    <a:gd name="connsiteX33" fmla="*/ 0 w 27020520"/>
                    <a:gd name="connsiteY33" fmla="*/ 0 h 10934172"/>
                    <a:gd name="connsiteX34" fmla="*/ 2926080 w 27020520"/>
                    <a:gd name="connsiteY34" fmla="*/ 2171700 h 10934172"/>
                    <a:gd name="connsiteX35" fmla="*/ 3657600 w 27020520"/>
                    <a:gd name="connsiteY35" fmla="*/ 2705100 h 10934172"/>
                    <a:gd name="connsiteX36" fmla="*/ 5486400 w 27020520"/>
                    <a:gd name="connsiteY36" fmla="*/ 3276600 h 10934172"/>
                    <a:gd name="connsiteX37" fmla="*/ 6217920 w 27020520"/>
                    <a:gd name="connsiteY37" fmla="*/ 3619500 h 10934172"/>
                    <a:gd name="connsiteX38" fmla="*/ 8046720 w 27020520"/>
                    <a:gd name="connsiteY38" fmla="*/ 4000500 h 10934172"/>
                    <a:gd name="connsiteX39" fmla="*/ 16459200 w 27020520"/>
                    <a:gd name="connsiteY39" fmla="*/ 3200400 h 10934172"/>
                    <a:gd name="connsiteX40" fmla="*/ 21717000 w 27020520"/>
                    <a:gd name="connsiteY40" fmla="*/ 1295400 h 10934172"/>
                    <a:gd name="connsiteX41" fmla="*/ 27020520 w 27020520"/>
                    <a:gd name="connsiteY41" fmla="*/ 2552700 h 10934172"/>
                    <a:gd name="connsiteX42" fmla="*/ 27020520 w 27020520"/>
                    <a:gd name="connsiteY42" fmla="*/ 5372101 h 10934172"/>
                    <a:gd name="connsiteX43" fmla="*/ 26563320 w 27020520"/>
                    <a:gd name="connsiteY43" fmla="*/ 8267701 h 10934172"/>
                    <a:gd name="connsiteX44" fmla="*/ 26197561 w 27020520"/>
                    <a:gd name="connsiteY44" fmla="*/ 9334501 h 10934172"/>
                    <a:gd name="connsiteX45" fmla="*/ 24231600 w 27020520"/>
                    <a:gd name="connsiteY45" fmla="*/ 10934172 h 10934172"/>
                    <a:gd name="connsiteX46" fmla="*/ 24185880 w 27020520"/>
                    <a:gd name="connsiteY46" fmla="*/ 10934172 h 10934172"/>
                    <a:gd name="connsiteX47" fmla="*/ 24185880 w 27020520"/>
                    <a:gd name="connsiteY47" fmla="*/ 10858501 h 10934172"/>
                    <a:gd name="connsiteX48" fmla="*/ 24342566 w 27020520"/>
                    <a:gd name="connsiteY48" fmla="*/ 10858501 h 10934172"/>
                    <a:gd name="connsiteX49" fmla="*/ 24821200 w 27020520"/>
                    <a:gd name="connsiteY49" fmla="*/ 10685861 h 10934172"/>
                    <a:gd name="connsiteX50" fmla="*/ 25153144 w 27020520"/>
                    <a:gd name="connsiteY50" fmla="*/ 10373469 h 10934172"/>
                    <a:gd name="connsiteX51" fmla="*/ 26106121 w 27020520"/>
                    <a:gd name="connsiteY51" fmla="*/ 9334501 h 10934172"/>
                    <a:gd name="connsiteX52" fmla="*/ 26106120 w 27020520"/>
                    <a:gd name="connsiteY52" fmla="*/ 8572502 h 10934172"/>
                    <a:gd name="connsiteX0" fmla="*/ 26106120 w 27020520"/>
                    <a:gd name="connsiteY0" fmla="*/ 8610602 h 10972272"/>
                    <a:gd name="connsiteX1" fmla="*/ 26426160 w 27020520"/>
                    <a:gd name="connsiteY1" fmla="*/ 8305802 h 10972272"/>
                    <a:gd name="connsiteX2" fmla="*/ 26426160 w 27020520"/>
                    <a:gd name="connsiteY2" fmla="*/ 3200400 h 10972272"/>
                    <a:gd name="connsiteX3" fmla="*/ 26700480 w 27020520"/>
                    <a:gd name="connsiteY3" fmla="*/ 2857500 h 10972272"/>
                    <a:gd name="connsiteX4" fmla="*/ 26334720 w 27020520"/>
                    <a:gd name="connsiteY4" fmla="*/ 2552700 h 10972272"/>
                    <a:gd name="connsiteX5" fmla="*/ 25968960 w 27020520"/>
                    <a:gd name="connsiteY5" fmla="*/ 2819400 h 10972272"/>
                    <a:gd name="connsiteX6" fmla="*/ 25648920 w 27020520"/>
                    <a:gd name="connsiteY6" fmla="*/ 2819400 h 10972272"/>
                    <a:gd name="connsiteX7" fmla="*/ 25648920 w 27020520"/>
                    <a:gd name="connsiteY7" fmla="*/ 2628900 h 10972272"/>
                    <a:gd name="connsiteX8" fmla="*/ 25100280 w 27020520"/>
                    <a:gd name="connsiteY8" fmla="*/ 2438400 h 10972272"/>
                    <a:gd name="connsiteX9" fmla="*/ 24140160 w 27020520"/>
                    <a:gd name="connsiteY9" fmla="*/ 2438400 h 10972272"/>
                    <a:gd name="connsiteX10" fmla="*/ 24140160 w 27020520"/>
                    <a:gd name="connsiteY10" fmla="*/ 2095500 h 10972272"/>
                    <a:gd name="connsiteX11" fmla="*/ 21214080 w 27020520"/>
                    <a:gd name="connsiteY11" fmla="*/ 2095500 h 10972272"/>
                    <a:gd name="connsiteX12" fmla="*/ 20848320 w 27020520"/>
                    <a:gd name="connsiteY12" fmla="*/ 2438400 h 10972272"/>
                    <a:gd name="connsiteX13" fmla="*/ 19019520 w 27020520"/>
                    <a:gd name="connsiteY13" fmla="*/ 2438400 h 10972272"/>
                    <a:gd name="connsiteX14" fmla="*/ 18425160 w 27020520"/>
                    <a:gd name="connsiteY14" fmla="*/ 2933700 h 10972272"/>
                    <a:gd name="connsiteX15" fmla="*/ 18288000 w 27020520"/>
                    <a:gd name="connsiteY15" fmla="*/ 2971800 h 10972272"/>
                    <a:gd name="connsiteX16" fmla="*/ 18288000 w 27020520"/>
                    <a:gd name="connsiteY16" fmla="*/ 3200400 h 10972272"/>
                    <a:gd name="connsiteX17" fmla="*/ 16459200 w 27020520"/>
                    <a:gd name="connsiteY17" fmla="*/ 3733800 h 10972272"/>
                    <a:gd name="connsiteX18" fmla="*/ 15727680 w 27020520"/>
                    <a:gd name="connsiteY18" fmla="*/ 4152900 h 10972272"/>
                    <a:gd name="connsiteX19" fmla="*/ 14813280 w 27020520"/>
                    <a:gd name="connsiteY19" fmla="*/ 4152900 h 10972272"/>
                    <a:gd name="connsiteX20" fmla="*/ 13898880 w 27020520"/>
                    <a:gd name="connsiteY20" fmla="*/ 4343400 h 10972272"/>
                    <a:gd name="connsiteX21" fmla="*/ 13213080 w 27020520"/>
                    <a:gd name="connsiteY21" fmla="*/ 4152900 h 10972272"/>
                    <a:gd name="connsiteX22" fmla="*/ 12710160 w 27020520"/>
                    <a:gd name="connsiteY22" fmla="*/ 4229100 h 10972272"/>
                    <a:gd name="connsiteX23" fmla="*/ 11795760 w 27020520"/>
                    <a:gd name="connsiteY23" fmla="*/ 4229100 h 10972272"/>
                    <a:gd name="connsiteX24" fmla="*/ 11338560 w 27020520"/>
                    <a:gd name="connsiteY24" fmla="*/ 4343400 h 10972272"/>
                    <a:gd name="connsiteX25" fmla="*/ 10607040 w 27020520"/>
                    <a:gd name="connsiteY25" fmla="*/ 4343400 h 10972272"/>
                    <a:gd name="connsiteX26" fmla="*/ 8778240 w 27020520"/>
                    <a:gd name="connsiteY26" fmla="*/ 4343400 h 10972272"/>
                    <a:gd name="connsiteX27" fmla="*/ 8046720 w 27020520"/>
                    <a:gd name="connsiteY27" fmla="*/ 4305300 h 10972272"/>
                    <a:gd name="connsiteX28" fmla="*/ 6217920 w 27020520"/>
                    <a:gd name="connsiteY28" fmla="*/ 3962400 h 10972272"/>
                    <a:gd name="connsiteX29" fmla="*/ 5486400 w 27020520"/>
                    <a:gd name="connsiteY29" fmla="*/ 3581400 h 10972272"/>
                    <a:gd name="connsiteX30" fmla="*/ 3657600 w 27020520"/>
                    <a:gd name="connsiteY30" fmla="*/ 3581400 h 10972272"/>
                    <a:gd name="connsiteX31" fmla="*/ 2926080 w 27020520"/>
                    <a:gd name="connsiteY31" fmla="*/ 2514600 h 10972272"/>
                    <a:gd name="connsiteX32" fmla="*/ 1463040 w 27020520"/>
                    <a:gd name="connsiteY32" fmla="*/ 1828800 h 10972272"/>
                    <a:gd name="connsiteX33" fmla="*/ 0 w 27020520"/>
                    <a:gd name="connsiteY33" fmla="*/ 38100 h 10972272"/>
                    <a:gd name="connsiteX34" fmla="*/ 137160 w 27020520"/>
                    <a:gd name="connsiteY34" fmla="*/ 0 h 10972272"/>
                    <a:gd name="connsiteX35" fmla="*/ 2926080 w 27020520"/>
                    <a:gd name="connsiteY35" fmla="*/ 2209800 h 10972272"/>
                    <a:gd name="connsiteX36" fmla="*/ 3657600 w 27020520"/>
                    <a:gd name="connsiteY36" fmla="*/ 2743200 h 10972272"/>
                    <a:gd name="connsiteX37" fmla="*/ 5486400 w 27020520"/>
                    <a:gd name="connsiteY37" fmla="*/ 3314700 h 10972272"/>
                    <a:gd name="connsiteX38" fmla="*/ 6217920 w 27020520"/>
                    <a:gd name="connsiteY38" fmla="*/ 3657600 h 10972272"/>
                    <a:gd name="connsiteX39" fmla="*/ 8046720 w 27020520"/>
                    <a:gd name="connsiteY39" fmla="*/ 4038600 h 10972272"/>
                    <a:gd name="connsiteX40" fmla="*/ 16459200 w 27020520"/>
                    <a:gd name="connsiteY40" fmla="*/ 3238500 h 10972272"/>
                    <a:gd name="connsiteX41" fmla="*/ 21717000 w 27020520"/>
                    <a:gd name="connsiteY41" fmla="*/ 1333500 h 10972272"/>
                    <a:gd name="connsiteX42" fmla="*/ 27020520 w 27020520"/>
                    <a:gd name="connsiteY42" fmla="*/ 2590800 h 10972272"/>
                    <a:gd name="connsiteX43" fmla="*/ 27020520 w 27020520"/>
                    <a:gd name="connsiteY43" fmla="*/ 5410201 h 10972272"/>
                    <a:gd name="connsiteX44" fmla="*/ 26563320 w 27020520"/>
                    <a:gd name="connsiteY44" fmla="*/ 8305801 h 10972272"/>
                    <a:gd name="connsiteX45" fmla="*/ 26197561 w 27020520"/>
                    <a:gd name="connsiteY45" fmla="*/ 9372601 h 10972272"/>
                    <a:gd name="connsiteX46" fmla="*/ 24231600 w 27020520"/>
                    <a:gd name="connsiteY46" fmla="*/ 10972272 h 10972272"/>
                    <a:gd name="connsiteX47" fmla="*/ 24185880 w 27020520"/>
                    <a:gd name="connsiteY47" fmla="*/ 10972272 h 10972272"/>
                    <a:gd name="connsiteX48" fmla="*/ 24185880 w 27020520"/>
                    <a:gd name="connsiteY48" fmla="*/ 10896601 h 10972272"/>
                    <a:gd name="connsiteX49" fmla="*/ 24342566 w 27020520"/>
                    <a:gd name="connsiteY49" fmla="*/ 10896601 h 10972272"/>
                    <a:gd name="connsiteX50" fmla="*/ 24821200 w 27020520"/>
                    <a:gd name="connsiteY50" fmla="*/ 10723961 h 10972272"/>
                    <a:gd name="connsiteX51" fmla="*/ 25153144 w 27020520"/>
                    <a:gd name="connsiteY51" fmla="*/ 10411569 h 10972272"/>
                    <a:gd name="connsiteX52" fmla="*/ 26106121 w 27020520"/>
                    <a:gd name="connsiteY52" fmla="*/ 9372601 h 10972272"/>
                    <a:gd name="connsiteX53" fmla="*/ 26106120 w 27020520"/>
                    <a:gd name="connsiteY53" fmla="*/ 8610602 h 10972272"/>
                    <a:gd name="connsiteX0" fmla="*/ 26106120 w 27020520"/>
                    <a:gd name="connsiteY0" fmla="*/ 8610602 h 10972272"/>
                    <a:gd name="connsiteX1" fmla="*/ 26426160 w 27020520"/>
                    <a:gd name="connsiteY1" fmla="*/ 8305802 h 10972272"/>
                    <a:gd name="connsiteX2" fmla="*/ 26426160 w 27020520"/>
                    <a:gd name="connsiteY2" fmla="*/ 3200400 h 10972272"/>
                    <a:gd name="connsiteX3" fmla="*/ 26700480 w 27020520"/>
                    <a:gd name="connsiteY3" fmla="*/ 2857500 h 10972272"/>
                    <a:gd name="connsiteX4" fmla="*/ 26334720 w 27020520"/>
                    <a:gd name="connsiteY4" fmla="*/ 2552700 h 10972272"/>
                    <a:gd name="connsiteX5" fmla="*/ 25968960 w 27020520"/>
                    <a:gd name="connsiteY5" fmla="*/ 2819400 h 10972272"/>
                    <a:gd name="connsiteX6" fmla="*/ 25648920 w 27020520"/>
                    <a:gd name="connsiteY6" fmla="*/ 2819400 h 10972272"/>
                    <a:gd name="connsiteX7" fmla="*/ 25648920 w 27020520"/>
                    <a:gd name="connsiteY7" fmla="*/ 2628900 h 10972272"/>
                    <a:gd name="connsiteX8" fmla="*/ 25100280 w 27020520"/>
                    <a:gd name="connsiteY8" fmla="*/ 2438400 h 10972272"/>
                    <a:gd name="connsiteX9" fmla="*/ 24140160 w 27020520"/>
                    <a:gd name="connsiteY9" fmla="*/ 2438400 h 10972272"/>
                    <a:gd name="connsiteX10" fmla="*/ 24140160 w 27020520"/>
                    <a:gd name="connsiteY10" fmla="*/ 2095500 h 10972272"/>
                    <a:gd name="connsiteX11" fmla="*/ 21214080 w 27020520"/>
                    <a:gd name="connsiteY11" fmla="*/ 2095500 h 10972272"/>
                    <a:gd name="connsiteX12" fmla="*/ 20848320 w 27020520"/>
                    <a:gd name="connsiteY12" fmla="*/ 2438400 h 10972272"/>
                    <a:gd name="connsiteX13" fmla="*/ 19019520 w 27020520"/>
                    <a:gd name="connsiteY13" fmla="*/ 2438400 h 10972272"/>
                    <a:gd name="connsiteX14" fmla="*/ 18425160 w 27020520"/>
                    <a:gd name="connsiteY14" fmla="*/ 2933700 h 10972272"/>
                    <a:gd name="connsiteX15" fmla="*/ 18288000 w 27020520"/>
                    <a:gd name="connsiteY15" fmla="*/ 2971800 h 10972272"/>
                    <a:gd name="connsiteX16" fmla="*/ 18288000 w 27020520"/>
                    <a:gd name="connsiteY16" fmla="*/ 3200400 h 10972272"/>
                    <a:gd name="connsiteX17" fmla="*/ 16459200 w 27020520"/>
                    <a:gd name="connsiteY17" fmla="*/ 3733800 h 10972272"/>
                    <a:gd name="connsiteX18" fmla="*/ 15727680 w 27020520"/>
                    <a:gd name="connsiteY18" fmla="*/ 4152900 h 10972272"/>
                    <a:gd name="connsiteX19" fmla="*/ 14813280 w 27020520"/>
                    <a:gd name="connsiteY19" fmla="*/ 4152900 h 10972272"/>
                    <a:gd name="connsiteX20" fmla="*/ 13898880 w 27020520"/>
                    <a:gd name="connsiteY20" fmla="*/ 4343400 h 10972272"/>
                    <a:gd name="connsiteX21" fmla="*/ 13213080 w 27020520"/>
                    <a:gd name="connsiteY21" fmla="*/ 4152900 h 10972272"/>
                    <a:gd name="connsiteX22" fmla="*/ 12710160 w 27020520"/>
                    <a:gd name="connsiteY22" fmla="*/ 4229100 h 10972272"/>
                    <a:gd name="connsiteX23" fmla="*/ 11795760 w 27020520"/>
                    <a:gd name="connsiteY23" fmla="*/ 4229100 h 10972272"/>
                    <a:gd name="connsiteX24" fmla="*/ 11338560 w 27020520"/>
                    <a:gd name="connsiteY24" fmla="*/ 4343400 h 10972272"/>
                    <a:gd name="connsiteX25" fmla="*/ 10607040 w 27020520"/>
                    <a:gd name="connsiteY25" fmla="*/ 4343400 h 10972272"/>
                    <a:gd name="connsiteX26" fmla="*/ 8778240 w 27020520"/>
                    <a:gd name="connsiteY26" fmla="*/ 4343400 h 10972272"/>
                    <a:gd name="connsiteX27" fmla="*/ 8046720 w 27020520"/>
                    <a:gd name="connsiteY27" fmla="*/ 4305300 h 10972272"/>
                    <a:gd name="connsiteX28" fmla="*/ 6217920 w 27020520"/>
                    <a:gd name="connsiteY28" fmla="*/ 3962400 h 10972272"/>
                    <a:gd name="connsiteX29" fmla="*/ 5486400 w 27020520"/>
                    <a:gd name="connsiteY29" fmla="*/ 3581400 h 10972272"/>
                    <a:gd name="connsiteX30" fmla="*/ 3657600 w 27020520"/>
                    <a:gd name="connsiteY30" fmla="*/ 3581400 h 10972272"/>
                    <a:gd name="connsiteX31" fmla="*/ 2926080 w 27020520"/>
                    <a:gd name="connsiteY31" fmla="*/ 2514600 h 10972272"/>
                    <a:gd name="connsiteX32" fmla="*/ 1463040 w 27020520"/>
                    <a:gd name="connsiteY32" fmla="*/ 1828800 h 10972272"/>
                    <a:gd name="connsiteX33" fmla="*/ 0 w 27020520"/>
                    <a:gd name="connsiteY33" fmla="*/ 38100 h 10972272"/>
                    <a:gd name="connsiteX34" fmla="*/ 137160 w 27020520"/>
                    <a:gd name="connsiteY34" fmla="*/ 0 h 10972272"/>
                    <a:gd name="connsiteX35" fmla="*/ 2926080 w 27020520"/>
                    <a:gd name="connsiteY35" fmla="*/ 2209800 h 10972272"/>
                    <a:gd name="connsiteX36" fmla="*/ 3657600 w 27020520"/>
                    <a:gd name="connsiteY36" fmla="*/ 2743200 h 10972272"/>
                    <a:gd name="connsiteX37" fmla="*/ 5486400 w 27020520"/>
                    <a:gd name="connsiteY37" fmla="*/ 3314700 h 10972272"/>
                    <a:gd name="connsiteX38" fmla="*/ 6217920 w 27020520"/>
                    <a:gd name="connsiteY38" fmla="*/ 3657600 h 10972272"/>
                    <a:gd name="connsiteX39" fmla="*/ 8046720 w 27020520"/>
                    <a:gd name="connsiteY39" fmla="*/ 4038600 h 10972272"/>
                    <a:gd name="connsiteX40" fmla="*/ 11018520 w 27020520"/>
                    <a:gd name="connsiteY40" fmla="*/ 4114800 h 10972272"/>
                    <a:gd name="connsiteX41" fmla="*/ 16459200 w 27020520"/>
                    <a:gd name="connsiteY41" fmla="*/ 3238500 h 10972272"/>
                    <a:gd name="connsiteX42" fmla="*/ 21717000 w 27020520"/>
                    <a:gd name="connsiteY42" fmla="*/ 1333500 h 10972272"/>
                    <a:gd name="connsiteX43" fmla="*/ 27020520 w 27020520"/>
                    <a:gd name="connsiteY43" fmla="*/ 2590800 h 10972272"/>
                    <a:gd name="connsiteX44" fmla="*/ 27020520 w 27020520"/>
                    <a:gd name="connsiteY44" fmla="*/ 5410201 h 10972272"/>
                    <a:gd name="connsiteX45" fmla="*/ 26563320 w 27020520"/>
                    <a:gd name="connsiteY45" fmla="*/ 8305801 h 10972272"/>
                    <a:gd name="connsiteX46" fmla="*/ 26197561 w 27020520"/>
                    <a:gd name="connsiteY46" fmla="*/ 9372601 h 10972272"/>
                    <a:gd name="connsiteX47" fmla="*/ 24231600 w 27020520"/>
                    <a:gd name="connsiteY47" fmla="*/ 10972272 h 10972272"/>
                    <a:gd name="connsiteX48" fmla="*/ 24185880 w 27020520"/>
                    <a:gd name="connsiteY48" fmla="*/ 10972272 h 10972272"/>
                    <a:gd name="connsiteX49" fmla="*/ 24185880 w 27020520"/>
                    <a:gd name="connsiteY49" fmla="*/ 10896601 h 10972272"/>
                    <a:gd name="connsiteX50" fmla="*/ 24342566 w 27020520"/>
                    <a:gd name="connsiteY50" fmla="*/ 10896601 h 10972272"/>
                    <a:gd name="connsiteX51" fmla="*/ 24821200 w 27020520"/>
                    <a:gd name="connsiteY51" fmla="*/ 10723961 h 10972272"/>
                    <a:gd name="connsiteX52" fmla="*/ 25153144 w 27020520"/>
                    <a:gd name="connsiteY52" fmla="*/ 10411569 h 10972272"/>
                    <a:gd name="connsiteX53" fmla="*/ 26106121 w 27020520"/>
                    <a:gd name="connsiteY53" fmla="*/ 9372601 h 10972272"/>
                    <a:gd name="connsiteX54" fmla="*/ 26106120 w 27020520"/>
                    <a:gd name="connsiteY54" fmla="*/ 8610602 h 10972272"/>
                    <a:gd name="connsiteX0" fmla="*/ 26106120 w 27020520"/>
                    <a:gd name="connsiteY0" fmla="*/ 8610602 h 10972272"/>
                    <a:gd name="connsiteX1" fmla="*/ 26426160 w 27020520"/>
                    <a:gd name="connsiteY1" fmla="*/ 8305802 h 10972272"/>
                    <a:gd name="connsiteX2" fmla="*/ 26426160 w 27020520"/>
                    <a:gd name="connsiteY2" fmla="*/ 3200400 h 10972272"/>
                    <a:gd name="connsiteX3" fmla="*/ 26700480 w 27020520"/>
                    <a:gd name="connsiteY3" fmla="*/ 2857500 h 10972272"/>
                    <a:gd name="connsiteX4" fmla="*/ 26334720 w 27020520"/>
                    <a:gd name="connsiteY4" fmla="*/ 2552700 h 10972272"/>
                    <a:gd name="connsiteX5" fmla="*/ 25968960 w 27020520"/>
                    <a:gd name="connsiteY5" fmla="*/ 2819400 h 10972272"/>
                    <a:gd name="connsiteX6" fmla="*/ 25648920 w 27020520"/>
                    <a:gd name="connsiteY6" fmla="*/ 2819400 h 10972272"/>
                    <a:gd name="connsiteX7" fmla="*/ 25648920 w 27020520"/>
                    <a:gd name="connsiteY7" fmla="*/ 2628900 h 10972272"/>
                    <a:gd name="connsiteX8" fmla="*/ 25100280 w 27020520"/>
                    <a:gd name="connsiteY8" fmla="*/ 2438400 h 10972272"/>
                    <a:gd name="connsiteX9" fmla="*/ 24140160 w 27020520"/>
                    <a:gd name="connsiteY9" fmla="*/ 2438400 h 10972272"/>
                    <a:gd name="connsiteX10" fmla="*/ 24140160 w 27020520"/>
                    <a:gd name="connsiteY10" fmla="*/ 2095500 h 10972272"/>
                    <a:gd name="connsiteX11" fmla="*/ 21214080 w 27020520"/>
                    <a:gd name="connsiteY11" fmla="*/ 2095500 h 10972272"/>
                    <a:gd name="connsiteX12" fmla="*/ 20848320 w 27020520"/>
                    <a:gd name="connsiteY12" fmla="*/ 2438400 h 10972272"/>
                    <a:gd name="connsiteX13" fmla="*/ 19019520 w 27020520"/>
                    <a:gd name="connsiteY13" fmla="*/ 2438400 h 10972272"/>
                    <a:gd name="connsiteX14" fmla="*/ 18425160 w 27020520"/>
                    <a:gd name="connsiteY14" fmla="*/ 2933700 h 10972272"/>
                    <a:gd name="connsiteX15" fmla="*/ 18288000 w 27020520"/>
                    <a:gd name="connsiteY15" fmla="*/ 2971800 h 10972272"/>
                    <a:gd name="connsiteX16" fmla="*/ 18288000 w 27020520"/>
                    <a:gd name="connsiteY16" fmla="*/ 3200400 h 10972272"/>
                    <a:gd name="connsiteX17" fmla="*/ 16459200 w 27020520"/>
                    <a:gd name="connsiteY17" fmla="*/ 3733800 h 10972272"/>
                    <a:gd name="connsiteX18" fmla="*/ 15727680 w 27020520"/>
                    <a:gd name="connsiteY18" fmla="*/ 4152900 h 10972272"/>
                    <a:gd name="connsiteX19" fmla="*/ 14813280 w 27020520"/>
                    <a:gd name="connsiteY19" fmla="*/ 4152900 h 10972272"/>
                    <a:gd name="connsiteX20" fmla="*/ 13898880 w 27020520"/>
                    <a:gd name="connsiteY20" fmla="*/ 4343400 h 10972272"/>
                    <a:gd name="connsiteX21" fmla="*/ 13213080 w 27020520"/>
                    <a:gd name="connsiteY21" fmla="*/ 4152900 h 10972272"/>
                    <a:gd name="connsiteX22" fmla="*/ 12710160 w 27020520"/>
                    <a:gd name="connsiteY22" fmla="*/ 4229100 h 10972272"/>
                    <a:gd name="connsiteX23" fmla="*/ 11795760 w 27020520"/>
                    <a:gd name="connsiteY23" fmla="*/ 4229100 h 10972272"/>
                    <a:gd name="connsiteX24" fmla="*/ 11338560 w 27020520"/>
                    <a:gd name="connsiteY24" fmla="*/ 4343400 h 10972272"/>
                    <a:gd name="connsiteX25" fmla="*/ 10607040 w 27020520"/>
                    <a:gd name="connsiteY25" fmla="*/ 4343400 h 10972272"/>
                    <a:gd name="connsiteX26" fmla="*/ 8778240 w 27020520"/>
                    <a:gd name="connsiteY26" fmla="*/ 4343400 h 10972272"/>
                    <a:gd name="connsiteX27" fmla="*/ 8046720 w 27020520"/>
                    <a:gd name="connsiteY27" fmla="*/ 4305300 h 10972272"/>
                    <a:gd name="connsiteX28" fmla="*/ 6217920 w 27020520"/>
                    <a:gd name="connsiteY28" fmla="*/ 3962400 h 10972272"/>
                    <a:gd name="connsiteX29" fmla="*/ 5486400 w 27020520"/>
                    <a:gd name="connsiteY29" fmla="*/ 3581400 h 10972272"/>
                    <a:gd name="connsiteX30" fmla="*/ 3657600 w 27020520"/>
                    <a:gd name="connsiteY30" fmla="*/ 3581400 h 10972272"/>
                    <a:gd name="connsiteX31" fmla="*/ 2926080 w 27020520"/>
                    <a:gd name="connsiteY31" fmla="*/ 2514600 h 10972272"/>
                    <a:gd name="connsiteX32" fmla="*/ 1463040 w 27020520"/>
                    <a:gd name="connsiteY32" fmla="*/ 1828800 h 10972272"/>
                    <a:gd name="connsiteX33" fmla="*/ 0 w 27020520"/>
                    <a:gd name="connsiteY33" fmla="*/ 38100 h 10972272"/>
                    <a:gd name="connsiteX34" fmla="*/ 137160 w 27020520"/>
                    <a:gd name="connsiteY34" fmla="*/ 0 h 10972272"/>
                    <a:gd name="connsiteX35" fmla="*/ 2926080 w 27020520"/>
                    <a:gd name="connsiteY35" fmla="*/ 2209800 h 10972272"/>
                    <a:gd name="connsiteX36" fmla="*/ 3657600 w 27020520"/>
                    <a:gd name="connsiteY36" fmla="*/ 2743200 h 10972272"/>
                    <a:gd name="connsiteX37" fmla="*/ 5486400 w 27020520"/>
                    <a:gd name="connsiteY37" fmla="*/ 3314700 h 10972272"/>
                    <a:gd name="connsiteX38" fmla="*/ 6217920 w 27020520"/>
                    <a:gd name="connsiteY38" fmla="*/ 3657600 h 10972272"/>
                    <a:gd name="connsiteX39" fmla="*/ 11018520 w 27020520"/>
                    <a:gd name="connsiteY39" fmla="*/ 4114800 h 10972272"/>
                    <a:gd name="connsiteX40" fmla="*/ 16459200 w 27020520"/>
                    <a:gd name="connsiteY40" fmla="*/ 3238500 h 10972272"/>
                    <a:gd name="connsiteX41" fmla="*/ 21717000 w 27020520"/>
                    <a:gd name="connsiteY41" fmla="*/ 1333500 h 10972272"/>
                    <a:gd name="connsiteX42" fmla="*/ 27020520 w 27020520"/>
                    <a:gd name="connsiteY42" fmla="*/ 2590800 h 10972272"/>
                    <a:gd name="connsiteX43" fmla="*/ 27020520 w 27020520"/>
                    <a:gd name="connsiteY43" fmla="*/ 5410201 h 10972272"/>
                    <a:gd name="connsiteX44" fmla="*/ 26563320 w 27020520"/>
                    <a:gd name="connsiteY44" fmla="*/ 8305801 h 10972272"/>
                    <a:gd name="connsiteX45" fmla="*/ 26197561 w 27020520"/>
                    <a:gd name="connsiteY45" fmla="*/ 9372601 h 10972272"/>
                    <a:gd name="connsiteX46" fmla="*/ 24231600 w 27020520"/>
                    <a:gd name="connsiteY46" fmla="*/ 10972272 h 10972272"/>
                    <a:gd name="connsiteX47" fmla="*/ 24185880 w 27020520"/>
                    <a:gd name="connsiteY47" fmla="*/ 10972272 h 10972272"/>
                    <a:gd name="connsiteX48" fmla="*/ 24185880 w 27020520"/>
                    <a:gd name="connsiteY48" fmla="*/ 10896601 h 10972272"/>
                    <a:gd name="connsiteX49" fmla="*/ 24342566 w 27020520"/>
                    <a:gd name="connsiteY49" fmla="*/ 10896601 h 10972272"/>
                    <a:gd name="connsiteX50" fmla="*/ 24821200 w 27020520"/>
                    <a:gd name="connsiteY50" fmla="*/ 10723961 h 10972272"/>
                    <a:gd name="connsiteX51" fmla="*/ 25153144 w 27020520"/>
                    <a:gd name="connsiteY51" fmla="*/ 10411569 h 10972272"/>
                    <a:gd name="connsiteX52" fmla="*/ 26106121 w 27020520"/>
                    <a:gd name="connsiteY52" fmla="*/ 9372601 h 10972272"/>
                    <a:gd name="connsiteX53" fmla="*/ 26106120 w 27020520"/>
                    <a:gd name="connsiteY53" fmla="*/ 8610602 h 10972272"/>
                    <a:gd name="connsiteX0" fmla="*/ 26106120 w 27020520"/>
                    <a:gd name="connsiteY0" fmla="*/ 8610602 h 10972272"/>
                    <a:gd name="connsiteX1" fmla="*/ 26426160 w 27020520"/>
                    <a:gd name="connsiteY1" fmla="*/ 8305802 h 10972272"/>
                    <a:gd name="connsiteX2" fmla="*/ 26426160 w 27020520"/>
                    <a:gd name="connsiteY2" fmla="*/ 3200400 h 10972272"/>
                    <a:gd name="connsiteX3" fmla="*/ 26700480 w 27020520"/>
                    <a:gd name="connsiteY3" fmla="*/ 2857500 h 10972272"/>
                    <a:gd name="connsiteX4" fmla="*/ 26334720 w 27020520"/>
                    <a:gd name="connsiteY4" fmla="*/ 2552700 h 10972272"/>
                    <a:gd name="connsiteX5" fmla="*/ 25968960 w 27020520"/>
                    <a:gd name="connsiteY5" fmla="*/ 2819400 h 10972272"/>
                    <a:gd name="connsiteX6" fmla="*/ 25648920 w 27020520"/>
                    <a:gd name="connsiteY6" fmla="*/ 2819400 h 10972272"/>
                    <a:gd name="connsiteX7" fmla="*/ 25648920 w 27020520"/>
                    <a:gd name="connsiteY7" fmla="*/ 2628900 h 10972272"/>
                    <a:gd name="connsiteX8" fmla="*/ 25100280 w 27020520"/>
                    <a:gd name="connsiteY8" fmla="*/ 2438400 h 10972272"/>
                    <a:gd name="connsiteX9" fmla="*/ 24140160 w 27020520"/>
                    <a:gd name="connsiteY9" fmla="*/ 2438400 h 10972272"/>
                    <a:gd name="connsiteX10" fmla="*/ 24140160 w 27020520"/>
                    <a:gd name="connsiteY10" fmla="*/ 2095500 h 10972272"/>
                    <a:gd name="connsiteX11" fmla="*/ 21214080 w 27020520"/>
                    <a:gd name="connsiteY11" fmla="*/ 2095500 h 10972272"/>
                    <a:gd name="connsiteX12" fmla="*/ 20848320 w 27020520"/>
                    <a:gd name="connsiteY12" fmla="*/ 2438400 h 10972272"/>
                    <a:gd name="connsiteX13" fmla="*/ 19019520 w 27020520"/>
                    <a:gd name="connsiteY13" fmla="*/ 2438400 h 10972272"/>
                    <a:gd name="connsiteX14" fmla="*/ 18425160 w 27020520"/>
                    <a:gd name="connsiteY14" fmla="*/ 2933700 h 10972272"/>
                    <a:gd name="connsiteX15" fmla="*/ 18288000 w 27020520"/>
                    <a:gd name="connsiteY15" fmla="*/ 2971800 h 10972272"/>
                    <a:gd name="connsiteX16" fmla="*/ 18288000 w 27020520"/>
                    <a:gd name="connsiteY16" fmla="*/ 3200400 h 10972272"/>
                    <a:gd name="connsiteX17" fmla="*/ 16459200 w 27020520"/>
                    <a:gd name="connsiteY17" fmla="*/ 3733800 h 10972272"/>
                    <a:gd name="connsiteX18" fmla="*/ 15727680 w 27020520"/>
                    <a:gd name="connsiteY18" fmla="*/ 4152900 h 10972272"/>
                    <a:gd name="connsiteX19" fmla="*/ 14813280 w 27020520"/>
                    <a:gd name="connsiteY19" fmla="*/ 4152900 h 10972272"/>
                    <a:gd name="connsiteX20" fmla="*/ 13898880 w 27020520"/>
                    <a:gd name="connsiteY20" fmla="*/ 4343400 h 10972272"/>
                    <a:gd name="connsiteX21" fmla="*/ 13213080 w 27020520"/>
                    <a:gd name="connsiteY21" fmla="*/ 4152900 h 10972272"/>
                    <a:gd name="connsiteX22" fmla="*/ 12710160 w 27020520"/>
                    <a:gd name="connsiteY22" fmla="*/ 4229100 h 10972272"/>
                    <a:gd name="connsiteX23" fmla="*/ 11795760 w 27020520"/>
                    <a:gd name="connsiteY23" fmla="*/ 4229100 h 10972272"/>
                    <a:gd name="connsiteX24" fmla="*/ 11338560 w 27020520"/>
                    <a:gd name="connsiteY24" fmla="*/ 4343400 h 10972272"/>
                    <a:gd name="connsiteX25" fmla="*/ 10607040 w 27020520"/>
                    <a:gd name="connsiteY25" fmla="*/ 4343400 h 10972272"/>
                    <a:gd name="connsiteX26" fmla="*/ 8778240 w 27020520"/>
                    <a:gd name="connsiteY26" fmla="*/ 4343400 h 10972272"/>
                    <a:gd name="connsiteX27" fmla="*/ 8046720 w 27020520"/>
                    <a:gd name="connsiteY27" fmla="*/ 4305300 h 10972272"/>
                    <a:gd name="connsiteX28" fmla="*/ 6217920 w 27020520"/>
                    <a:gd name="connsiteY28" fmla="*/ 3962400 h 10972272"/>
                    <a:gd name="connsiteX29" fmla="*/ 5486400 w 27020520"/>
                    <a:gd name="connsiteY29" fmla="*/ 3581400 h 10972272"/>
                    <a:gd name="connsiteX30" fmla="*/ 3657600 w 27020520"/>
                    <a:gd name="connsiteY30" fmla="*/ 3581400 h 10972272"/>
                    <a:gd name="connsiteX31" fmla="*/ 2926080 w 27020520"/>
                    <a:gd name="connsiteY31" fmla="*/ 2514600 h 10972272"/>
                    <a:gd name="connsiteX32" fmla="*/ 1463040 w 27020520"/>
                    <a:gd name="connsiteY32" fmla="*/ 1828800 h 10972272"/>
                    <a:gd name="connsiteX33" fmla="*/ 0 w 27020520"/>
                    <a:gd name="connsiteY33" fmla="*/ 38100 h 10972272"/>
                    <a:gd name="connsiteX34" fmla="*/ 137160 w 27020520"/>
                    <a:gd name="connsiteY34" fmla="*/ 0 h 10972272"/>
                    <a:gd name="connsiteX35" fmla="*/ 2926080 w 27020520"/>
                    <a:gd name="connsiteY35" fmla="*/ 2209800 h 10972272"/>
                    <a:gd name="connsiteX36" fmla="*/ 3657600 w 27020520"/>
                    <a:gd name="connsiteY36" fmla="*/ 2743200 h 10972272"/>
                    <a:gd name="connsiteX37" fmla="*/ 5486400 w 27020520"/>
                    <a:gd name="connsiteY37" fmla="*/ 3314700 h 10972272"/>
                    <a:gd name="connsiteX38" fmla="*/ 11018520 w 27020520"/>
                    <a:gd name="connsiteY38" fmla="*/ 4114800 h 10972272"/>
                    <a:gd name="connsiteX39" fmla="*/ 16459200 w 27020520"/>
                    <a:gd name="connsiteY39" fmla="*/ 3238500 h 10972272"/>
                    <a:gd name="connsiteX40" fmla="*/ 21717000 w 27020520"/>
                    <a:gd name="connsiteY40" fmla="*/ 1333500 h 10972272"/>
                    <a:gd name="connsiteX41" fmla="*/ 27020520 w 27020520"/>
                    <a:gd name="connsiteY41" fmla="*/ 2590800 h 10972272"/>
                    <a:gd name="connsiteX42" fmla="*/ 27020520 w 27020520"/>
                    <a:gd name="connsiteY42" fmla="*/ 5410201 h 10972272"/>
                    <a:gd name="connsiteX43" fmla="*/ 26563320 w 27020520"/>
                    <a:gd name="connsiteY43" fmla="*/ 8305801 h 10972272"/>
                    <a:gd name="connsiteX44" fmla="*/ 26197561 w 27020520"/>
                    <a:gd name="connsiteY44" fmla="*/ 9372601 h 10972272"/>
                    <a:gd name="connsiteX45" fmla="*/ 24231600 w 27020520"/>
                    <a:gd name="connsiteY45" fmla="*/ 10972272 h 10972272"/>
                    <a:gd name="connsiteX46" fmla="*/ 24185880 w 27020520"/>
                    <a:gd name="connsiteY46" fmla="*/ 10972272 h 10972272"/>
                    <a:gd name="connsiteX47" fmla="*/ 24185880 w 27020520"/>
                    <a:gd name="connsiteY47" fmla="*/ 10896601 h 10972272"/>
                    <a:gd name="connsiteX48" fmla="*/ 24342566 w 27020520"/>
                    <a:gd name="connsiteY48" fmla="*/ 10896601 h 10972272"/>
                    <a:gd name="connsiteX49" fmla="*/ 24821200 w 27020520"/>
                    <a:gd name="connsiteY49" fmla="*/ 10723961 h 10972272"/>
                    <a:gd name="connsiteX50" fmla="*/ 25153144 w 27020520"/>
                    <a:gd name="connsiteY50" fmla="*/ 10411569 h 10972272"/>
                    <a:gd name="connsiteX51" fmla="*/ 26106121 w 27020520"/>
                    <a:gd name="connsiteY51" fmla="*/ 9372601 h 10972272"/>
                    <a:gd name="connsiteX52" fmla="*/ 26106120 w 27020520"/>
                    <a:gd name="connsiteY52" fmla="*/ 8610602 h 10972272"/>
                    <a:gd name="connsiteX0" fmla="*/ 26106120 w 27020520"/>
                    <a:gd name="connsiteY0" fmla="*/ 8610602 h 10972272"/>
                    <a:gd name="connsiteX1" fmla="*/ 26426160 w 27020520"/>
                    <a:gd name="connsiteY1" fmla="*/ 8305802 h 10972272"/>
                    <a:gd name="connsiteX2" fmla="*/ 26426160 w 27020520"/>
                    <a:gd name="connsiteY2" fmla="*/ 3200400 h 10972272"/>
                    <a:gd name="connsiteX3" fmla="*/ 26700480 w 27020520"/>
                    <a:gd name="connsiteY3" fmla="*/ 2857500 h 10972272"/>
                    <a:gd name="connsiteX4" fmla="*/ 26334720 w 27020520"/>
                    <a:gd name="connsiteY4" fmla="*/ 2552700 h 10972272"/>
                    <a:gd name="connsiteX5" fmla="*/ 25968960 w 27020520"/>
                    <a:gd name="connsiteY5" fmla="*/ 2819400 h 10972272"/>
                    <a:gd name="connsiteX6" fmla="*/ 25648920 w 27020520"/>
                    <a:gd name="connsiteY6" fmla="*/ 2819400 h 10972272"/>
                    <a:gd name="connsiteX7" fmla="*/ 25648920 w 27020520"/>
                    <a:gd name="connsiteY7" fmla="*/ 2628900 h 10972272"/>
                    <a:gd name="connsiteX8" fmla="*/ 25100280 w 27020520"/>
                    <a:gd name="connsiteY8" fmla="*/ 2438400 h 10972272"/>
                    <a:gd name="connsiteX9" fmla="*/ 24140160 w 27020520"/>
                    <a:gd name="connsiteY9" fmla="*/ 2438400 h 10972272"/>
                    <a:gd name="connsiteX10" fmla="*/ 24140160 w 27020520"/>
                    <a:gd name="connsiteY10" fmla="*/ 2095500 h 10972272"/>
                    <a:gd name="connsiteX11" fmla="*/ 21214080 w 27020520"/>
                    <a:gd name="connsiteY11" fmla="*/ 2095500 h 10972272"/>
                    <a:gd name="connsiteX12" fmla="*/ 20848320 w 27020520"/>
                    <a:gd name="connsiteY12" fmla="*/ 2438400 h 10972272"/>
                    <a:gd name="connsiteX13" fmla="*/ 19019520 w 27020520"/>
                    <a:gd name="connsiteY13" fmla="*/ 2438400 h 10972272"/>
                    <a:gd name="connsiteX14" fmla="*/ 18425160 w 27020520"/>
                    <a:gd name="connsiteY14" fmla="*/ 2933700 h 10972272"/>
                    <a:gd name="connsiteX15" fmla="*/ 18288000 w 27020520"/>
                    <a:gd name="connsiteY15" fmla="*/ 2971800 h 10972272"/>
                    <a:gd name="connsiteX16" fmla="*/ 18288000 w 27020520"/>
                    <a:gd name="connsiteY16" fmla="*/ 3200400 h 10972272"/>
                    <a:gd name="connsiteX17" fmla="*/ 16459200 w 27020520"/>
                    <a:gd name="connsiteY17" fmla="*/ 3733800 h 10972272"/>
                    <a:gd name="connsiteX18" fmla="*/ 15727680 w 27020520"/>
                    <a:gd name="connsiteY18" fmla="*/ 4152900 h 10972272"/>
                    <a:gd name="connsiteX19" fmla="*/ 14813280 w 27020520"/>
                    <a:gd name="connsiteY19" fmla="*/ 4152900 h 10972272"/>
                    <a:gd name="connsiteX20" fmla="*/ 13898880 w 27020520"/>
                    <a:gd name="connsiteY20" fmla="*/ 4343400 h 10972272"/>
                    <a:gd name="connsiteX21" fmla="*/ 13213080 w 27020520"/>
                    <a:gd name="connsiteY21" fmla="*/ 4152900 h 10972272"/>
                    <a:gd name="connsiteX22" fmla="*/ 12710160 w 27020520"/>
                    <a:gd name="connsiteY22" fmla="*/ 4229100 h 10972272"/>
                    <a:gd name="connsiteX23" fmla="*/ 11795760 w 27020520"/>
                    <a:gd name="connsiteY23" fmla="*/ 4229100 h 10972272"/>
                    <a:gd name="connsiteX24" fmla="*/ 11338560 w 27020520"/>
                    <a:gd name="connsiteY24" fmla="*/ 4343400 h 10972272"/>
                    <a:gd name="connsiteX25" fmla="*/ 10607040 w 27020520"/>
                    <a:gd name="connsiteY25" fmla="*/ 4343400 h 10972272"/>
                    <a:gd name="connsiteX26" fmla="*/ 8778240 w 27020520"/>
                    <a:gd name="connsiteY26" fmla="*/ 4343400 h 10972272"/>
                    <a:gd name="connsiteX27" fmla="*/ 8046720 w 27020520"/>
                    <a:gd name="connsiteY27" fmla="*/ 4305300 h 10972272"/>
                    <a:gd name="connsiteX28" fmla="*/ 6217920 w 27020520"/>
                    <a:gd name="connsiteY28" fmla="*/ 3962400 h 10972272"/>
                    <a:gd name="connsiteX29" fmla="*/ 5486400 w 27020520"/>
                    <a:gd name="connsiteY29" fmla="*/ 3581400 h 10972272"/>
                    <a:gd name="connsiteX30" fmla="*/ 3657600 w 27020520"/>
                    <a:gd name="connsiteY30" fmla="*/ 3581400 h 10972272"/>
                    <a:gd name="connsiteX31" fmla="*/ 2926080 w 27020520"/>
                    <a:gd name="connsiteY31" fmla="*/ 2514600 h 10972272"/>
                    <a:gd name="connsiteX32" fmla="*/ 1463040 w 27020520"/>
                    <a:gd name="connsiteY32" fmla="*/ 1828800 h 10972272"/>
                    <a:gd name="connsiteX33" fmla="*/ 0 w 27020520"/>
                    <a:gd name="connsiteY33" fmla="*/ 38100 h 10972272"/>
                    <a:gd name="connsiteX34" fmla="*/ 137160 w 27020520"/>
                    <a:gd name="connsiteY34" fmla="*/ 0 h 10972272"/>
                    <a:gd name="connsiteX35" fmla="*/ 2926080 w 27020520"/>
                    <a:gd name="connsiteY35" fmla="*/ 2209800 h 10972272"/>
                    <a:gd name="connsiteX36" fmla="*/ 3657600 w 27020520"/>
                    <a:gd name="connsiteY36" fmla="*/ 2743200 h 10972272"/>
                    <a:gd name="connsiteX37" fmla="*/ 11018520 w 27020520"/>
                    <a:gd name="connsiteY37" fmla="*/ 4114800 h 10972272"/>
                    <a:gd name="connsiteX38" fmla="*/ 16459200 w 27020520"/>
                    <a:gd name="connsiteY38" fmla="*/ 3238500 h 10972272"/>
                    <a:gd name="connsiteX39" fmla="*/ 21717000 w 27020520"/>
                    <a:gd name="connsiteY39" fmla="*/ 1333500 h 10972272"/>
                    <a:gd name="connsiteX40" fmla="*/ 27020520 w 27020520"/>
                    <a:gd name="connsiteY40" fmla="*/ 2590800 h 10972272"/>
                    <a:gd name="connsiteX41" fmla="*/ 27020520 w 27020520"/>
                    <a:gd name="connsiteY41" fmla="*/ 5410201 h 10972272"/>
                    <a:gd name="connsiteX42" fmla="*/ 26563320 w 27020520"/>
                    <a:gd name="connsiteY42" fmla="*/ 8305801 h 10972272"/>
                    <a:gd name="connsiteX43" fmla="*/ 26197561 w 27020520"/>
                    <a:gd name="connsiteY43" fmla="*/ 9372601 h 10972272"/>
                    <a:gd name="connsiteX44" fmla="*/ 24231600 w 27020520"/>
                    <a:gd name="connsiteY44" fmla="*/ 10972272 h 10972272"/>
                    <a:gd name="connsiteX45" fmla="*/ 24185880 w 27020520"/>
                    <a:gd name="connsiteY45" fmla="*/ 10972272 h 10972272"/>
                    <a:gd name="connsiteX46" fmla="*/ 24185880 w 27020520"/>
                    <a:gd name="connsiteY46" fmla="*/ 10896601 h 10972272"/>
                    <a:gd name="connsiteX47" fmla="*/ 24342566 w 27020520"/>
                    <a:gd name="connsiteY47" fmla="*/ 10896601 h 10972272"/>
                    <a:gd name="connsiteX48" fmla="*/ 24821200 w 27020520"/>
                    <a:gd name="connsiteY48" fmla="*/ 10723961 h 10972272"/>
                    <a:gd name="connsiteX49" fmla="*/ 25153144 w 27020520"/>
                    <a:gd name="connsiteY49" fmla="*/ 10411569 h 10972272"/>
                    <a:gd name="connsiteX50" fmla="*/ 26106121 w 27020520"/>
                    <a:gd name="connsiteY50" fmla="*/ 9372601 h 10972272"/>
                    <a:gd name="connsiteX51" fmla="*/ 26106120 w 27020520"/>
                    <a:gd name="connsiteY51" fmla="*/ 8610602 h 10972272"/>
                    <a:gd name="connsiteX0" fmla="*/ 26106120 w 27020520"/>
                    <a:gd name="connsiteY0" fmla="*/ 8610602 h 10972272"/>
                    <a:gd name="connsiteX1" fmla="*/ 26426160 w 27020520"/>
                    <a:gd name="connsiteY1" fmla="*/ 8305802 h 10972272"/>
                    <a:gd name="connsiteX2" fmla="*/ 26426160 w 27020520"/>
                    <a:gd name="connsiteY2" fmla="*/ 3200400 h 10972272"/>
                    <a:gd name="connsiteX3" fmla="*/ 26700480 w 27020520"/>
                    <a:gd name="connsiteY3" fmla="*/ 2857500 h 10972272"/>
                    <a:gd name="connsiteX4" fmla="*/ 26334720 w 27020520"/>
                    <a:gd name="connsiteY4" fmla="*/ 2552700 h 10972272"/>
                    <a:gd name="connsiteX5" fmla="*/ 25968960 w 27020520"/>
                    <a:gd name="connsiteY5" fmla="*/ 2819400 h 10972272"/>
                    <a:gd name="connsiteX6" fmla="*/ 25648920 w 27020520"/>
                    <a:gd name="connsiteY6" fmla="*/ 2819400 h 10972272"/>
                    <a:gd name="connsiteX7" fmla="*/ 25648920 w 27020520"/>
                    <a:gd name="connsiteY7" fmla="*/ 2628900 h 10972272"/>
                    <a:gd name="connsiteX8" fmla="*/ 25100280 w 27020520"/>
                    <a:gd name="connsiteY8" fmla="*/ 2438400 h 10972272"/>
                    <a:gd name="connsiteX9" fmla="*/ 24140160 w 27020520"/>
                    <a:gd name="connsiteY9" fmla="*/ 2438400 h 10972272"/>
                    <a:gd name="connsiteX10" fmla="*/ 24140160 w 27020520"/>
                    <a:gd name="connsiteY10" fmla="*/ 2095500 h 10972272"/>
                    <a:gd name="connsiteX11" fmla="*/ 21214080 w 27020520"/>
                    <a:gd name="connsiteY11" fmla="*/ 2095500 h 10972272"/>
                    <a:gd name="connsiteX12" fmla="*/ 20848320 w 27020520"/>
                    <a:gd name="connsiteY12" fmla="*/ 2438400 h 10972272"/>
                    <a:gd name="connsiteX13" fmla="*/ 19019520 w 27020520"/>
                    <a:gd name="connsiteY13" fmla="*/ 2438400 h 10972272"/>
                    <a:gd name="connsiteX14" fmla="*/ 18425160 w 27020520"/>
                    <a:gd name="connsiteY14" fmla="*/ 2933700 h 10972272"/>
                    <a:gd name="connsiteX15" fmla="*/ 18288000 w 27020520"/>
                    <a:gd name="connsiteY15" fmla="*/ 2971800 h 10972272"/>
                    <a:gd name="connsiteX16" fmla="*/ 18288000 w 27020520"/>
                    <a:gd name="connsiteY16" fmla="*/ 3200400 h 10972272"/>
                    <a:gd name="connsiteX17" fmla="*/ 16459200 w 27020520"/>
                    <a:gd name="connsiteY17" fmla="*/ 3733800 h 10972272"/>
                    <a:gd name="connsiteX18" fmla="*/ 15727680 w 27020520"/>
                    <a:gd name="connsiteY18" fmla="*/ 4152900 h 10972272"/>
                    <a:gd name="connsiteX19" fmla="*/ 14813280 w 27020520"/>
                    <a:gd name="connsiteY19" fmla="*/ 4152900 h 10972272"/>
                    <a:gd name="connsiteX20" fmla="*/ 13898880 w 27020520"/>
                    <a:gd name="connsiteY20" fmla="*/ 4343400 h 10972272"/>
                    <a:gd name="connsiteX21" fmla="*/ 13213080 w 27020520"/>
                    <a:gd name="connsiteY21" fmla="*/ 4152900 h 10972272"/>
                    <a:gd name="connsiteX22" fmla="*/ 12710160 w 27020520"/>
                    <a:gd name="connsiteY22" fmla="*/ 4229100 h 10972272"/>
                    <a:gd name="connsiteX23" fmla="*/ 11795760 w 27020520"/>
                    <a:gd name="connsiteY23" fmla="*/ 4229100 h 10972272"/>
                    <a:gd name="connsiteX24" fmla="*/ 11338560 w 27020520"/>
                    <a:gd name="connsiteY24" fmla="*/ 4343400 h 10972272"/>
                    <a:gd name="connsiteX25" fmla="*/ 10607040 w 27020520"/>
                    <a:gd name="connsiteY25" fmla="*/ 4343400 h 10972272"/>
                    <a:gd name="connsiteX26" fmla="*/ 8778240 w 27020520"/>
                    <a:gd name="connsiteY26" fmla="*/ 4343400 h 10972272"/>
                    <a:gd name="connsiteX27" fmla="*/ 8046720 w 27020520"/>
                    <a:gd name="connsiteY27" fmla="*/ 4305300 h 10972272"/>
                    <a:gd name="connsiteX28" fmla="*/ 6217920 w 27020520"/>
                    <a:gd name="connsiteY28" fmla="*/ 3962400 h 10972272"/>
                    <a:gd name="connsiteX29" fmla="*/ 5486400 w 27020520"/>
                    <a:gd name="connsiteY29" fmla="*/ 3581400 h 10972272"/>
                    <a:gd name="connsiteX30" fmla="*/ 3657600 w 27020520"/>
                    <a:gd name="connsiteY30" fmla="*/ 3581400 h 10972272"/>
                    <a:gd name="connsiteX31" fmla="*/ 2926080 w 27020520"/>
                    <a:gd name="connsiteY31" fmla="*/ 2514600 h 10972272"/>
                    <a:gd name="connsiteX32" fmla="*/ 1463040 w 27020520"/>
                    <a:gd name="connsiteY32" fmla="*/ 1828800 h 10972272"/>
                    <a:gd name="connsiteX33" fmla="*/ 0 w 27020520"/>
                    <a:gd name="connsiteY33" fmla="*/ 38100 h 10972272"/>
                    <a:gd name="connsiteX34" fmla="*/ 137160 w 27020520"/>
                    <a:gd name="connsiteY34" fmla="*/ 0 h 10972272"/>
                    <a:gd name="connsiteX35" fmla="*/ 2926080 w 27020520"/>
                    <a:gd name="connsiteY35" fmla="*/ 2209800 h 10972272"/>
                    <a:gd name="connsiteX36" fmla="*/ 11018520 w 27020520"/>
                    <a:gd name="connsiteY36" fmla="*/ 4114800 h 10972272"/>
                    <a:gd name="connsiteX37" fmla="*/ 16459200 w 27020520"/>
                    <a:gd name="connsiteY37" fmla="*/ 3238500 h 10972272"/>
                    <a:gd name="connsiteX38" fmla="*/ 21717000 w 27020520"/>
                    <a:gd name="connsiteY38" fmla="*/ 1333500 h 10972272"/>
                    <a:gd name="connsiteX39" fmla="*/ 27020520 w 27020520"/>
                    <a:gd name="connsiteY39" fmla="*/ 2590800 h 10972272"/>
                    <a:gd name="connsiteX40" fmla="*/ 27020520 w 27020520"/>
                    <a:gd name="connsiteY40" fmla="*/ 5410201 h 10972272"/>
                    <a:gd name="connsiteX41" fmla="*/ 26563320 w 27020520"/>
                    <a:gd name="connsiteY41" fmla="*/ 8305801 h 10972272"/>
                    <a:gd name="connsiteX42" fmla="*/ 26197561 w 27020520"/>
                    <a:gd name="connsiteY42" fmla="*/ 9372601 h 10972272"/>
                    <a:gd name="connsiteX43" fmla="*/ 24231600 w 27020520"/>
                    <a:gd name="connsiteY43" fmla="*/ 10972272 h 10972272"/>
                    <a:gd name="connsiteX44" fmla="*/ 24185880 w 27020520"/>
                    <a:gd name="connsiteY44" fmla="*/ 10972272 h 10972272"/>
                    <a:gd name="connsiteX45" fmla="*/ 24185880 w 27020520"/>
                    <a:gd name="connsiteY45" fmla="*/ 10896601 h 10972272"/>
                    <a:gd name="connsiteX46" fmla="*/ 24342566 w 27020520"/>
                    <a:gd name="connsiteY46" fmla="*/ 10896601 h 10972272"/>
                    <a:gd name="connsiteX47" fmla="*/ 24821200 w 27020520"/>
                    <a:gd name="connsiteY47" fmla="*/ 10723961 h 10972272"/>
                    <a:gd name="connsiteX48" fmla="*/ 25153144 w 27020520"/>
                    <a:gd name="connsiteY48" fmla="*/ 10411569 h 10972272"/>
                    <a:gd name="connsiteX49" fmla="*/ 26106121 w 27020520"/>
                    <a:gd name="connsiteY49" fmla="*/ 9372601 h 10972272"/>
                    <a:gd name="connsiteX50" fmla="*/ 26106120 w 27020520"/>
                    <a:gd name="connsiteY50" fmla="*/ 8610602 h 10972272"/>
                    <a:gd name="connsiteX0" fmla="*/ 26106120 w 27020520"/>
                    <a:gd name="connsiteY0" fmla="*/ 8610602 h 10972272"/>
                    <a:gd name="connsiteX1" fmla="*/ 26426160 w 27020520"/>
                    <a:gd name="connsiteY1" fmla="*/ 8305802 h 10972272"/>
                    <a:gd name="connsiteX2" fmla="*/ 26426160 w 27020520"/>
                    <a:gd name="connsiteY2" fmla="*/ 3200400 h 10972272"/>
                    <a:gd name="connsiteX3" fmla="*/ 26700480 w 27020520"/>
                    <a:gd name="connsiteY3" fmla="*/ 2857500 h 10972272"/>
                    <a:gd name="connsiteX4" fmla="*/ 26334720 w 27020520"/>
                    <a:gd name="connsiteY4" fmla="*/ 2552700 h 10972272"/>
                    <a:gd name="connsiteX5" fmla="*/ 25968960 w 27020520"/>
                    <a:gd name="connsiteY5" fmla="*/ 2819400 h 10972272"/>
                    <a:gd name="connsiteX6" fmla="*/ 25648920 w 27020520"/>
                    <a:gd name="connsiteY6" fmla="*/ 2819400 h 10972272"/>
                    <a:gd name="connsiteX7" fmla="*/ 25648920 w 27020520"/>
                    <a:gd name="connsiteY7" fmla="*/ 2628900 h 10972272"/>
                    <a:gd name="connsiteX8" fmla="*/ 25100280 w 27020520"/>
                    <a:gd name="connsiteY8" fmla="*/ 2438400 h 10972272"/>
                    <a:gd name="connsiteX9" fmla="*/ 24140160 w 27020520"/>
                    <a:gd name="connsiteY9" fmla="*/ 2438400 h 10972272"/>
                    <a:gd name="connsiteX10" fmla="*/ 24140160 w 27020520"/>
                    <a:gd name="connsiteY10" fmla="*/ 2095500 h 10972272"/>
                    <a:gd name="connsiteX11" fmla="*/ 21214080 w 27020520"/>
                    <a:gd name="connsiteY11" fmla="*/ 2095500 h 10972272"/>
                    <a:gd name="connsiteX12" fmla="*/ 20848320 w 27020520"/>
                    <a:gd name="connsiteY12" fmla="*/ 2438400 h 10972272"/>
                    <a:gd name="connsiteX13" fmla="*/ 19019520 w 27020520"/>
                    <a:gd name="connsiteY13" fmla="*/ 2438400 h 10972272"/>
                    <a:gd name="connsiteX14" fmla="*/ 18425160 w 27020520"/>
                    <a:gd name="connsiteY14" fmla="*/ 2933700 h 10972272"/>
                    <a:gd name="connsiteX15" fmla="*/ 18288000 w 27020520"/>
                    <a:gd name="connsiteY15" fmla="*/ 2971800 h 10972272"/>
                    <a:gd name="connsiteX16" fmla="*/ 18288000 w 27020520"/>
                    <a:gd name="connsiteY16" fmla="*/ 3200400 h 10972272"/>
                    <a:gd name="connsiteX17" fmla="*/ 16459200 w 27020520"/>
                    <a:gd name="connsiteY17" fmla="*/ 3733800 h 10972272"/>
                    <a:gd name="connsiteX18" fmla="*/ 15727680 w 27020520"/>
                    <a:gd name="connsiteY18" fmla="*/ 4152900 h 10972272"/>
                    <a:gd name="connsiteX19" fmla="*/ 14813280 w 27020520"/>
                    <a:gd name="connsiteY19" fmla="*/ 4152900 h 10972272"/>
                    <a:gd name="connsiteX20" fmla="*/ 13898880 w 27020520"/>
                    <a:gd name="connsiteY20" fmla="*/ 4343400 h 10972272"/>
                    <a:gd name="connsiteX21" fmla="*/ 13213080 w 27020520"/>
                    <a:gd name="connsiteY21" fmla="*/ 4152900 h 10972272"/>
                    <a:gd name="connsiteX22" fmla="*/ 12710160 w 27020520"/>
                    <a:gd name="connsiteY22" fmla="*/ 4229100 h 10972272"/>
                    <a:gd name="connsiteX23" fmla="*/ 11795760 w 27020520"/>
                    <a:gd name="connsiteY23" fmla="*/ 4229100 h 10972272"/>
                    <a:gd name="connsiteX24" fmla="*/ 11338560 w 27020520"/>
                    <a:gd name="connsiteY24" fmla="*/ 4343400 h 10972272"/>
                    <a:gd name="connsiteX25" fmla="*/ 10607040 w 27020520"/>
                    <a:gd name="connsiteY25" fmla="*/ 4343400 h 10972272"/>
                    <a:gd name="connsiteX26" fmla="*/ 8778240 w 27020520"/>
                    <a:gd name="connsiteY26" fmla="*/ 4343400 h 10972272"/>
                    <a:gd name="connsiteX27" fmla="*/ 8046720 w 27020520"/>
                    <a:gd name="connsiteY27" fmla="*/ 4305300 h 10972272"/>
                    <a:gd name="connsiteX28" fmla="*/ 6217920 w 27020520"/>
                    <a:gd name="connsiteY28" fmla="*/ 3962400 h 10972272"/>
                    <a:gd name="connsiteX29" fmla="*/ 5486400 w 27020520"/>
                    <a:gd name="connsiteY29" fmla="*/ 3581400 h 10972272"/>
                    <a:gd name="connsiteX30" fmla="*/ 3657600 w 27020520"/>
                    <a:gd name="connsiteY30" fmla="*/ 3581400 h 10972272"/>
                    <a:gd name="connsiteX31" fmla="*/ 2926080 w 27020520"/>
                    <a:gd name="connsiteY31" fmla="*/ 2514600 h 10972272"/>
                    <a:gd name="connsiteX32" fmla="*/ 1463040 w 27020520"/>
                    <a:gd name="connsiteY32" fmla="*/ 1828800 h 10972272"/>
                    <a:gd name="connsiteX33" fmla="*/ 0 w 27020520"/>
                    <a:gd name="connsiteY33" fmla="*/ 38100 h 10972272"/>
                    <a:gd name="connsiteX34" fmla="*/ 137160 w 27020520"/>
                    <a:gd name="connsiteY34" fmla="*/ 0 h 10972272"/>
                    <a:gd name="connsiteX35" fmla="*/ 11018520 w 27020520"/>
                    <a:gd name="connsiteY35" fmla="*/ 4114800 h 10972272"/>
                    <a:gd name="connsiteX36" fmla="*/ 16459200 w 27020520"/>
                    <a:gd name="connsiteY36" fmla="*/ 3238500 h 10972272"/>
                    <a:gd name="connsiteX37" fmla="*/ 21717000 w 27020520"/>
                    <a:gd name="connsiteY37" fmla="*/ 1333500 h 10972272"/>
                    <a:gd name="connsiteX38" fmla="*/ 27020520 w 27020520"/>
                    <a:gd name="connsiteY38" fmla="*/ 2590800 h 10972272"/>
                    <a:gd name="connsiteX39" fmla="*/ 27020520 w 27020520"/>
                    <a:gd name="connsiteY39" fmla="*/ 5410201 h 10972272"/>
                    <a:gd name="connsiteX40" fmla="*/ 26563320 w 27020520"/>
                    <a:gd name="connsiteY40" fmla="*/ 8305801 h 10972272"/>
                    <a:gd name="connsiteX41" fmla="*/ 26197561 w 27020520"/>
                    <a:gd name="connsiteY41" fmla="*/ 9372601 h 10972272"/>
                    <a:gd name="connsiteX42" fmla="*/ 24231600 w 27020520"/>
                    <a:gd name="connsiteY42" fmla="*/ 10972272 h 10972272"/>
                    <a:gd name="connsiteX43" fmla="*/ 24185880 w 27020520"/>
                    <a:gd name="connsiteY43" fmla="*/ 10972272 h 10972272"/>
                    <a:gd name="connsiteX44" fmla="*/ 24185880 w 27020520"/>
                    <a:gd name="connsiteY44" fmla="*/ 10896601 h 10972272"/>
                    <a:gd name="connsiteX45" fmla="*/ 24342566 w 27020520"/>
                    <a:gd name="connsiteY45" fmla="*/ 10896601 h 10972272"/>
                    <a:gd name="connsiteX46" fmla="*/ 24821200 w 27020520"/>
                    <a:gd name="connsiteY46" fmla="*/ 10723961 h 10972272"/>
                    <a:gd name="connsiteX47" fmla="*/ 25153144 w 27020520"/>
                    <a:gd name="connsiteY47" fmla="*/ 10411569 h 10972272"/>
                    <a:gd name="connsiteX48" fmla="*/ 26106121 w 27020520"/>
                    <a:gd name="connsiteY48" fmla="*/ 9372601 h 10972272"/>
                    <a:gd name="connsiteX49" fmla="*/ 26106120 w 27020520"/>
                    <a:gd name="connsiteY49" fmla="*/ 8610602 h 10972272"/>
                    <a:gd name="connsiteX0" fmla="*/ 26106120 w 27020520"/>
                    <a:gd name="connsiteY0" fmla="*/ 8610602 h 10972272"/>
                    <a:gd name="connsiteX1" fmla="*/ 26426160 w 27020520"/>
                    <a:gd name="connsiteY1" fmla="*/ 8305802 h 10972272"/>
                    <a:gd name="connsiteX2" fmla="*/ 26426160 w 27020520"/>
                    <a:gd name="connsiteY2" fmla="*/ 3200400 h 10972272"/>
                    <a:gd name="connsiteX3" fmla="*/ 26700480 w 27020520"/>
                    <a:gd name="connsiteY3" fmla="*/ 2857500 h 10972272"/>
                    <a:gd name="connsiteX4" fmla="*/ 26334720 w 27020520"/>
                    <a:gd name="connsiteY4" fmla="*/ 2552700 h 10972272"/>
                    <a:gd name="connsiteX5" fmla="*/ 25968960 w 27020520"/>
                    <a:gd name="connsiteY5" fmla="*/ 2819400 h 10972272"/>
                    <a:gd name="connsiteX6" fmla="*/ 25648920 w 27020520"/>
                    <a:gd name="connsiteY6" fmla="*/ 2819400 h 10972272"/>
                    <a:gd name="connsiteX7" fmla="*/ 25648920 w 27020520"/>
                    <a:gd name="connsiteY7" fmla="*/ 2628900 h 10972272"/>
                    <a:gd name="connsiteX8" fmla="*/ 25100280 w 27020520"/>
                    <a:gd name="connsiteY8" fmla="*/ 2438400 h 10972272"/>
                    <a:gd name="connsiteX9" fmla="*/ 24140160 w 27020520"/>
                    <a:gd name="connsiteY9" fmla="*/ 2438400 h 10972272"/>
                    <a:gd name="connsiteX10" fmla="*/ 24140160 w 27020520"/>
                    <a:gd name="connsiteY10" fmla="*/ 2095500 h 10972272"/>
                    <a:gd name="connsiteX11" fmla="*/ 21214080 w 27020520"/>
                    <a:gd name="connsiteY11" fmla="*/ 2095500 h 10972272"/>
                    <a:gd name="connsiteX12" fmla="*/ 20848320 w 27020520"/>
                    <a:gd name="connsiteY12" fmla="*/ 2438400 h 10972272"/>
                    <a:gd name="connsiteX13" fmla="*/ 19019520 w 27020520"/>
                    <a:gd name="connsiteY13" fmla="*/ 2438400 h 10972272"/>
                    <a:gd name="connsiteX14" fmla="*/ 18425160 w 27020520"/>
                    <a:gd name="connsiteY14" fmla="*/ 2933700 h 10972272"/>
                    <a:gd name="connsiteX15" fmla="*/ 18288000 w 27020520"/>
                    <a:gd name="connsiteY15" fmla="*/ 2971800 h 10972272"/>
                    <a:gd name="connsiteX16" fmla="*/ 18288000 w 27020520"/>
                    <a:gd name="connsiteY16" fmla="*/ 3200400 h 10972272"/>
                    <a:gd name="connsiteX17" fmla="*/ 16459200 w 27020520"/>
                    <a:gd name="connsiteY17" fmla="*/ 3733800 h 10972272"/>
                    <a:gd name="connsiteX18" fmla="*/ 15727680 w 27020520"/>
                    <a:gd name="connsiteY18" fmla="*/ 4152900 h 10972272"/>
                    <a:gd name="connsiteX19" fmla="*/ 14813280 w 27020520"/>
                    <a:gd name="connsiteY19" fmla="*/ 4152900 h 10972272"/>
                    <a:gd name="connsiteX20" fmla="*/ 13898880 w 27020520"/>
                    <a:gd name="connsiteY20" fmla="*/ 4343400 h 10972272"/>
                    <a:gd name="connsiteX21" fmla="*/ 13213080 w 27020520"/>
                    <a:gd name="connsiteY21" fmla="*/ 4152900 h 10972272"/>
                    <a:gd name="connsiteX22" fmla="*/ 12710160 w 27020520"/>
                    <a:gd name="connsiteY22" fmla="*/ 4229100 h 10972272"/>
                    <a:gd name="connsiteX23" fmla="*/ 11795760 w 27020520"/>
                    <a:gd name="connsiteY23" fmla="*/ 4229100 h 10972272"/>
                    <a:gd name="connsiteX24" fmla="*/ 11338560 w 27020520"/>
                    <a:gd name="connsiteY24" fmla="*/ 4343400 h 10972272"/>
                    <a:gd name="connsiteX25" fmla="*/ 10607040 w 27020520"/>
                    <a:gd name="connsiteY25" fmla="*/ 4343400 h 10972272"/>
                    <a:gd name="connsiteX26" fmla="*/ 8778240 w 27020520"/>
                    <a:gd name="connsiteY26" fmla="*/ 4343400 h 10972272"/>
                    <a:gd name="connsiteX27" fmla="*/ 8046720 w 27020520"/>
                    <a:gd name="connsiteY27" fmla="*/ 4305300 h 10972272"/>
                    <a:gd name="connsiteX28" fmla="*/ 6217920 w 27020520"/>
                    <a:gd name="connsiteY28" fmla="*/ 3962400 h 10972272"/>
                    <a:gd name="connsiteX29" fmla="*/ 5486400 w 27020520"/>
                    <a:gd name="connsiteY29" fmla="*/ 3581400 h 10972272"/>
                    <a:gd name="connsiteX30" fmla="*/ 3657600 w 27020520"/>
                    <a:gd name="connsiteY30" fmla="*/ 3581400 h 10972272"/>
                    <a:gd name="connsiteX31" fmla="*/ 2926080 w 27020520"/>
                    <a:gd name="connsiteY31" fmla="*/ 2514600 h 10972272"/>
                    <a:gd name="connsiteX32" fmla="*/ 1463040 w 27020520"/>
                    <a:gd name="connsiteY32" fmla="*/ 1828800 h 10972272"/>
                    <a:gd name="connsiteX33" fmla="*/ 0 w 27020520"/>
                    <a:gd name="connsiteY33" fmla="*/ 38100 h 10972272"/>
                    <a:gd name="connsiteX34" fmla="*/ 137160 w 27020520"/>
                    <a:gd name="connsiteY34" fmla="*/ 0 h 10972272"/>
                    <a:gd name="connsiteX35" fmla="*/ 11018520 w 27020520"/>
                    <a:gd name="connsiteY35" fmla="*/ 4114800 h 10972272"/>
                    <a:gd name="connsiteX36" fmla="*/ 16459200 w 27020520"/>
                    <a:gd name="connsiteY36" fmla="*/ 3238500 h 10972272"/>
                    <a:gd name="connsiteX37" fmla="*/ 21717000 w 27020520"/>
                    <a:gd name="connsiteY37" fmla="*/ 1333500 h 10972272"/>
                    <a:gd name="connsiteX38" fmla="*/ 27020520 w 27020520"/>
                    <a:gd name="connsiteY38" fmla="*/ 2590800 h 10972272"/>
                    <a:gd name="connsiteX39" fmla="*/ 27020520 w 27020520"/>
                    <a:gd name="connsiteY39" fmla="*/ 5410201 h 10972272"/>
                    <a:gd name="connsiteX40" fmla="*/ 26563320 w 27020520"/>
                    <a:gd name="connsiteY40" fmla="*/ 8305801 h 10972272"/>
                    <a:gd name="connsiteX41" fmla="*/ 26197561 w 27020520"/>
                    <a:gd name="connsiteY41" fmla="*/ 9372601 h 10972272"/>
                    <a:gd name="connsiteX42" fmla="*/ 24231600 w 27020520"/>
                    <a:gd name="connsiteY42" fmla="*/ 10972272 h 10972272"/>
                    <a:gd name="connsiteX43" fmla="*/ 24185880 w 27020520"/>
                    <a:gd name="connsiteY43" fmla="*/ 10972272 h 10972272"/>
                    <a:gd name="connsiteX44" fmla="*/ 24185880 w 27020520"/>
                    <a:gd name="connsiteY44" fmla="*/ 10896601 h 10972272"/>
                    <a:gd name="connsiteX45" fmla="*/ 24342566 w 27020520"/>
                    <a:gd name="connsiteY45" fmla="*/ 10896601 h 10972272"/>
                    <a:gd name="connsiteX46" fmla="*/ 24821200 w 27020520"/>
                    <a:gd name="connsiteY46" fmla="*/ 10723961 h 10972272"/>
                    <a:gd name="connsiteX47" fmla="*/ 25153144 w 27020520"/>
                    <a:gd name="connsiteY47" fmla="*/ 10411569 h 10972272"/>
                    <a:gd name="connsiteX48" fmla="*/ 26106121 w 27020520"/>
                    <a:gd name="connsiteY48" fmla="*/ 9372601 h 10972272"/>
                    <a:gd name="connsiteX49" fmla="*/ 26106120 w 27020520"/>
                    <a:gd name="connsiteY49" fmla="*/ 8610602 h 10972272"/>
                    <a:gd name="connsiteX0" fmla="*/ 26106120 w 27020520"/>
                    <a:gd name="connsiteY0" fmla="*/ 8610602 h 10972272"/>
                    <a:gd name="connsiteX1" fmla="*/ 26426160 w 27020520"/>
                    <a:gd name="connsiteY1" fmla="*/ 8305802 h 10972272"/>
                    <a:gd name="connsiteX2" fmla="*/ 26426160 w 27020520"/>
                    <a:gd name="connsiteY2" fmla="*/ 3200400 h 10972272"/>
                    <a:gd name="connsiteX3" fmla="*/ 26700480 w 27020520"/>
                    <a:gd name="connsiteY3" fmla="*/ 2857500 h 10972272"/>
                    <a:gd name="connsiteX4" fmla="*/ 26334720 w 27020520"/>
                    <a:gd name="connsiteY4" fmla="*/ 2552700 h 10972272"/>
                    <a:gd name="connsiteX5" fmla="*/ 25968960 w 27020520"/>
                    <a:gd name="connsiteY5" fmla="*/ 2819400 h 10972272"/>
                    <a:gd name="connsiteX6" fmla="*/ 25648920 w 27020520"/>
                    <a:gd name="connsiteY6" fmla="*/ 2819400 h 10972272"/>
                    <a:gd name="connsiteX7" fmla="*/ 25648920 w 27020520"/>
                    <a:gd name="connsiteY7" fmla="*/ 2628900 h 10972272"/>
                    <a:gd name="connsiteX8" fmla="*/ 25100280 w 27020520"/>
                    <a:gd name="connsiteY8" fmla="*/ 2438400 h 10972272"/>
                    <a:gd name="connsiteX9" fmla="*/ 24140160 w 27020520"/>
                    <a:gd name="connsiteY9" fmla="*/ 2438400 h 10972272"/>
                    <a:gd name="connsiteX10" fmla="*/ 24140160 w 27020520"/>
                    <a:gd name="connsiteY10" fmla="*/ 2095500 h 10972272"/>
                    <a:gd name="connsiteX11" fmla="*/ 21214080 w 27020520"/>
                    <a:gd name="connsiteY11" fmla="*/ 2095500 h 10972272"/>
                    <a:gd name="connsiteX12" fmla="*/ 20848320 w 27020520"/>
                    <a:gd name="connsiteY12" fmla="*/ 2438400 h 10972272"/>
                    <a:gd name="connsiteX13" fmla="*/ 19019520 w 27020520"/>
                    <a:gd name="connsiteY13" fmla="*/ 2438400 h 10972272"/>
                    <a:gd name="connsiteX14" fmla="*/ 18425160 w 27020520"/>
                    <a:gd name="connsiteY14" fmla="*/ 2933700 h 10972272"/>
                    <a:gd name="connsiteX15" fmla="*/ 18288000 w 27020520"/>
                    <a:gd name="connsiteY15" fmla="*/ 2971800 h 10972272"/>
                    <a:gd name="connsiteX16" fmla="*/ 18288000 w 27020520"/>
                    <a:gd name="connsiteY16" fmla="*/ 3200400 h 10972272"/>
                    <a:gd name="connsiteX17" fmla="*/ 16459200 w 27020520"/>
                    <a:gd name="connsiteY17" fmla="*/ 3733800 h 10972272"/>
                    <a:gd name="connsiteX18" fmla="*/ 15727680 w 27020520"/>
                    <a:gd name="connsiteY18" fmla="*/ 4152900 h 10972272"/>
                    <a:gd name="connsiteX19" fmla="*/ 14813280 w 27020520"/>
                    <a:gd name="connsiteY19" fmla="*/ 4152900 h 10972272"/>
                    <a:gd name="connsiteX20" fmla="*/ 13898880 w 27020520"/>
                    <a:gd name="connsiteY20" fmla="*/ 4343400 h 10972272"/>
                    <a:gd name="connsiteX21" fmla="*/ 13213080 w 27020520"/>
                    <a:gd name="connsiteY21" fmla="*/ 4152900 h 10972272"/>
                    <a:gd name="connsiteX22" fmla="*/ 12710160 w 27020520"/>
                    <a:gd name="connsiteY22" fmla="*/ 4229100 h 10972272"/>
                    <a:gd name="connsiteX23" fmla="*/ 11795760 w 27020520"/>
                    <a:gd name="connsiteY23" fmla="*/ 4229100 h 10972272"/>
                    <a:gd name="connsiteX24" fmla="*/ 11338560 w 27020520"/>
                    <a:gd name="connsiteY24" fmla="*/ 4343400 h 10972272"/>
                    <a:gd name="connsiteX25" fmla="*/ 10607040 w 27020520"/>
                    <a:gd name="connsiteY25" fmla="*/ 4343400 h 10972272"/>
                    <a:gd name="connsiteX26" fmla="*/ 8778240 w 27020520"/>
                    <a:gd name="connsiteY26" fmla="*/ 4343400 h 10972272"/>
                    <a:gd name="connsiteX27" fmla="*/ 8046720 w 27020520"/>
                    <a:gd name="connsiteY27" fmla="*/ 4305300 h 10972272"/>
                    <a:gd name="connsiteX28" fmla="*/ 6217920 w 27020520"/>
                    <a:gd name="connsiteY28" fmla="*/ 3962400 h 10972272"/>
                    <a:gd name="connsiteX29" fmla="*/ 5486400 w 27020520"/>
                    <a:gd name="connsiteY29" fmla="*/ 3581400 h 10972272"/>
                    <a:gd name="connsiteX30" fmla="*/ 3657600 w 27020520"/>
                    <a:gd name="connsiteY30" fmla="*/ 3581400 h 10972272"/>
                    <a:gd name="connsiteX31" fmla="*/ 2926080 w 27020520"/>
                    <a:gd name="connsiteY31" fmla="*/ 2514600 h 10972272"/>
                    <a:gd name="connsiteX32" fmla="*/ 1463040 w 27020520"/>
                    <a:gd name="connsiteY32" fmla="*/ 1828800 h 10972272"/>
                    <a:gd name="connsiteX33" fmla="*/ 0 w 27020520"/>
                    <a:gd name="connsiteY33" fmla="*/ 38100 h 10972272"/>
                    <a:gd name="connsiteX34" fmla="*/ 137160 w 27020520"/>
                    <a:gd name="connsiteY34" fmla="*/ 0 h 10972272"/>
                    <a:gd name="connsiteX35" fmla="*/ 11018520 w 27020520"/>
                    <a:gd name="connsiteY35" fmla="*/ 4114800 h 10972272"/>
                    <a:gd name="connsiteX36" fmla="*/ 16459200 w 27020520"/>
                    <a:gd name="connsiteY36" fmla="*/ 3238500 h 10972272"/>
                    <a:gd name="connsiteX37" fmla="*/ 21717000 w 27020520"/>
                    <a:gd name="connsiteY37" fmla="*/ 1333500 h 10972272"/>
                    <a:gd name="connsiteX38" fmla="*/ 27020520 w 27020520"/>
                    <a:gd name="connsiteY38" fmla="*/ 2590800 h 10972272"/>
                    <a:gd name="connsiteX39" fmla="*/ 27020520 w 27020520"/>
                    <a:gd name="connsiteY39" fmla="*/ 5410201 h 10972272"/>
                    <a:gd name="connsiteX40" fmla="*/ 26563320 w 27020520"/>
                    <a:gd name="connsiteY40" fmla="*/ 8305801 h 10972272"/>
                    <a:gd name="connsiteX41" fmla="*/ 26197561 w 27020520"/>
                    <a:gd name="connsiteY41" fmla="*/ 9372601 h 10972272"/>
                    <a:gd name="connsiteX42" fmla="*/ 24231600 w 27020520"/>
                    <a:gd name="connsiteY42" fmla="*/ 10972272 h 10972272"/>
                    <a:gd name="connsiteX43" fmla="*/ 24185880 w 27020520"/>
                    <a:gd name="connsiteY43" fmla="*/ 10972272 h 10972272"/>
                    <a:gd name="connsiteX44" fmla="*/ 24185880 w 27020520"/>
                    <a:gd name="connsiteY44" fmla="*/ 10896601 h 10972272"/>
                    <a:gd name="connsiteX45" fmla="*/ 24342566 w 27020520"/>
                    <a:gd name="connsiteY45" fmla="*/ 10896601 h 10972272"/>
                    <a:gd name="connsiteX46" fmla="*/ 24821200 w 27020520"/>
                    <a:gd name="connsiteY46" fmla="*/ 10723961 h 10972272"/>
                    <a:gd name="connsiteX47" fmla="*/ 25153144 w 27020520"/>
                    <a:gd name="connsiteY47" fmla="*/ 10411569 h 10972272"/>
                    <a:gd name="connsiteX48" fmla="*/ 26106121 w 27020520"/>
                    <a:gd name="connsiteY48" fmla="*/ 9372601 h 10972272"/>
                    <a:gd name="connsiteX49" fmla="*/ 26106120 w 27020520"/>
                    <a:gd name="connsiteY49" fmla="*/ 8610602 h 10972272"/>
                    <a:gd name="connsiteX0" fmla="*/ 26106120 w 27020520"/>
                    <a:gd name="connsiteY0" fmla="*/ 8610602 h 10972272"/>
                    <a:gd name="connsiteX1" fmla="*/ 26426160 w 27020520"/>
                    <a:gd name="connsiteY1" fmla="*/ 8305802 h 10972272"/>
                    <a:gd name="connsiteX2" fmla="*/ 26426160 w 27020520"/>
                    <a:gd name="connsiteY2" fmla="*/ 3200400 h 10972272"/>
                    <a:gd name="connsiteX3" fmla="*/ 26700480 w 27020520"/>
                    <a:gd name="connsiteY3" fmla="*/ 2857500 h 10972272"/>
                    <a:gd name="connsiteX4" fmla="*/ 26334720 w 27020520"/>
                    <a:gd name="connsiteY4" fmla="*/ 2552700 h 10972272"/>
                    <a:gd name="connsiteX5" fmla="*/ 25968960 w 27020520"/>
                    <a:gd name="connsiteY5" fmla="*/ 2819400 h 10972272"/>
                    <a:gd name="connsiteX6" fmla="*/ 25648920 w 27020520"/>
                    <a:gd name="connsiteY6" fmla="*/ 2819400 h 10972272"/>
                    <a:gd name="connsiteX7" fmla="*/ 25648920 w 27020520"/>
                    <a:gd name="connsiteY7" fmla="*/ 2628900 h 10972272"/>
                    <a:gd name="connsiteX8" fmla="*/ 25100280 w 27020520"/>
                    <a:gd name="connsiteY8" fmla="*/ 2438400 h 10972272"/>
                    <a:gd name="connsiteX9" fmla="*/ 24140160 w 27020520"/>
                    <a:gd name="connsiteY9" fmla="*/ 2438400 h 10972272"/>
                    <a:gd name="connsiteX10" fmla="*/ 24140160 w 27020520"/>
                    <a:gd name="connsiteY10" fmla="*/ 2095500 h 10972272"/>
                    <a:gd name="connsiteX11" fmla="*/ 21214080 w 27020520"/>
                    <a:gd name="connsiteY11" fmla="*/ 2095500 h 10972272"/>
                    <a:gd name="connsiteX12" fmla="*/ 20848320 w 27020520"/>
                    <a:gd name="connsiteY12" fmla="*/ 2438400 h 10972272"/>
                    <a:gd name="connsiteX13" fmla="*/ 19019520 w 27020520"/>
                    <a:gd name="connsiteY13" fmla="*/ 2438400 h 10972272"/>
                    <a:gd name="connsiteX14" fmla="*/ 18425160 w 27020520"/>
                    <a:gd name="connsiteY14" fmla="*/ 2933700 h 10972272"/>
                    <a:gd name="connsiteX15" fmla="*/ 18288000 w 27020520"/>
                    <a:gd name="connsiteY15" fmla="*/ 2971800 h 10972272"/>
                    <a:gd name="connsiteX16" fmla="*/ 18288000 w 27020520"/>
                    <a:gd name="connsiteY16" fmla="*/ 3200400 h 10972272"/>
                    <a:gd name="connsiteX17" fmla="*/ 16459200 w 27020520"/>
                    <a:gd name="connsiteY17" fmla="*/ 3733800 h 10972272"/>
                    <a:gd name="connsiteX18" fmla="*/ 15727680 w 27020520"/>
                    <a:gd name="connsiteY18" fmla="*/ 4152900 h 10972272"/>
                    <a:gd name="connsiteX19" fmla="*/ 14813280 w 27020520"/>
                    <a:gd name="connsiteY19" fmla="*/ 4152900 h 10972272"/>
                    <a:gd name="connsiteX20" fmla="*/ 13898880 w 27020520"/>
                    <a:gd name="connsiteY20" fmla="*/ 4343400 h 10972272"/>
                    <a:gd name="connsiteX21" fmla="*/ 13213080 w 27020520"/>
                    <a:gd name="connsiteY21" fmla="*/ 4152900 h 10972272"/>
                    <a:gd name="connsiteX22" fmla="*/ 12710160 w 27020520"/>
                    <a:gd name="connsiteY22" fmla="*/ 4229100 h 10972272"/>
                    <a:gd name="connsiteX23" fmla="*/ 11795760 w 27020520"/>
                    <a:gd name="connsiteY23" fmla="*/ 4229100 h 10972272"/>
                    <a:gd name="connsiteX24" fmla="*/ 11338560 w 27020520"/>
                    <a:gd name="connsiteY24" fmla="*/ 4343400 h 10972272"/>
                    <a:gd name="connsiteX25" fmla="*/ 10607040 w 27020520"/>
                    <a:gd name="connsiteY25" fmla="*/ 4343400 h 10972272"/>
                    <a:gd name="connsiteX26" fmla="*/ 8778240 w 27020520"/>
                    <a:gd name="connsiteY26" fmla="*/ 4343400 h 10972272"/>
                    <a:gd name="connsiteX27" fmla="*/ 8046720 w 27020520"/>
                    <a:gd name="connsiteY27" fmla="*/ 4305300 h 10972272"/>
                    <a:gd name="connsiteX28" fmla="*/ 6217920 w 27020520"/>
                    <a:gd name="connsiteY28" fmla="*/ 3962400 h 10972272"/>
                    <a:gd name="connsiteX29" fmla="*/ 5486400 w 27020520"/>
                    <a:gd name="connsiteY29" fmla="*/ 3581400 h 10972272"/>
                    <a:gd name="connsiteX30" fmla="*/ 3657600 w 27020520"/>
                    <a:gd name="connsiteY30" fmla="*/ 3581400 h 10972272"/>
                    <a:gd name="connsiteX31" fmla="*/ 2926080 w 27020520"/>
                    <a:gd name="connsiteY31" fmla="*/ 2514600 h 10972272"/>
                    <a:gd name="connsiteX32" fmla="*/ 1463040 w 27020520"/>
                    <a:gd name="connsiteY32" fmla="*/ 1828800 h 10972272"/>
                    <a:gd name="connsiteX33" fmla="*/ 0 w 27020520"/>
                    <a:gd name="connsiteY33" fmla="*/ 38100 h 10972272"/>
                    <a:gd name="connsiteX34" fmla="*/ 137160 w 27020520"/>
                    <a:gd name="connsiteY34" fmla="*/ 0 h 10972272"/>
                    <a:gd name="connsiteX35" fmla="*/ 11018520 w 27020520"/>
                    <a:gd name="connsiteY35" fmla="*/ 4114800 h 10972272"/>
                    <a:gd name="connsiteX36" fmla="*/ 16459200 w 27020520"/>
                    <a:gd name="connsiteY36" fmla="*/ 3238500 h 10972272"/>
                    <a:gd name="connsiteX37" fmla="*/ 21717000 w 27020520"/>
                    <a:gd name="connsiteY37" fmla="*/ 1333500 h 10972272"/>
                    <a:gd name="connsiteX38" fmla="*/ 27020520 w 27020520"/>
                    <a:gd name="connsiteY38" fmla="*/ 2590800 h 10972272"/>
                    <a:gd name="connsiteX39" fmla="*/ 27020520 w 27020520"/>
                    <a:gd name="connsiteY39" fmla="*/ 5410201 h 10972272"/>
                    <a:gd name="connsiteX40" fmla="*/ 26563320 w 27020520"/>
                    <a:gd name="connsiteY40" fmla="*/ 8305801 h 10972272"/>
                    <a:gd name="connsiteX41" fmla="*/ 26197561 w 27020520"/>
                    <a:gd name="connsiteY41" fmla="*/ 9372601 h 10972272"/>
                    <a:gd name="connsiteX42" fmla="*/ 24231600 w 27020520"/>
                    <a:gd name="connsiteY42" fmla="*/ 10972272 h 10972272"/>
                    <a:gd name="connsiteX43" fmla="*/ 24185880 w 27020520"/>
                    <a:gd name="connsiteY43" fmla="*/ 10972272 h 10972272"/>
                    <a:gd name="connsiteX44" fmla="*/ 24185880 w 27020520"/>
                    <a:gd name="connsiteY44" fmla="*/ 10896601 h 10972272"/>
                    <a:gd name="connsiteX45" fmla="*/ 24342566 w 27020520"/>
                    <a:gd name="connsiteY45" fmla="*/ 10896601 h 10972272"/>
                    <a:gd name="connsiteX46" fmla="*/ 24821200 w 27020520"/>
                    <a:gd name="connsiteY46" fmla="*/ 10723961 h 10972272"/>
                    <a:gd name="connsiteX47" fmla="*/ 25153144 w 27020520"/>
                    <a:gd name="connsiteY47" fmla="*/ 10411569 h 10972272"/>
                    <a:gd name="connsiteX48" fmla="*/ 26106121 w 27020520"/>
                    <a:gd name="connsiteY48" fmla="*/ 9372601 h 10972272"/>
                    <a:gd name="connsiteX49" fmla="*/ 26106120 w 27020520"/>
                    <a:gd name="connsiteY49" fmla="*/ 8610602 h 10972272"/>
                    <a:gd name="connsiteX0" fmla="*/ 26106120 w 27020520"/>
                    <a:gd name="connsiteY0" fmla="*/ 8610602 h 10972272"/>
                    <a:gd name="connsiteX1" fmla="*/ 26426160 w 27020520"/>
                    <a:gd name="connsiteY1" fmla="*/ 8305802 h 10972272"/>
                    <a:gd name="connsiteX2" fmla="*/ 26426160 w 27020520"/>
                    <a:gd name="connsiteY2" fmla="*/ 3200400 h 10972272"/>
                    <a:gd name="connsiteX3" fmla="*/ 26700480 w 27020520"/>
                    <a:gd name="connsiteY3" fmla="*/ 2857500 h 10972272"/>
                    <a:gd name="connsiteX4" fmla="*/ 26334720 w 27020520"/>
                    <a:gd name="connsiteY4" fmla="*/ 2552700 h 10972272"/>
                    <a:gd name="connsiteX5" fmla="*/ 25968960 w 27020520"/>
                    <a:gd name="connsiteY5" fmla="*/ 2819400 h 10972272"/>
                    <a:gd name="connsiteX6" fmla="*/ 25648920 w 27020520"/>
                    <a:gd name="connsiteY6" fmla="*/ 2819400 h 10972272"/>
                    <a:gd name="connsiteX7" fmla="*/ 25648920 w 27020520"/>
                    <a:gd name="connsiteY7" fmla="*/ 2628900 h 10972272"/>
                    <a:gd name="connsiteX8" fmla="*/ 25100280 w 27020520"/>
                    <a:gd name="connsiteY8" fmla="*/ 2438400 h 10972272"/>
                    <a:gd name="connsiteX9" fmla="*/ 24140160 w 27020520"/>
                    <a:gd name="connsiteY9" fmla="*/ 2438400 h 10972272"/>
                    <a:gd name="connsiteX10" fmla="*/ 24140160 w 27020520"/>
                    <a:gd name="connsiteY10" fmla="*/ 2095500 h 10972272"/>
                    <a:gd name="connsiteX11" fmla="*/ 21214080 w 27020520"/>
                    <a:gd name="connsiteY11" fmla="*/ 2095500 h 10972272"/>
                    <a:gd name="connsiteX12" fmla="*/ 20848320 w 27020520"/>
                    <a:gd name="connsiteY12" fmla="*/ 2438400 h 10972272"/>
                    <a:gd name="connsiteX13" fmla="*/ 19019520 w 27020520"/>
                    <a:gd name="connsiteY13" fmla="*/ 2438400 h 10972272"/>
                    <a:gd name="connsiteX14" fmla="*/ 18425160 w 27020520"/>
                    <a:gd name="connsiteY14" fmla="*/ 2933700 h 10972272"/>
                    <a:gd name="connsiteX15" fmla="*/ 18288000 w 27020520"/>
                    <a:gd name="connsiteY15" fmla="*/ 2971800 h 10972272"/>
                    <a:gd name="connsiteX16" fmla="*/ 18288000 w 27020520"/>
                    <a:gd name="connsiteY16" fmla="*/ 3200400 h 10972272"/>
                    <a:gd name="connsiteX17" fmla="*/ 16459200 w 27020520"/>
                    <a:gd name="connsiteY17" fmla="*/ 3733800 h 10972272"/>
                    <a:gd name="connsiteX18" fmla="*/ 15727680 w 27020520"/>
                    <a:gd name="connsiteY18" fmla="*/ 4152900 h 10972272"/>
                    <a:gd name="connsiteX19" fmla="*/ 14813280 w 27020520"/>
                    <a:gd name="connsiteY19" fmla="*/ 4152900 h 10972272"/>
                    <a:gd name="connsiteX20" fmla="*/ 13898880 w 27020520"/>
                    <a:gd name="connsiteY20" fmla="*/ 4343400 h 10972272"/>
                    <a:gd name="connsiteX21" fmla="*/ 13213080 w 27020520"/>
                    <a:gd name="connsiteY21" fmla="*/ 4152900 h 10972272"/>
                    <a:gd name="connsiteX22" fmla="*/ 12710160 w 27020520"/>
                    <a:gd name="connsiteY22" fmla="*/ 4229100 h 10972272"/>
                    <a:gd name="connsiteX23" fmla="*/ 11795760 w 27020520"/>
                    <a:gd name="connsiteY23" fmla="*/ 4229100 h 10972272"/>
                    <a:gd name="connsiteX24" fmla="*/ 11338560 w 27020520"/>
                    <a:gd name="connsiteY24" fmla="*/ 4343400 h 10972272"/>
                    <a:gd name="connsiteX25" fmla="*/ 10607040 w 27020520"/>
                    <a:gd name="connsiteY25" fmla="*/ 4343400 h 10972272"/>
                    <a:gd name="connsiteX26" fmla="*/ 8778240 w 27020520"/>
                    <a:gd name="connsiteY26" fmla="*/ 4343400 h 10972272"/>
                    <a:gd name="connsiteX27" fmla="*/ 8046720 w 27020520"/>
                    <a:gd name="connsiteY27" fmla="*/ 4305300 h 10972272"/>
                    <a:gd name="connsiteX28" fmla="*/ 6217920 w 27020520"/>
                    <a:gd name="connsiteY28" fmla="*/ 3962400 h 10972272"/>
                    <a:gd name="connsiteX29" fmla="*/ 5486400 w 27020520"/>
                    <a:gd name="connsiteY29" fmla="*/ 3581400 h 10972272"/>
                    <a:gd name="connsiteX30" fmla="*/ 3657600 w 27020520"/>
                    <a:gd name="connsiteY30" fmla="*/ 3581400 h 10972272"/>
                    <a:gd name="connsiteX31" fmla="*/ 2926080 w 27020520"/>
                    <a:gd name="connsiteY31" fmla="*/ 2514600 h 10972272"/>
                    <a:gd name="connsiteX32" fmla="*/ 1463040 w 27020520"/>
                    <a:gd name="connsiteY32" fmla="*/ 1828800 h 10972272"/>
                    <a:gd name="connsiteX33" fmla="*/ 0 w 27020520"/>
                    <a:gd name="connsiteY33" fmla="*/ 38100 h 10972272"/>
                    <a:gd name="connsiteX34" fmla="*/ 137160 w 27020520"/>
                    <a:gd name="connsiteY34" fmla="*/ 0 h 10972272"/>
                    <a:gd name="connsiteX35" fmla="*/ 11018520 w 27020520"/>
                    <a:gd name="connsiteY35" fmla="*/ 4114800 h 10972272"/>
                    <a:gd name="connsiteX36" fmla="*/ 16459200 w 27020520"/>
                    <a:gd name="connsiteY36" fmla="*/ 3238500 h 10972272"/>
                    <a:gd name="connsiteX37" fmla="*/ 21717000 w 27020520"/>
                    <a:gd name="connsiteY37" fmla="*/ 1333500 h 10972272"/>
                    <a:gd name="connsiteX38" fmla="*/ 27020520 w 27020520"/>
                    <a:gd name="connsiteY38" fmla="*/ 2590800 h 10972272"/>
                    <a:gd name="connsiteX39" fmla="*/ 27020520 w 27020520"/>
                    <a:gd name="connsiteY39" fmla="*/ 5410201 h 10972272"/>
                    <a:gd name="connsiteX40" fmla="*/ 26563320 w 27020520"/>
                    <a:gd name="connsiteY40" fmla="*/ 8305801 h 10972272"/>
                    <a:gd name="connsiteX41" fmla="*/ 26197561 w 27020520"/>
                    <a:gd name="connsiteY41" fmla="*/ 9372601 h 10972272"/>
                    <a:gd name="connsiteX42" fmla="*/ 24231600 w 27020520"/>
                    <a:gd name="connsiteY42" fmla="*/ 10972272 h 10972272"/>
                    <a:gd name="connsiteX43" fmla="*/ 24185880 w 27020520"/>
                    <a:gd name="connsiteY43" fmla="*/ 10972272 h 10972272"/>
                    <a:gd name="connsiteX44" fmla="*/ 24185880 w 27020520"/>
                    <a:gd name="connsiteY44" fmla="*/ 10896601 h 10972272"/>
                    <a:gd name="connsiteX45" fmla="*/ 24342566 w 27020520"/>
                    <a:gd name="connsiteY45" fmla="*/ 10896601 h 10972272"/>
                    <a:gd name="connsiteX46" fmla="*/ 24821200 w 27020520"/>
                    <a:gd name="connsiteY46" fmla="*/ 10723961 h 10972272"/>
                    <a:gd name="connsiteX47" fmla="*/ 25153144 w 27020520"/>
                    <a:gd name="connsiteY47" fmla="*/ 10411569 h 10972272"/>
                    <a:gd name="connsiteX48" fmla="*/ 26106121 w 27020520"/>
                    <a:gd name="connsiteY48" fmla="*/ 9372601 h 10972272"/>
                    <a:gd name="connsiteX49" fmla="*/ 26106120 w 27020520"/>
                    <a:gd name="connsiteY49" fmla="*/ 8610602 h 10972272"/>
                    <a:gd name="connsiteX0" fmla="*/ 26106120 w 27020520"/>
                    <a:gd name="connsiteY0" fmla="*/ 8610602 h 10972272"/>
                    <a:gd name="connsiteX1" fmla="*/ 26426160 w 27020520"/>
                    <a:gd name="connsiteY1" fmla="*/ 8305802 h 10972272"/>
                    <a:gd name="connsiteX2" fmla="*/ 26426160 w 27020520"/>
                    <a:gd name="connsiteY2" fmla="*/ 3200400 h 10972272"/>
                    <a:gd name="connsiteX3" fmla="*/ 26700480 w 27020520"/>
                    <a:gd name="connsiteY3" fmla="*/ 2857500 h 10972272"/>
                    <a:gd name="connsiteX4" fmla="*/ 26334720 w 27020520"/>
                    <a:gd name="connsiteY4" fmla="*/ 2552700 h 10972272"/>
                    <a:gd name="connsiteX5" fmla="*/ 25968960 w 27020520"/>
                    <a:gd name="connsiteY5" fmla="*/ 2819400 h 10972272"/>
                    <a:gd name="connsiteX6" fmla="*/ 25648920 w 27020520"/>
                    <a:gd name="connsiteY6" fmla="*/ 2819400 h 10972272"/>
                    <a:gd name="connsiteX7" fmla="*/ 25648920 w 27020520"/>
                    <a:gd name="connsiteY7" fmla="*/ 2628900 h 10972272"/>
                    <a:gd name="connsiteX8" fmla="*/ 25100280 w 27020520"/>
                    <a:gd name="connsiteY8" fmla="*/ 2438400 h 10972272"/>
                    <a:gd name="connsiteX9" fmla="*/ 24140160 w 27020520"/>
                    <a:gd name="connsiteY9" fmla="*/ 2438400 h 10972272"/>
                    <a:gd name="connsiteX10" fmla="*/ 24140160 w 27020520"/>
                    <a:gd name="connsiteY10" fmla="*/ 2095500 h 10972272"/>
                    <a:gd name="connsiteX11" fmla="*/ 21214080 w 27020520"/>
                    <a:gd name="connsiteY11" fmla="*/ 2095500 h 10972272"/>
                    <a:gd name="connsiteX12" fmla="*/ 20848320 w 27020520"/>
                    <a:gd name="connsiteY12" fmla="*/ 2438400 h 10972272"/>
                    <a:gd name="connsiteX13" fmla="*/ 19019520 w 27020520"/>
                    <a:gd name="connsiteY13" fmla="*/ 2438400 h 10972272"/>
                    <a:gd name="connsiteX14" fmla="*/ 18425160 w 27020520"/>
                    <a:gd name="connsiteY14" fmla="*/ 2933700 h 10972272"/>
                    <a:gd name="connsiteX15" fmla="*/ 18288000 w 27020520"/>
                    <a:gd name="connsiteY15" fmla="*/ 2971800 h 10972272"/>
                    <a:gd name="connsiteX16" fmla="*/ 18288000 w 27020520"/>
                    <a:gd name="connsiteY16" fmla="*/ 3200400 h 10972272"/>
                    <a:gd name="connsiteX17" fmla="*/ 16459200 w 27020520"/>
                    <a:gd name="connsiteY17" fmla="*/ 3733800 h 10972272"/>
                    <a:gd name="connsiteX18" fmla="*/ 15727680 w 27020520"/>
                    <a:gd name="connsiteY18" fmla="*/ 4152900 h 10972272"/>
                    <a:gd name="connsiteX19" fmla="*/ 14813280 w 27020520"/>
                    <a:gd name="connsiteY19" fmla="*/ 4152900 h 10972272"/>
                    <a:gd name="connsiteX20" fmla="*/ 13898880 w 27020520"/>
                    <a:gd name="connsiteY20" fmla="*/ 4343400 h 10972272"/>
                    <a:gd name="connsiteX21" fmla="*/ 13213080 w 27020520"/>
                    <a:gd name="connsiteY21" fmla="*/ 4152900 h 10972272"/>
                    <a:gd name="connsiteX22" fmla="*/ 12710160 w 27020520"/>
                    <a:gd name="connsiteY22" fmla="*/ 4229100 h 10972272"/>
                    <a:gd name="connsiteX23" fmla="*/ 11795760 w 27020520"/>
                    <a:gd name="connsiteY23" fmla="*/ 4229100 h 10972272"/>
                    <a:gd name="connsiteX24" fmla="*/ 11338560 w 27020520"/>
                    <a:gd name="connsiteY24" fmla="*/ 4343400 h 10972272"/>
                    <a:gd name="connsiteX25" fmla="*/ 10607040 w 27020520"/>
                    <a:gd name="connsiteY25" fmla="*/ 4343400 h 10972272"/>
                    <a:gd name="connsiteX26" fmla="*/ 8778240 w 27020520"/>
                    <a:gd name="connsiteY26" fmla="*/ 4343400 h 10972272"/>
                    <a:gd name="connsiteX27" fmla="*/ 8046720 w 27020520"/>
                    <a:gd name="connsiteY27" fmla="*/ 4305300 h 10972272"/>
                    <a:gd name="connsiteX28" fmla="*/ 6217920 w 27020520"/>
                    <a:gd name="connsiteY28" fmla="*/ 3962400 h 10972272"/>
                    <a:gd name="connsiteX29" fmla="*/ 5486400 w 27020520"/>
                    <a:gd name="connsiteY29" fmla="*/ 3581400 h 10972272"/>
                    <a:gd name="connsiteX30" fmla="*/ 3657600 w 27020520"/>
                    <a:gd name="connsiteY30" fmla="*/ 3581400 h 10972272"/>
                    <a:gd name="connsiteX31" fmla="*/ 2926080 w 27020520"/>
                    <a:gd name="connsiteY31" fmla="*/ 2514600 h 10972272"/>
                    <a:gd name="connsiteX32" fmla="*/ 1463040 w 27020520"/>
                    <a:gd name="connsiteY32" fmla="*/ 1828800 h 10972272"/>
                    <a:gd name="connsiteX33" fmla="*/ 0 w 27020520"/>
                    <a:gd name="connsiteY33" fmla="*/ 38100 h 10972272"/>
                    <a:gd name="connsiteX34" fmla="*/ 137160 w 27020520"/>
                    <a:gd name="connsiteY34" fmla="*/ 0 h 10972272"/>
                    <a:gd name="connsiteX35" fmla="*/ 11018520 w 27020520"/>
                    <a:gd name="connsiteY35" fmla="*/ 4114800 h 10972272"/>
                    <a:gd name="connsiteX36" fmla="*/ 16459200 w 27020520"/>
                    <a:gd name="connsiteY36" fmla="*/ 3238500 h 10972272"/>
                    <a:gd name="connsiteX37" fmla="*/ 21717000 w 27020520"/>
                    <a:gd name="connsiteY37" fmla="*/ 1333500 h 10972272"/>
                    <a:gd name="connsiteX38" fmla="*/ 27020520 w 27020520"/>
                    <a:gd name="connsiteY38" fmla="*/ 2590800 h 10972272"/>
                    <a:gd name="connsiteX39" fmla="*/ 27020520 w 27020520"/>
                    <a:gd name="connsiteY39" fmla="*/ 5410201 h 10972272"/>
                    <a:gd name="connsiteX40" fmla="*/ 26563320 w 27020520"/>
                    <a:gd name="connsiteY40" fmla="*/ 8305801 h 10972272"/>
                    <a:gd name="connsiteX41" fmla="*/ 26197561 w 27020520"/>
                    <a:gd name="connsiteY41" fmla="*/ 9372601 h 10972272"/>
                    <a:gd name="connsiteX42" fmla="*/ 24231600 w 27020520"/>
                    <a:gd name="connsiteY42" fmla="*/ 10972272 h 10972272"/>
                    <a:gd name="connsiteX43" fmla="*/ 24185880 w 27020520"/>
                    <a:gd name="connsiteY43" fmla="*/ 10972272 h 10972272"/>
                    <a:gd name="connsiteX44" fmla="*/ 24185880 w 27020520"/>
                    <a:gd name="connsiteY44" fmla="*/ 10896601 h 10972272"/>
                    <a:gd name="connsiteX45" fmla="*/ 24342566 w 27020520"/>
                    <a:gd name="connsiteY45" fmla="*/ 10896601 h 10972272"/>
                    <a:gd name="connsiteX46" fmla="*/ 24821200 w 27020520"/>
                    <a:gd name="connsiteY46" fmla="*/ 10723961 h 10972272"/>
                    <a:gd name="connsiteX47" fmla="*/ 25153144 w 27020520"/>
                    <a:gd name="connsiteY47" fmla="*/ 10411569 h 10972272"/>
                    <a:gd name="connsiteX48" fmla="*/ 26106121 w 27020520"/>
                    <a:gd name="connsiteY48" fmla="*/ 9372601 h 10972272"/>
                    <a:gd name="connsiteX49" fmla="*/ 26106120 w 27020520"/>
                    <a:gd name="connsiteY49" fmla="*/ 8610602 h 10972272"/>
                    <a:gd name="connsiteX0" fmla="*/ 26106120 w 27020520"/>
                    <a:gd name="connsiteY0" fmla="*/ 8610602 h 10972272"/>
                    <a:gd name="connsiteX1" fmla="*/ 26426160 w 27020520"/>
                    <a:gd name="connsiteY1" fmla="*/ 8305802 h 10972272"/>
                    <a:gd name="connsiteX2" fmla="*/ 26426160 w 27020520"/>
                    <a:gd name="connsiteY2" fmla="*/ 3200400 h 10972272"/>
                    <a:gd name="connsiteX3" fmla="*/ 26700480 w 27020520"/>
                    <a:gd name="connsiteY3" fmla="*/ 2857500 h 10972272"/>
                    <a:gd name="connsiteX4" fmla="*/ 26334720 w 27020520"/>
                    <a:gd name="connsiteY4" fmla="*/ 2552700 h 10972272"/>
                    <a:gd name="connsiteX5" fmla="*/ 25968960 w 27020520"/>
                    <a:gd name="connsiteY5" fmla="*/ 2819400 h 10972272"/>
                    <a:gd name="connsiteX6" fmla="*/ 25648920 w 27020520"/>
                    <a:gd name="connsiteY6" fmla="*/ 2819400 h 10972272"/>
                    <a:gd name="connsiteX7" fmla="*/ 25648920 w 27020520"/>
                    <a:gd name="connsiteY7" fmla="*/ 2628900 h 10972272"/>
                    <a:gd name="connsiteX8" fmla="*/ 25100280 w 27020520"/>
                    <a:gd name="connsiteY8" fmla="*/ 2438400 h 10972272"/>
                    <a:gd name="connsiteX9" fmla="*/ 24140160 w 27020520"/>
                    <a:gd name="connsiteY9" fmla="*/ 2438400 h 10972272"/>
                    <a:gd name="connsiteX10" fmla="*/ 24140160 w 27020520"/>
                    <a:gd name="connsiteY10" fmla="*/ 2095500 h 10972272"/>
                    <a:gd name="connsiteX11" fmla="*/ 21214080 w 27020520"/>
                    <a:gd name="connsiteY11" fmla="*/ 2095500 h 10972272"/>
                    <a:gd name="connsiteX12" fmla="*/ 20848320 w 27020520"/>
                    <a:gd name="connsiteY12" fmla="*/ 2438400 h 10972272"/>
                    <a:gd name="connsiteX13" fmla="*/ 19019520 w 27020520"/>
                    <a:gd name="connsiteY13" fmla="*/ 2438400 h 10972272"/>
                    <a:gd name="connsiteX14" fmla="*/ 18425160 w 27020520"/>
                    <a:gd name="connsiteY14" fmla="*/ 2933700 h 10972272"/>
                    <a:gd name="connsiteX15" fmla="*/ 18288000 w 27020520"/>
                    <a:gd name="connsiteY15" fmla="*/ 2971800 h 10972272"/>
                    <a:gd name="connsiteX16" fmla="*/ 18288000 w 27020520"/>
                    <a:gd name="connsiteY16" fmla="*/ 3200400 h 10972272"/>
                    <a:gd name="connsiteX17" fmla="*/ 16459200 w 27020520"/>
                    <a:gd name="connsiteY17" fmla="*/ 3733800 h 10972272"/>
                    <a:gd name="connsiteX18" fmla="*/ 15727680 w 27020520"/>
                    <a:gd name="connsiteY18" fmla="*/ 4152900 h 10972272"/>
                    <a:gd name="connsiteX19" fmla="*/ 14813280 w 27020520"/>
                    <a:gd name="connsiteY19" fmla="*/ 4152900 h 10972272"/>
                    <a:gd name="connsiteX20" fmla="*/ 13898880 w 27020520"/>
                    <a:gd name="connsiteY20" fmla="*/ 4343400 h 10972272"/>
                    <a:gd name="connsiteX21" fmla="*/ 13213080 w 27020520"/>
                    <a:gd name="connsiteY21" fmla="*/ 4152900 h 10972272"/>
                    <a:gd name="connsiteX22" fmla="*/ 12710160 w 27020520"/>
                    <a:gd name="connsiteY22" fmla="*/ 4229100 h 10972272"/>
                    <a:gd name="connsiteX23" fmla="*/ 11795760 w 27020520"/>
                    <a:gd name="connsiteY23" fmla="*/ 4229100 h 10972272"/>
                    <a:gd name="connsiteX24" fmla="*/ 11338560 w 27020520"/>
                    <a:gd name="connsiteY24" fmla="*/ 4343400 h 10972272"/>
                    <a:gd name="connsiteX25" fmla="*/ 10607040 w 27020520"/>
                    <a:gd name="connsiteY25" fmla="*/ 4343400 h 10972272"/>
                    <a:gd name="connsiteX26" fmla="*/ 8778240 w 27020520"/>
                    <a:gd name="connsiteY26" fmla="*/ 4343400 h 10972272"/>
                    <a:gd name="connsiteX27" fmla="*/ 8046720 w 27020520"/>
                    <a:gd name="connsiteY27" fmla="*/ 4305300 h 10972272"/>
                    <a:gd name="connsiteX28" fmla="*/ 6217920 w 27020520"/>
                    <a:gd name="connsiteY28" fmla="*/ 3962400 h 10972272"/>
                    <a:gd name="connsiteX29" fmla="*/ 5486400 w 27020520"/>
                    <a:gd name="connsiteY29" fmla="*/ 3581400 h 10972272"/>
                    <a:gd name="connsiteX30" fmla="*/ 3657600 w 27020520"/>
                    <a:gd name="connsiteY30" fmla="*/ 3581400 h 10972272"/>
                    <a:gd name="connsiteX31" fmla="*/ 2926080 w 27020520"/>
                    <a:gd name="connsiteY31" fmla="*/ 2514600 h 10972272"/>
                    <a:gd name="connsiteX32" fmla="*/ 1463040 w 27020520"/>
                    <a:gd name="connsiteY32" fmla="*/ 1828800 h 10972272"/>
                    <a:gd name="connsiteX33" fmla="*/ 0 w 27020520"/>
                    <a:gd name="connsiteY33" fmla="*/ 38100 h 10972272"/>
                    <a:gd name="connsiteX34" fmla="*/ 137160 w 27020520"/>
                    <a:gd name="connsiteY34" fmla="*/ 0 h 10972272"/>
                    <a:gd name="connsiteX35" fmla="*/ 11018520 w 27020520"/>
                    <a:gd name="connsiteY35" fmla="*/ 4114800 h 10972272"/>
                    <a:gd name="connsiteX36" fmla="*/ 16459200 w 27020520"/>
                    <a:gd name="connsiteY36" fmla="*/ 3238500 h 10972272"/>
                    <a:gd name="connsiteX37" fmla="*/ 21717000 w 27020520"/>
                    <a:gd name="connsiteY37" fmla="*/ 1333500 h 10972272"/>
                    <a:gd name="connsiteX38" fmla="*/ 27020520 w 27020520"/>
                    <a:gd name="connsiteY38" fmla="*/ 2590800 h 10972272"/>
                    <a:gd name="connsiteX39" fmla="*/ 27020520 w 27020520"/>
                    <a:gd name="connsiteY39" fmla="*/ 5410201 h 10972272"/>
                    <a:gd name="connsiteX40" fmla="*/ 26563320 w 27020520"/>
                    <a:gd name="connsiteY40" fmla="*/ 8305801 h 10972272"/>
                    <a:gd name="connsiteX41" fmla="*/ 26197561 w 27020520"/>
                    <a:gd name="connsiteY41" fmla="*/ 9372601 h 10972272"/>
                    <a:gd name="connsiteX42" fmla="*/ 24231600 w 27020520"/>
                    <a:gd name="connsiteY42" fmla="*/ 10972272 h 10972272"/>
                    <a:gd name="connsiteX43" fmla="*/ 24185880 w 27020520"/>
                    <a:gd name="connsiteY43" fmla="*/ 10972272 h 10972272"/>
                    <a:gd name="connsiteX44" fmla="*/ 24185880 w 27020520"/>
                    <a:gd name="connsiteY44" fmla="*/ 10896601 h 10972272"/>
                    <a:gd name="connsiteX45" fmla="*/ 24342566 w 27020520"/>
                    <a:gd name="connsiteY45" fmla="*/ 10896601 h 10972272"/>
                    <a:gd name="connsiteX46" fmla="*/ 24821200 w 27020520"/>
                    <a:gd name="connsiteY46" fmla="*/ 10723961 h 10972272"/>
                    <a:gd name="connsiteX47" fmla="*/ 25153144 w 27020520"/>
                    <a:gd name="connsiteY47" fmla="*/ 10411569 h 10972272"/>
                    <a:gd name="connsiteX48" fmla="*/ 26106121 w 27020520"/>
                    <a:gd name="connsiteY48" fmla="*/ 9372601 h 10972272"/>
                    <a:gd name="connsiteX49" fmla="*/ 26106120 w 27020520"/>
                    <a:gd name="connsiteY49" fmla="*/ 8610602 h 10972272"/>
                    <a:gd name="connsiteX0" fmla="*/ 26106120 w 27020520"/>
                    <a:gd name="connsiteY0" fmla="*/ 8610602 h 10972272"/>
                    <a:gd name="connsiteX1" fmla="*/ 26426160 w 27020520"/>
                    <a:gd name="connsiteY1" fmla="*/ 8305802 h 10972272"/>
                    <a:gd name="connsiteX2" fmla="*/ 26426160 w 27020520"/>
                    <a:gd name="connsiteY2" fmla="*/ 3200400 h 10972272"/>
                    <a:gd name="connsiteX3" fmla="*/ 26700480 w 27020520"/>
                    <a:gd name="connsiteY3" fmla="*/ 2857500 h 10972272"/>
                    <a:gd name="connsiteX4" fmla="*/ 26334720 w 27020520"/>
                    <a:gd name="connsiteY4" fmla="*/ 2552700 h 10972272"/>
                    <a:gd name="connsiteX5" fmla="*/ 25968960 w 27020520"/>
                    <a:gd name="connsiteY5" fmla="*/ 2819400 h 10972272"/>
                    <a:gd name="connsiteX6" fmla="*/ 25648920 w 27020520"/>
                    <a:gd name="connsiteY6" fmla="*/ 2819400 h 10972272"/>
                    <a:gd name="connsiteX7" fmla="*/ 25648920 w 27020520"/>
                    <a:gd name="connsiteY7" fmla="*/ 2628900 h 10972272"/>
                    <a:gd name="connsiteX8" fmla="*/ 25100280 w 27020520"/>
                    <a:gd name="connsiteY8" fmla="*/ 2438400 h 10972272"/>
                    <a:gd name="connsiteX9" fmla="*/ 24140160 w 27020520"/>
                    <a:gd name="connsiteY9" fmla="*/ 2438400 h 10972272"/>
                    <a:gd name="connsiteX10" fmla="*/ 24140160 w 27020520"/>
                    <a:gd name="connsiteY10" fmla="*/ 2095500 h 10972272"/>
                    <a:gd name="connsiteX11" fmla="*/ 21214080 w 27020520"/>
                    <a:gd name="connsiteY11" fmla="*/ 2095500 h 10972272"/>
                    <a:gd name="connsiteX12" fmla="*/ 20848320 w 27020520"/>
                    <a:gd name="connsiteY12" fmla="*/ 2438400 h 10972272"/>
                    <a:gd name="connsiteX13" fmla="*/ 19019520 w 27020520"/>
                    <a:gd name="connsiteY13" fmla="*/ 2438400 h 10972272"/>
                    <a:gd name="connsiteX14" fmla="*/ 18425160 w 27020520"/>
                    <a:gd name="connsiteY14" fmla="*/ 2933700 h 10972272"/>
                    <a:gd name="connsiteX15" fmla="*/ 18288000 w 27020520"/>
                    <a:gd name="connsiteY15" fmla="*/ 2971800 h 10972272"/>
                    <a:gd name="connsiteX16" fmla="*/ 18288000 w 27020520"/>
                    <a:gd name="connsiteY16" fmla="*/ 3200400 h 10972272"/>
                    <a:gd name="connsiteX17" fmla="*/ 16459200 w 27020520"/>
                    <a:gd name="connsiteY17" fmla="*/ 3733800 h 10972272"/>
                    <a:gd name="connsiteX18" fmla="*/ 15727680 w 27020520"/>
                    <a:gd name="connsiteY18" fmla="*/ 4152900 h 10972272"/>
                    <a:gd name="connsiteX19" fmla="*/ 14813280 w 27020520"/>
                    <a:gd name="connsiteY19" fmla="*/ 4152900 h 10972272"/>
                    <a:gd name="connsiteX20" fmla="*/ 13898880 w 27020520"/>
                    <a:gd name="connsiteY20" fmla="*/ 4343400 h 10972272"/>
                    <a:gd name="connsiteX21" fmla="*/ 13213080 w 27020520"/>
                    <a:gd name="connsiteY21" fmla="*/ 4152900 h 10972272"/>
                    <a:gd name="connsiteX22" fmla="*/ 12710160 w 27020520"/>
                    <a:gd name="connsiteY22" fmla="*/ 4229100 h 10972272"/>
                    <a:gd name="connsiteX23" fmla="*/ 11795760 w 27020520"/>
                    <a:gd name="connsiteY23" fmla="*/ 4229100 h 10972272"/>
                    <a:gd name="connsiteX24" fmla="*/ 11338560 w 27020520"/>
                    <a:gd name="connsiteY24" fmla="*/ 4343400 h 10972272"/>
                    <a:gd name="connsiteX25" fmla="*/ 10607040 w 27020520"/>
                    <a:gd name="connsiteY25" fmla="*/ 4343400 h 10972272"/>
                    <a:gd name="connsiteX26" fmla="*/ 8778240 w 27020520"/>
                    <a:gd name="connsiteY26" fmla="*/ 4343400 h 10972272"/>
                    <a:gd name="connsiteX27" fmla="*/ 8046720 w 27020520"/>
                    <a:gd name="connsiteY27" fmla="*/ 4305300 h 10972272"/>
                    <a:gd name="connsiteX28" fmla="*/ 6217920 w 27020520"/>
                    <a:gd name="connsiteY28" fmla="*/ 3962400 h 10972272"/>
                    <a:gd name="connsiteX29" fmla="*/ 5486400 w 27020520"/>
                    <a:gd name="connsiteY29" fmla="*/ 3581400 h 10972272"/>
                    <a:gd name="connsiteX30" fmla="*/ 3657600 w 27020520"/>
                    <a:gd name="connsiteY30" fmla="*/ 3581400 h 10972272"/>
                    <a:gd name="connsiteX31" fmla="*/ 2926080 w 27020520"/>
                    <a:gd name="connsiteY31" fmla="*/ 2514600 h 10972272"/>
                    <a:gd name="connsiteX32" fmla="*/ 1463040 w 27020520"/>
                    <a:gd name="connsiteY32" fmla="*/ 1828800 h 10972272"/>
                    <a:gd name="connsiteX33" fmla="*/ 0 w 27020520"/>
                    <a:gd name="connsiteY33" fmla="*/ 38100 h 10972272"/>
                    <a:gd name="connsiteX34" fmla="*/ 137160 w 27020520"/>
                    <a:gd name="connsiteY34" fmla="*/ 0 h 10972272"/>
                    <a:gd name="connsiteX35" fmla="*/ 11018520 w 27020520"/>
                    <a:gd name="connsiteY35" fmla="*/ 4114800 h 10972272"/>
                    <a:gd name="connsiteX36" fmla="*/ 16459200 w 27020520"/>
                    <a:gd name="connsiteY36" fmla="*/ 3238500 h 10972272"/>
                    <a:gd name="connsiteX37" fmla="*/ 21717000 w 27020520"/>
                    <a:gd name="connsiteY37" fmla="*/ 1333500 h 10972272"/>
                    <a:gd name="connsiteX38" fmla="*/ 27020520 w 27020520"/>
                    <a:gd name="connsiteY38" fmla="*/ 2590800 h 10972272"/>
                    <a:gd name="connsiteX39" fmla="*/ 27020520 w 27020520"/>
                    <a:gd name="connsiteY39" fmla="*/ 5410201 h 10972272"/>
                    <a:gd name="connsiteX40" fmla="*/ 26563320 w 27020520"/>
                    <a:gd name="connsiteY40" fmla="*/ 8305801 h 10972272"/>
                    <a:gd name="connsiteX41" fmla="*/ 26197561 w 27020520"/>
                    <a:gd name="connsiteY41" fmla="*/ 9372601 h 10972272"/>
                    <a:gd name="connsiteX42" fmla="*/ 24231600 w 27020520"/>
                    <a:gd name="connsiteY42" fmla="*/ 10972272 h 10972272"/>
                    <a:gd name="connsiteX43" fmla="*/ 24185880 w 27020520"/>
                    <a:gd name="connsiteY43" fmla="*/ 10972272 h 10972272"/>
                    <a:gd name="connsiteX44" fmla="*/ 24185880 w 27020520"/>
                    <a:gd name="connsiteY44" fmla="*/ 10896601 h 10972272"/>
                    <a:gd name="connsiteX45" fmla="*/ 24342566 w 27020520"/>
                    <a:gd name="connsiteY45" fmla="*/ 10896601 h 10972272"/>
                    <a:gd name="connsiteX46" fmla="*/ 24821200 w 27020520"/>
                    <a:gd name="connsiteY46" fmla="*/ 10723961 h 10972272"/>
                    <a:gd name="connsiteX47" fmla="*/ 25153144 w 27020520"/>
                    <a:gd name="connsiteY47" fmla="*/ 10411569 h 10972272"/>
                    <a:gd name="connsiteX48" fmla="*/ 26106121 w 27020520"/>
                    <a:gd name="connsiteY48" fmla="*/ 9372601 h 10972272"/>
                    <a:gd name="connsiteX49" fmla="*/ 26106120 w 27020520"/>
                    <a:gd name="connsiteY49" fmla="*/ 8610602 h 10972272"/>
                    <a:gd name="connsiteX0" fmla="*/ 26106120 w 27020520"/>
                    <a:gd name="connsiteY0" fmla="*/ 8610602 h 10972272"/>
                    <a:gd name="connsiteX1" fmla="*/ 26426160 w 27020520"/>
                    <a:gd name="connsiteY1" fmla="*/ 8305802 h 10972272"/>
                    <a:gd name="connsiteX2" fmla="*/ 26426160 w 27020520"/>
                    <a:gd name="connsiteY2" fmla="*/ 3200400 h 10972272"/>
                    <a:gd name="connsiteX3" fmla="*/ 26700480 w 27020520"/>
                    <a:gd name="connsiteY3" fmla="*/ 2857500 h 10972272"/>
                    <a:gd name="connsiteX4" fmla="*/ 26334720 w 27020520"/>
                    <a:gd name="connsiteY4" fmla="*/ 2552700 h 10972272"/>
                    <a:gd name="connsiteX5" fmla="*/ 25968960 w 27020520"/>
                    <a:gd name="connsiteY5" fmla="*/ 2819400 h 10972272"/>
                    <a:gd name="connsiteX6" fmla="*/ 25648920 w 27020520"/>
                    <a:gd name="connsiteY6" fmla="*/ 2819400 h 10972272"/>
                    <a:gd name="connsiteX7" fmla="*/ 25648920 w 27020520"/>
                    <a:gd name="connsiteY7" fmla="*/ 2628900 h 10972272"/>
                    <a:gd name="connsiteX8" fmla="*/ 25100280 w 27020520"/>
                    <a:gd name="connsiteY8" fmla="*/ 2438400 h 10972272"/>
                    <a:gd name="connsiteX9" fmla="*/ 24140160 w 27020520"/>
                    <a:gd name="connsiteY9" fmla="*/ 2438400 h 10972272"/>
                    <a:gd name="connsiteX10" fmla="*/ 24140160 w 27020520"/>
                    <a:gd name="connsiteY10" fmla="*/ 2095500 h 10972272"/>
                    <a:gd name="connsiteX11" fmla="*/ 21214080 w 27020520"/>
                    <a:gd name="connsiteY11" fmla="*/ 2095500 h 10972272"/>
                    <a:gd name="connsiteX12" fmla="*/ 20848320 w 27020520"/>
                    <a:gd name="connsiteY12" fmla="*/ 2438400 h 10972272"/>
                    <a:gd name="connsiteX13" fmla="*/ 19019520 w 27020520"/>
                    <a:gd name="connsiteY13" fmla="*/ 2438400 h 10972272"/>
                    <a:gd name="connsiteX14" fmla="*/ 18425160 w 27020520"/>
                    <a:gd name="connsiteY14" fmla="*/ 2933700 h 10972272"/>
                    <a:gd name="connsiteX15" fmla="*/ 18288000 w 27020520"/>
                    <a:gd name="connsiteY15" fmla="*/ 2971800 h 10972272"/>
                    <a:gd name="connsiteX16" fmla="*/ 18288000 w 27020520"/>
                    <a:gd name="connsiteY16" fmla="*/ 3200400 h 10972272"/>
                    <a:gd name="connsiteX17" fmla="*/ 16459200 w 27020520"/>
                    <a:gd name="connsiteY17" fmla="*/ 3733800 h 10972272"/>
                    <a:gd name="connsiteX18" fmla="*/ 15727680 w 27020520"/>
                    <a:gd name="connsiteY18" fmla="*/ 4152900 h 10972272"/>
                    <a:gd name="connsiteX19" fmla="*/ 14813280 w 27020520"/>
                    <a:gd name="connsiteY19" fmla="*/ 4152900 h 10972272"/>
                    <a:gd name="connsiteX20" fmla="*/ 13898880 w 27020520"/>
                    <a:gd name="connsiteY20" fmla="*/ 4343400 h 10972272"/>
                    <a:gd name="connsiteX21" fmla="*/ 13213080 w 27020520"/>
                    <a:gd name="connsiteY21" fmla="*/ 4152900 h 10972272"/>
                    <a:gd name="connsiteX22" fmla="*/ 12710160 w 27020520"/>
                    <a:gd name="connsiteY22" fmla="*/ 4229100 h 10972272"/>
                    <a:gd name="connsiteX23" fmla="*/ 11795760 w 27020520"/>
                    <a:gd name="connsiteY23" fmla="*/ 4229100 h 10972272"/>
                    <a:gd name="connsiteX24" fmla="*/ 11338560 w 27020520"/>
                    <a:gd name="connsiteY24" fmla="*/ 4343400 h 10972272"/>
                    <a:gd name="connsiteX25" fmla="*/ 10607040 w 27020520"/>
                    <a:gd name="connsiteY25" fmla="*/ 4343400 h 10972272"/>
                    <a:gd name="connsiteX26" fmla="*/ 8778240 w 27020520"/>
                    <a:gd name="connsiteY26" fmla="*/ 4343400 h 10972272"/>
                    <a:gd name="connsiteX27" fmla="*/ 8046720 w 27020520"/>
                    <a:gd name="connsiteY27" fmla="*/ 4305300 h 10972272"/>
                    <a:gd name="connsiteX28" fmla="*/ 6217920 w 27020520"/>
                    <a:gd name="connsiteY28" fmla="*/ 3962400 h 10972272"/>
                    <a:gd name="connsiteX29" fmla="*/ 5486400 w 27020520"/>
                    <a:gd name="connsiteY29" fmla="*/ 3581400 h 10972272"/>
                    <a:gd name="connsiteX30" fmla="*/ 3657600 w 27020520"/>
                    <a:gd name="connsiteY30" fmla="*/ 3581400 h 10972272"/>
                    <a:gd name="connsiteX31" fmla="*/ 2926080 w 27020520"/>
                    <a:gd name="connsiteY31" fmla="*/ 2514600 h 10972272"/>
                    <a:gd name="connsiteX32" fmla="*/ 1463040 w 27020520"/>
                    <a:gd name="connsiteY32" fmla="*/ 1828800 h 10972272"/>
                    <a:gd name="connsiteX33" fmla="*/ 0 w 27020520"/>
                    <a:gd name="connsiteY33" fmla="*/ 38100 h 10972272"/>
                    <a:gd name="connsiteX34" fmla="*/ 137160 w 27020520"/>
                    <a:gd name="connsiteY34" fmla="*/ 0 h 10972272"/>
                    <a:gd name="connsiteX35" fmla="*/ 11018520 w 27020520"/>
                    <a:gd name="connsiteY35" fmla="*/ 4114800 h 10972272"/>
                    <a:gd name="connsiteX36" fmla="*/ 16459200 w 27020520"/>
                    <a:gd name="connsiteY36" fmla="*/ 3238500 h 10972272"/>
                    <a:gd name="connsiteX37" fmla="*/ 21717000 w 27020520"/>
                    <a:gd name="connsiteY37" fmla="*/ 1333500 h 10972272"/>
                    <a:gd name="connsiteX38" fmla="*/ 27020520 w 27020520"/>
                    <a:gd name="connsiteY38" fmla="*/ 2590800 h 10972272"/>
                    <a:gd name="connsiteX39" fmla="*/ 27020520 w 27020520"/>
                    <a:gd name="connsiteY39" fmla="*/ 5410201 h 10972272"/>
                    <a:gd name="connsiteX40" fmla="*/ 26563320 w 27020520"/>
                    <a:gd name="connsiteY40" fmla="*/ 8305801 h 10972272"/>
                    <a:gd name="connsiteX41" fmla="*/ 26197561 w 27020520"/>
                    <a:gd name="connsiteY41" fmla="*/ 9372601 h 10972272"/>
                    <a:gd name="connsiteX42" fmla="*/ 24231600 w 27020520"/>
                    <a:gd name="connsiteY42" fmla="*/ 10972272 h 10972272"/>
                    <a:gd name="connsiteX43" fmla="*/ 24185880 w 27020520"/>
                    <a:gd name="connsiteY43" fmla="*/ 10972272 h 10972272"/>
                    <a:gd name="connsiteX44" fmla="*/ 24185880 w 27020520"/>
                    <a:gd name="connsiteY44" fmla="*/ 10896601 h 10972272"/>
                    <a:gd name="connsiteX45" fmla="*/ 24342566 w 27020520"/>
                    <a:gd name="connsiteY45" fmla="*/ 10896601 h 10972272"/>
                    <a:gd name="connsiteX46" fmla="*/ 24821200 w 27020520"/>
                    <a:gd name="connsiteY46" fmla="*/ 10723961 h 10972272"/>
                    <a:gd name="connsiteX47" fmla="*/ 25153144 w 27020520"/>
                    <a:gd name="connsiteY47" fmla="*/ 10411569 h 10972272"/>
                    <a:gd name="connsiteX48" fmla="*/ 26106121 w 27020520"/>
                    <a:gd name="connsiteY48" fmla="*/ 9372601 h 10972272"/>
                    <a:gd name="connsiteX49" fmla="*/ 26106120 w 27020520"/>
                    <a:gd name="connsiteY49" fmla="*/ 8610602 h 10972272"/>
                    <a:gd name="connsiteX0" fmla="*/ 26106120 w 27020520"/>
                    <a:gd name="connsiteY0" fmla="*/ 8610602 h 10972272"/>
                    <a:gd name="connsiteX1" fmla="*/ 26426160 w 27020520"/>
                    <a:gd name="connsiteY1" fmla="*/ 8305802 h 10972272"/>
                    <a:gd name="connsiteX2" fmla="*/ 26426160 w 27020520"/>
                    <a:gd name="connsiteY2" fmla="*/ 3200400 h 10972272"/>
                    <a:gd name="connsiteX3" fmla="*/ 26700480 w 27020520"/>
                    <a:gd name="connsiteY3" fmla="*/ 2857500 h 10972272"/>
                    <a:gd name="connsiteX4" fmla="*/ 26334720 w 27020520"/>
                    <a:gd name="connsiteY4" fmla="*/ 2552700 h 10972272"/>
                    <a:gd name="connsiteX5" fmla="*/ 25968960 w 27020520"/>
                    <a:gd name="connsiteY5" fmla="*/ 2819400 h 10972272"/>
                    <a:gd name="connsiteX6" fmla="*/ 25648920 w 27020520"/>
                    <a:gd name="connsiteY6" fmla="*/ 2819400 h 10972272"/>
                    <a:gd name="connsiteX7" fmla="*/ 25648920 w 27020520"/>
                    <a:gd name="connsiteY7" fmla="*/ 2628900 h 10972272"/>
                    <a:gd name="connsiteX8" fmla="*/ 25100280 w 27020520"/>
                    <a:gd name="connsiteY8" fmla="*/ 2438400 h 10972272"/>
                    <a:gd name="connsiteX9" fmla="*/ 24140160 w 27020520"/>
                    <a:gd name="connsiteY9" fmla="*/ 2438400 h 10972272"/>
                    <a:gd name="connsiteX10" fmla="*/ 24140160 w 27020520"/>
                    <a:gd name="connsiteY10" fmla="*/ 2095500 h 10972272"/>
                    <a:gd name="connsiteX11" fmla="*/ 21214080 w 27020520"/>
                    <a:gd name="connsiteY11" fmla="*/ 2095500 h 10972272"/>
                    <a:gd name="connsiteX12" fmla="*/ 20848320 w 27020520"/>
                    <a:gd name="connsiteY12" fmla="*/ 2438400 h 10972272"/>
                    <a:gd name="connsiteX13" fmla="*/ 19019520 w 27020520"/>
                    <a:gd name="connsiteY13" fmla="*/ 2438400 h 10972272"/>
                    <a:gd name="connsiteX14" fmla="*/ 18425160 w 27020520"/>
                    <a:gd name="connsiteY14" fmla="*/ 2933700 h 10972272"/>
                    <a:gd name="connsiteX15" fmla="*/ 18288000 w 27020520"/>
                    <a:gd name="connsiteY15" fmla="*/ 2971800 h 10972272"/>
                    <a:gd name="connsiteX16" fmla="*/ 18288000 w 27020520"/>
                    <a:gd name="connsiteY16" fmla="*/ 3200400 h 10972272"/>
                    <a:gd name="connsiteX17" fmla="*/ 16459200 w 27020520"/>
                    <a:gd name="connsiteY17" fmla="*/ 3733800 h 10972272"/>
                    <a:gd name="connsiteX18" fmla="*/ 15727680 w 27020520"/>
                    <a:gd name="connsiteY18" fmla="*/ 4152900 h 10972272"/>
                    <a:gd name="connsiteX19" fmla="*/ 14813280 w 27020520"/>
                    <a:gd name="connsiteY19" fmla="*/ 4152900 h 10972272"/>
                    <a:gd name="connsiteX20" fmla="*/ 13898880 w 27020520"/>
                    <a:gd name="connsiteY20" fmla="*/ 4343400 h 10972272"/>
                    <a:gd name="connsiteX21" fmla="*/ 13213080 w 27020520"/>
                    <a:gd name="connsiteY21" fmla="*/ 4152900 h 10972272"/>
                    <a:gd name="connsiteX22" fmla="*/ 12710160 w 27020520"/>
                    <a:gd name="connsiteY22" fmla="*/ 4229100 h 10972272"/>
                    <a:gd name="connsiteX23" fmla="*/ 11795760 w 27020520"/>
                    <a:gd name="connsiteY23" fmla="*/ 4229100 h 10972272"/>
                    <a:gd name="connsiteX24" fmla="*/ 11338560 w 27020520"/>
                    <a:gd name="connsiteY24" fmla="*/ 4343400 h 10972272"/>
                    <a:gd name="connsiteX25" fmla="*/ 10607040 w 27020520"/>
                    <a:gd name="connsiteY25" fmla="*/ 4343400 h 10972272"/>
                    <a:gd name="connsiteX26" fmla="*/ 8778240 w 27020520"/>
                    <a:gd name="connsiteY26" fmla="*/ 4343400 h 10972272"/>
                    <a:gd name="connsiteX27" fmla="*/ 8046720 w 27020520"/>
                    <a:gd name="connsiteY27" fmla="*/ 4305300 h 10972272"/>
                    <a:gd name="connsiteX28" fmla="*/ 6217920 w 27020520"/>
                    <a:gd name="connsiteY28" fmla="*/ 3962400 h 10972272"/>
                    <a:gd name="connsiteX29" fmla="*/ 5486400 w 27020520"/>
                    <a:gd name="connsiteY29" fmla="*/ 3581400 h 10972272"/>
                    <a:gd name="connsiteX30" fmla="*/ 3657600 w 27020520"/>
                    <a:gd name="connsiteY30" fmla="*/ 3581400 h 10972272"/>
                    <a:gd name="connsiteX31" fmla="*/ 2926080 w 27020520"/>
                    <a:gd name="connsiteY31" fmla="*/ 2514600 h 10972272"/>
                    <a:gd name="connsiteX32" fmla="*/ 1463040 w 27020520"/>
                    <a:gd name="connsiteY32" fmla="*/ 1828800 h 10972272"/>
                    <a:gd name="connsiteX33" fmla="*/ 0 w 27020520"/>
                    <a:gd name="connsiteY33" fmla="*/ 38100 h 10972272"/>
                    <a:gd name="connsiteX34" fmla="*/ 137160 w 27020520"/>
                    <a:gd name="connsiteY34" fmla="*/ 0 h 10972272"/>
                    <a:gd name="connsiteX35" fmla="*/ 11018520 w 27020520"/>
                    <a:gd name="connsiteY35" fmla="*/ 4114800 h 10972272"/>
                    <a:gd name="connsiteX36" fmla="*/ 16459200 w 27020520"/>
                    <a:gd name="connsiteY36" fmla="*/ 3238500 h 10972272"/>
                    <a:gd name="connsiteX37" fmla="*/ 21717000 w 27020520"/>
                    <a:gd name="connsiteY37" fmla="*/ 1333500 h 10972272"/>
                    <a:gd name="connsiteX38" fmla="*/ 27020520 w 27020520"/>
                    <a:gd name="connsiteY38" fmla="*/ 2590800 h 10972272"/>
                    <a:gd name="connsiteX39" fmla="*/ 27020520 w 27020520"/>
                    <a:gd name="connsiteY39" fmla="*/ 5410201 h 10972272"/>
                    <a:gd name="connsiteX40" fmla="*/ 26563320 w 27020520"/>
                    <a:gd name="connsiteY40" fmla="*/ 8305801 h 10972272"/>
                    <a:gd name="connsiteX41" fmla="*/ 26197561 w 27020520"/>
                    <a:gd name="connsiteY41" fmla="*/ 9372601 h 10972272"/>
                    <a:gd name="connsiteX42" fmla="*/ 24231600 w 27020520"/>
                    <a:gd name="connsiteY42" fmla="*/ 10972272 h 10972272"/>
                    <a:gd name="connsiteX43" fmla="*/ 24185880 w 27020520"/>
                    <a:gd name="connsiteY43" fmla="*/ 10972272 h 10972272"/>
                    <a:gd name="connsiteX44" fmla="*/ 24185880 w 27020520"/>
                    <a:gd name="connsiteY44" fmla="*/ 10896601 h 10972272"/>
                    <a:gd name="connsiteX45" fmla="*/ 24342566 w 27020520"/>
                    <a:gd name="connsiteY45" fmla="*/ 10896601 h 10972272"/>
                    <a:gd name="connsiteX46" fmla="*/ 24821200 w 27020520"/>
                    <a:gd name="connsiteY46" fmla="*/ 10723961 h 10972272"/>
                    <a:gd name="connsiteX47" fmla="*/ 25153144 w 27020520"/>
                    <a:gd name="connsiteY47" fmla="*/ 10411569 h 10972272"/>
                    <a:gd name="connsiteX48" fmla="*/ 26106121 w 27020520"/>
                    <a:gd name="connsiteY48" fmla="*/ 9372601 h 10972272"/>
                    <a:gd name="connsiteX49" fmla="*/ 26106120 w 27020520"/>
                    <a:gd name="connsiteY49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438400 h 10972272"/>
                    <a:gd name="connsiteX13" fmla="*/ 19019520 w 27111960"/>
                    <a:gd name="connsiteY13" fmla="*/ 2438400 h 10972272"/>
                    <a:gd name="connsiteX14" fmla="*/ 18425160 w 27111960"/>
                    <a:gd name="connsiteY14" fmla="*/ 29337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21308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1463040 w 27111960"/>
                    <a:gd name="connsiteY32" fmla="*/ 1828800 h 10972272"/>
                    <a:gd name="connsiteX33" fmla="*/ 0 w 27111960"/>
                    <a:gd name="connsiteY33" fmla="*/ 38100 h 10972272"/>
                    <a:gd name="connsiteX34" fmla="*/ 137160 w 27111960"/>
                    <a:gd name="connsiteY34" fmla="*/ 0 h 10972272"/>
                    <a:gd name="connsiteX35" fmla="*/ 11018520 w 27111960"/>
                    <a:gd name="connsiteY35" fmla="*/ 4114800 h 10972272"/>
                    <a:gd name="connsiteX36" fmla="*/ 16459200 w 27111960"/>
                    <a:gd name="connsiteY36" fmla="*/ 3238500 h 10972272"/>
                    <a:gd name="connsiteX37" fmla="*/ 21717000 w 27111960"/>
                    <a:gd name="connsiteY37" fmla="*/ 1333500 h 10972272"/>
                    <a:gd name="connsiteX38" fmla="*/ 27111960 w 27111960"/>
                    <a:gd name="connsiteY38" fmla="*/ 2590800 h 10972272"/>
                    <a:gd name="connsiteX39" fmla="*/ 27020520 w 27111960"/>
                    <a:gd name="connsiteY39" fmla="*/ 5410201 h 10972272"/>
                    <a:gd name="connsiteX40" fmla="*/ 26563320 w 27111960"/>
                    <a:gd name="connsiteY40" fmla="*/ 8305801 h 10972272"/>
                    <a:gd name="connsiteX41" fmla="*/ 26197561 w 27111960"/>
                    <a:gd name="connsiteY41" fmla="*/ 9372601 h 10972272"/>
                    <a:gd name="connsiteX42" fmla="*/ 24231600 w 27111960"/>
                    <a:gd name="connsiteY42" fmla="*/ 10972272 h 10972272"/>
                    <a:gd name="connsiteX43" fmla="*/ 24185880 w 27111960"/>
                    <a:gd name="connsiteY43" fmla="*/ 10972272 h 10972272"/>
                    <a:gd name="connsiteX44" fmla="*/ 24185880 w 27111960"/>
                    <a:gd name="connsiteY44" fmla="*/ 10896601 h 10972272"/>
                    <a:gd name="connsiteX45" fmla="*/ 24342566 w 27111960"/>
                    <a:gd name="connsiteY45" fmla="*/ 10896601 h 10972272"/>
                    <a:gd name="connsiteX46" fmla="*/ 24821200 w 27111960"/>
                    <a:gd name="connsiteY46" fmla="*/ 10723961 h 10972272"/>
                    <a:gd name="connsiteX47" fmla="*/ 25153144 w 27111960"/>
                    <a:gd name="connsiteY47" fmla="*/ 10411569 h 10972272"/>
                    <a:gd name="connsiteX48" fmla="*/ 26106121 w 27111960"/>
                    <a:gd name="connsiteY48" fmla="*/ 9372601 h 10972272"/>
                    <a:gd name="connsiteX49" fmla="*/ 26106120 w 27111960"/>
                    <a:gd name="connsiteY49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438400 h 10972272"/>
                    <a:gd name="connsiteX13" fmla="*/ 19019520 w 27111960"/>
                    <a:gd name="connsiteY13" fmla="*/ 2438400 h 10972272"/>
                    <a:gd name="connsiteX14" fmla="*/ 18425160 w 27111960"/>
                    <a:gd name="connsiteY14" fmla="*/ 29337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21308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1463040 w 27111960"/>
                    <a:gd name="connsiteY32" fmla="*/ 1828800 h 10972272"/>
                    <a:gd name="connsiteX33" fmla="*/ 0 w 27111960"/>
                    <a:gd name="connsiteY33" fmla="*/ 38100 h 10972272"/>
                    <a:gd name="connsiteX34" fmla="*/ 137160 w 27111960"/>
                    <a:gd name="connsiteY34" fmla="*/ 0 h 10972272"/>
                    <a:gd name="connsiteX35" fmla="*/ 11018520 w 27111960"/>
                    <a:gd name="connsiteY35" fmla="*/ 4114800 h 10972272"/>
                    <a:gd name="connsiteX36" fmla="*/ 16459200 w 27111960"/>
                    <a:gd name="connsiteY36" fmla="*/ 3238500 h 10972272"/>
                    <a:gd name="connsiteX37" fmla="*/ 21717000 w 27111960"/>
                    <a:gd name="connsiteY37" fmla="*/ 1333500 h 10972272"/>
                    <a:gd name="connsiteX38" fmla="*/ 27111960 w 27111960"/>
                    <a:gd name="connsiteY38" fmla="*/ 2590800 h 10972272"/>
                    <a:gd name="connsiteX39" fmla="*/ 27111960 w 27111960"/>
                    <a:gd name="connsiteY39" fmla="*/ 5410201 h 10972272"/>
                    <a:gd name="connsiteX40" fmla="*/ 26563320 w 27111960"/>
                    <a:gd name="connsiteY40" fmla="*/ 8305801 h 10972272"/>
                    <a:gd name="connsiteX41" fmla="*/ 26197561 w 27111960"/>
                    <a:gd name="connsiteY41" fmla="*/ 9372601 h 10972272"/>
                    <a:gd name="connsiteX42" fmla="*/ 24231600 w 27111960"/>
                    <a:gd name="connsiteY42" fmla="*/ 10972272 h 10972272"/>
                    <a:gd name="connsiteX43" fmla="*/ 24185880 w 27111960"/>
                    <a:gd name="connsiteY43" fmla="*/ 10972272 h 10972272"/>
                    <a:gd name="connsiteX44" fmla="*/ 24185880 w 27111960"/>
                    <a:gd name="connsiteY44" fmla="*/ 10896601 h 10972272"/>
                    <a:gd name="connsiteX45" fmla="*/ 24342566 w 27111960"/>
                    <a:gd name="connsiteY45" fmla="*/ 10896601 h 10972272"/>
                    <a:gd name="connsiteX46" fmla="*/ 24821200 w 27111960"/>
                    <a:gd name="connsiteY46" fmla="*/ 10723961 h 10972272"/>
                    <a:gd name="connsiteX47" fmla="*/ 25153144 w 27111960"/>
                    <a:gd name="connsiteY47" fmla="*/ 10411569 h 10972272"/>
                    <a:gd name="connsiteX48" fmla="*/ 26106121 w 27111960"/>
                    <a:gd name="connsiteY48" fmla="*/ 9372601 h 10972272"/>
                    <a:gd name="connsiteX49" fmla="*/ 26106120 w 27111960"/>
                    <a:gd name="connsiteY49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438400 h 10972272"/>
                    <a:gd name="connsiteX13" fmla="*/ 19019520 w 27111960"/>
                    <a:gd name="connsiteY13" fmla="*/ 2438400 h 10972272"/>
                    <a:gd name="connsiteX14" fmla="*/ 18425160 w 27111960"/>
                    <a:gd name="connsiteY14" fmla="*/ 29337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21308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1463040 w 27111960"/>
                    <a:gd name="connsiteY32" fmla="*/ 1828800 h 10972272"/>
                    <a:gd name="connsiteX33" fmla="*/ 0 w 27111960"/>
                    <a:gd name="connsiteY33" fmla="*/ 38100 h 10972272"/>
                    <a:gd name="connsiteX34" fmla="*/ 137160 w 27111960"/>
                    <a:gd name="connsiteY34" fmla="*/ 0 h 10972272"/>
                    <a:gd name="connsiteX35" fmla="*/ 11018520 w 27111960"/>
                    <a:gd name="connsiteY35" fmla="*/ 4114800 h 10972272"/>
                    <a:gd name="connsiteX36" fmla="*/ 16459200 w 27111960"/>
                    <a:gd name="connsiteY36" fmla="*/ 3238500 h 10972272"/>
                    <a:gd name="connsiteX37" fmla="*/ 21717000 w 27111960"/>
                    <a:gd name="connsiteY37" fmla="*/ 1333500 h 10972272"/>
                    <a:gd name="connsiteX38" fmla="*/ 27111960 w 27111960"/>
                    <a:gd name="connsiteY38" fmla="*/ 2590800 h 10972272"/>
                    <a:gd name="connsiteX39" fmla="*/ 27111960 w 27111960"/>
                    <a:gd name="connsiteY39" fmla="*/ 5410201 h 10972272"/>
                    <a:gd name="connsiteX40" fmla="*/ 26563320 w 27111960"/>
                    <a:gd name="connsiteY40" fmla="*/ 8305801 h 10972272"/>
                    <a:gd name="connsiteX41" fmla="*/ 26197561 w 27111960"/>
                    <a:gd name="connsiteY41" fmla="*/ 9372601 h 10972272"/>
                    <a:gd name="connsiteX42" fmla="*/ 24231600 w 27111960"/>
                    <a:gd name="connsiteY42" fmla="*/ 10972272 h 10972272"/>
                    <a:gd name="connsiteX43" fmla="*/ 24185880 w 27111960"/>
                    <a:gd name="connsiteY43" fmla="*/ 10972272 h 10972272"/>
                    <a:gd name="connsiteX44" fmla="*/ 24185880 w 27111960"/>
                    <a:gd name="connsiteY44" fmla="*/ 10896601 h 10972272"/>
                    <a:gd name="connsiteX45" fmla="*/ 24342566 w 27111960"/>
                    <a:gd name="connsiteY45" fmla="*/ 10896601 h 10972272"/>
                    <a:gd name="connsiteX46" fmla="*/ 24821200 w 27111960"/>
                    <a:gd name="connsiteY46" fmla="*/ 10723961 h 10972272"/>
                    <a:gd name="connsiteX47" fmla="*/ 25153144 w 27111960"/>
                    <a:gd name="connsiteY47" fmla="*/ 10411569 h 10972272"/>
                    <a:gd name="connsiteX48" fmla="*/ 26106121 w 27111960"/>
                    <a:gd name="connsiteY48" fmla="*/ 9372601 h 10972272"/>
                    <a:gd name="connsiteX49" fmla="*/ 26106120 w 27111960"/>
                    <a:gd name="connsiteY49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438400 h 10972272"/>
                    <a:gd name="connsiteX13" fmla="*/ 19019520 w 27111960"/>
                    <a:gd name="connsiteY13" fmla="*/ 2438400 h 10972272"/>
                    <a:gd name="connsiteX14" fmla="*/ 18425160 w 27111960"/>
                    <a:gd name="connsiteY14" fmla="*/ 29337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21308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1463040 w 27111960"/>
                    <a:gd name="connsiteY32" fmla="*/ 1828800 h 10972272"/>
                    <a:gd name="connsiteX33" fmla="*/ 0 w 27111960"/>
                    <a:gd name="connsiteY33" fmla="*/ 38100 h 10972272"/>
                    <a:gd name="connsiteX34" fmla="*/ 137160 w 27111960"/>
                    <a:gd name="connsiteY34" fmla="*/ 0 h 10972272"/>
                    <a:gd name="connsiteX35" fmla="*/ 11018520 w 27111960"/>
                    <a:gd name="connsiteY35" fmla="*/ 4114800 h 10972272"/>
                    <a:gd name="connsiteX36" fmla="*/ 16459200 w 27111960"/>
                    <a:gd name="connsiteY36" fmla="*/ 3238500 h 10972272"/>
                    <a:gd name="connsiteX37" fmla="*/ 21717000 w 27111960"/>
                    <a:gd name="connsiteY37" fmla="*/ 1333500 h 10972272"/>
                    <a:gd name="connsiteX38" fmla="*/ 27111960 w 27111960"/>
                    <a:gd name="connsiteY38" fmla="*/ 2590800 h 10972272"/>
                    <a:gd name="connsiteX39" fmla="*/ 27111960 w 27111960"/>
                    <a:gd name="connsiteY39" fmla="*/ 5410201 h 10972272"/>
                    <a:gd name="connsiteX40" fmla="*/ 26563320 w 27111960"/>
                    <a:gd name="connsiteY40" fmla="*/ 8305801 h 10972272"/>
                    <a:gd name="connsiteX41" fmla="*/ 26197561 w 27111960"/>
                    <a:gd name="connsiteY41" fmla="*/ 9372601 h 10972272"/>
                    <a:gd name="connsiteX42" fmla="*/ 24231600 w 27111960"/>
                    <a:gd name="connsiteY42" fmla="*/ 10972272 h 10972272"/>
                    <a:gd name="connsiteX43" fmla="*/ 24185880 w 27111960"/>
                    <a:gd name="connsiteY43" fmla="*/ 10972272 h 10972272"/>
                    <a:gd name="connsiteX44" fmla="*/ 24185880 w 27111960"/>
                    <a:gd name="connsiteY44" fmla="*/ 10896601 h 10972272"/>
                    <a:gd name="connsiteX45" fmla="*/ 24342566 w 27111960"/>
                    <a:gd name="connsiteY45" fmla="*/ 10896601 h 10972272"/>
                    <a:gd name="connsiteX46" fmla="*/ 24821200 w 27111960"/>
                    <a:gd name="connsiteY46" fmla="*/ 10723961 h 10972272"/>
                    <a:gd name="connsiteX47" fmla="*/ 25153144 w 27111960"/>
                    <a:gd name="connsiteY47" fmla="*/ 10411569 h 10972272"/>
                    <a:gd name="connsiteX48" fmla="*/ 26106121 w 27111960"/>
                    <a:gd name="connsiteY48" fmla="*/ 9372601 h 10972272"/>
                    <a:gd name="connsiteX49" fmla="*/ 26106120 w 27111960"/>
                    <a:gd name="connsiteY49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438400 h 10972272"/>
                    <a:gd name="connsiteX13" fmla="*/ 19019520 w 27111960"/>
                    <a:gd name="connsiteY13" fmla="*/ 2438400 h 10972272"/>
                    <a:gd name="connsiteX14" fmla="*/ 18425160 w 27111960"/>
                    <a:gd name="connsiteY14" fmla="*/ 29337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21308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1463040 w 27111960"/>
                    <a:gd name="connsiteY32" fmla="*/ 1828800 h 10972272"/>
                    <a:gd name="connsiteX33" fmla="*/ 0 w 27111960"/>
                    <a:gd name="connsiteY33" fmla="*/ 38100 h 10972272"/>
                    <a:gd name="connsiteX34" fmla="*/ 137160 w 27111960"/>
                    <a:gd name="connsiteY34" fmla="*/ 0 h 10972272"/>
                    <a:gd name="connsiteX35" fmla="*/ 11018520 w 27111960"/>
                    <a:gd name="connsiteY35" fmla="*/ 4114800 h 10972272"/>
                    <a:gd name="connsiteX36" fmla="*/ 16459200 w 27111960"/>
                    <a:gd name="connsiteY36" fmla="*/ 3238500 h 10972272"/>
                    <a:gd name="connsiteX37" fmla="*/ 21717000 w 27111960"/>
                    <a:gd name="connsiteY37" fmla="*/ 1333500 h 10972272"/>
                    <a:gd name="connsiteX38" fmla="*/ 27111960 w 27111960"/>
                    <a:gd name="connsiteY38" fmla="*/ 2590800 h 10972272"/>
                    <a:gd name="connsiteX39" fmla="*/ 27111960 w 27111960"/>
                    <a:gd name="connsiteY39" fmla="*/ 5410201 h 10972272"/>
                    <a:gd name="connsiteX40" fmla="*/ 26563320 w 27111960"/>
                    <a:gd name="connsiteY40" fmla="*/ 8305801 h 10972272"/>
                    <a:gd name="connsiteX41" fmla="*/ 26197561 w 27111960"/>
                    <a:gd name="connsiteY41" fmla="*/ 9372601 h 10972272"/>
                    <a:gd name="connsiteX42" fmla="*/ 24231600 w 27111960"/>
                    <a:gd name="connsiteY42" fmla="*/ 10972272 h 10972272"/>
                    <a:gd name="connsiteX43" fmla="*/ 24185880 w 27111960"/>
                    <a:gd name="connsiteY43" fmla="*/ 10972272 h 10972272"/>
                    <a:gd name="connsiteX44" fmla="*/ 24185880 w 27111960"/>
                    <a:gd name="connsiteY44" fmla="*/ 10896601 h 10972272"/>
                    <a:gd name="connsiteX45" fmla="*/ 24342566 w 27111960"/>
                    <a:gd name="connsiteY45" fmla="*/ 10896601 h 10972272"/>
                    <a:gd name="connsiteX46" fmla="*/ 24821200 w 27111960"/>
                    <a:gd name="connsiteY46" fmla="*/ 10723961 h 10972272"/>
                    <a:gd name="connsiteX47" fmla="*/ 25153144 w 27111960"/>
                    <a:gd name="connsiteY47" fmla="*/ 10411569 h 10972272"/>
                    <a:gd name="connsiteX48" fmla="*/ 26106121 w 27111960"/>
                    <a:gd name="connsiteY48" fmla="*/ 9372601 h 10972272"/>
                    <a:gd name="connsiteX49" fmla="*/ 26106120 w 27111960"/>
                    <a:gd name="connsiteY49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438400 h 10972272"/>
                    <a:gd name="connsiteX13" fmla="*/ 19019520 w 27111960"/>
                    <a:gd name="connsiteY13" fmla="*/ 2438400 h 10972272"/>
                    <a:gd name="connsiteX14" fmla="*/ 18425160 w 27111960"/>
                    <a:gd name="connsiteY14" fmla="*/ 29337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21308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1463040 w 27111960"/>
                    <a:gd name="connsiteY32" fmla="*/ 1828800 h 10972272"/>
                    <a:gd name="connsiteX33" fmla="*/ 0 w 27111960"/>
                    <a:gd name="connsiteY33" fmla="*/ 38100 h 10972272"/>
                    <a:gd name="connsiteX34" fmla="*/ 137160 w 27111960"/>
                    <a:gd name="connsiteY34" fmla="*/ 0 h 10972272"/>
                    <a:gd name="connsiteX35" fmla="*/ 11018520 w 27111960"/>
                    <a:gd name="connsiteY35" fmla="*/ 4114800 h 10972272"/>
                    <a:gd name="connsiteX36" fmla="*/ 16459200 w 27111960"/>
                    <a:gd name="connsiteY36" fmla="*/ 3238500 h 10972272"/>
                    <a:gd name="connsiteX37" fmla="*/ 21717000 w 27111960"/>
                    <a:gd name="connsiteY37" fmla="*/ 1333500 h 10972272"/>
                    <a:gd name="connsiteX38" fmla="*/ 27111960 w 27111960"/>
                    <a:gd name="connsiteY38" fmla="*/ 2590800 h 10972272"/>
                    <a:gd name="connsiteX39" fmla="*/ 27111960 w 27111960"/>
                    <a:gd name="connsiteY39" fmla="*/ 5410201 h 10972272"/>
                    <a:gd name="connsiteX40" fmla="*/ 26563320 w 27111960"/>
                    <a:gd name="connsiteY40" fmla="*/ 8305801 h 10972272"/>
                    <a:gd name="connsiteX41" fmla="*/ 26197561 w 27111960"/>
                    <a:gd name="connsiteY41" fmla="*/ 9372601 h 10972272"/>
                    <a:gd name="connsiteX42" fmla="*/ 24231600 w 27111960"/>
                    <a:gd name="connsiteY42" fmla="*/ 10972272 h 10972272"/>
                    <a:gd name="connsiteX43" fmla="*/ 24185880 w 27111960"/>
                    <a:gd name="connsiteY43" fmla="*/ 10972272 h 10972272"/>
                    <a:gd name="connsiteX44" fmla="*/ 24185880 w 27111960"/>
                    <a:gd name="connsiteY44" fmla="*/ 10896601 h 10972272"/>
                    <a:gd name="connsiteX45" fmla="*/ 24342566 w 27111960"/>
                    <a:gd name="connsiteY45" fmla="*/ 10896601 h 10972272"/>
                    <a:gd name="connsiteX46" fmla="*/ 24821200 w 27111960"/>
                    <a:gd name="connsiteY46" fmla="*/ 10723961 h 10972272"/>
                    <a:gd name="connsiteX47" fmla="*/ 25153144 w 27111960"/>
                    <a:gd name="connsiteY47" fmla="*/ 10411569 h 10972272"/>
                    <a:gd name="connsiteX48" fmla="*/ 26106121 w 27111960"/>
                    <a:gd name="connsiteY48" fmla="*/ 9372601 h 10972272"/>
                    <a:gd name="connsiteX49" fmla="*/ 26106120 w 27111960"/>
                    <a:gd name="connsiteY49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438400 h 10972272"/>
                    <a:gd name="connsiteX13" fmla="*/ 19019520 w 27111960"/>
                    <a:gd name="connsiteY13" fmla="*/ 2438400 h 10972272"/>
                    <a:gd name="connsiteX14" fmla="*/ 18425160 w 27111960"/>
                    <a:gd name="connsiteY14" fmla="*/ 29337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21308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1463040 w 27111960"/>
                    <a:gd name="connsiteY32" fmla="*/ 1828800 h 10972272"/>
                    <a:gd name="connsiteX33" fmla="*/ 0 w 27111960"/>
                    <a:gd name="connsiteY33" fmla="*/ 38100 h 10972272"/>
                    <a:gd name="connsiteX34" fmla="*/ 137160 w 27111960"/>
                    <a:gd name="connsiteY34" fmla="*/ 0 h 10972272"/>
                    <a:gd name="connsiteX35" fmla="*/ 11018520 w 27111960"/>
                    <a:gd name="connsiteY35" fmla="*/ 4114800 h 10972272"/>
                    <a:gd name="connsiteX36" fmla="*/ 16459200 w 27111960"/>
                    <a:gd name="connsiteY36" fmla="*/ 3238500 h 10972272"/>
                    <a:gd name="connsiteX37" fmla="*/ 21717000 w 27111960"/>
                    <a:gd name="connsiteY37" fmla="*/ 1333500 h 10972272"/>
                    <a:gd name="connsiteX38" fmla="*/ 27111960 w 27111960"/>
                    <a:gd name="connsiteY38" fmla="*/ 2590800 h 10972272"/>
                    <a:gd name="connsiteX39" fmla="*/ 27111960 w 27111960"/>
                    <a:gd name="connsiteY39" fmla="*/ 5410201 h 10972272"/>
                    <a:gd name="connsiteX40" fmla="*/ 26563320 w 27111960"/>
                    <a:gd name="connsiteY40" fmla="*/ 8305801 h 10972272"/>
                    <a:gd name="connsiteX41" fmla="*/ 26197561 w 27111960"/>
                    <a:gd name="connsiteY41" fmla="*/ 9372601 h 10972272"/>
                    <a:gd name="connsiteX42" fmla="*/ 24231600 w 27111960"/>
                    <a:gd name="connsiteY42" fmla="*/ 10972272 h 10972272"/>
                    <a:gd name="connsiteX43" fmla="*/ 24185880 w 27111960"/>
                    <a:gd name="connsiteY43" fmla="*/ 10972272 h 10972272"/>
                    <a:gd name="connsiteX44" fmla="*/ 24185880 w 27111960"/>
                    <a:gd name="connsiteY44" fmla="*/ 10896601 h 10972272"/>
                    <a:gd name="connsiteX45" fmla="*/ 24342566 w 27111960"/>
                    <a:gd name="connsiteY45" fmla="*/ 10896601 h 10972272"/>
                    <a:gd name="connsiteX46" fmla="*/ 24821200 w 27111960"/>
                    <a:gd name="connsiteY46" fmla="*/ 10723961 h 10972272"/>
                    <a:gd name="connsiteX47" fmla="*/ 25153144 w 27111960"/>
                    <a:gd name="connsiteY47" fmla="*/ 10411569 h 10972272"/>
                    <a:gd name="connsiteX48" fmla="*/ 26106121 w 27111960"/>
                    <a:gd name="connsiteY48" fmla="*/ 9372601 h 10972272"/>
                    <a:gd name="connsiteX49" fmla="*/ 26106120 w 27111960"/>
                    <a:gd name="connsiteY49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438400 h 10972272"/>
                    <a:gd name="connsiteX13" fmla="*/ 19019520 w 27111960"/>
                    <a:gd name="connsiteY13" fmla="*/ 2438400 h 10972272"/>
                    <a:gd name="connsiteX14" fmla="*/ 18425160 w 27111960"/>
                    <a:gd name="connsiteY14" fmla="*/ 29337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21308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1463040 w 27111960"/>
                    <a:gd name="connsiteY32" fmla="*/ 1828800 h 10972272"/>
                    <a:gd name="connsiteX33" fmla="*/ 0 w 27111960"/>
                    <a:gd name="connsiteY33" fmla="*/ 38100 h 10972272"/>
                    <a:gd name="connsiteX34" fmla="*/ 137160 w 27111960"/>
                    <a:gd name="connsiteY34" fmla="*/ 0 h 10972272"/>
                    <a:gd name="connsiteX35" fmla="*/ 11018520 w 27111960"/>
                    <a:gd name="connsiteY35" fmla="*/ 4114800 h 10972272"/>
                    <a:gd name="connsiteX36" fmla="*/ 16459200 w 27111960"/>
                    <a:gd name="connsiteY36" fmla="*/ 3238500 h 10972272"/>
                    <a:gd name="connsiteX37" fmla="*/ 21717000 w 27111960"/>
                    <a:gd name="connsiteY37" fmla="*/ 1333500 h 10972272"/>
                    <a:gd name="connsiteX38" fmla="*/ 27111960 w 27111960"/>
                    <a:gd name="connsiteY38" fmla="*/ 2590800 h 10972272"/>
                    <a:gd name="connsiteX39" fmla="*/ 27111960 w 27111960"/>
                    <a:gd name="connsiteY39" fmla="*/ 5410201 h 10972272"/>
                    <a:gd name="connsiteX40" fmla="*/ 26563320 w 27111960"/>
                    <a:gd name="connsiteY40" fmla="*/ 8305801 h 10972272"/>
                    <a:gd name="connsiteX41" fmla="*/ 26197561 w 27111960"/>
                    <a:gd name="connsiteY41" fmla="*/ 9372601 h 10972272"/>
                    <a:gd name="connsiteX42" fmla="*/ 24231600 w 27111960"/>
                    <a:gd name="connsiteY42" fmla="*/ 10972272 h 10972272"/>
                    <a:gd name="connsiteX43" fmla="*/ 24185880 w 27111960"/>
                    <a:gd name="connsiteY43" fmla="*/ 10972272 h 10972272"/>
                    <a:gd name="connsiteX44" fmla="*/ 24185880 w 27111960"/>
                    <a:gd name="connsiteY44" fmla="*/ 10896601 h 10972272"/>
                    <a:gd name="connsiteX45" fmla="*/ 24342566 w 27111960"/>
                    <a:gd name="connsiteY45" fmla="*/ 10896601 h 10972272"/>
                    <a:gd name="connsiteX46" fmla="*/ 24821200 w 27111960"/>
                    <a:gd name="connsiteY46" fmla="*/ 10723961 h 10972272"/>
                    <a:gd name="connsiteX47" fmla="*/ 25153144 w 27111960"/>
                    <a:gd name="connsiteY47" fmla="*/ 10411569 h 10972272"/>
                    <a:gd name="connsiteX48" fmla="*/ 26106121 w 27111960"/>
                    <a:gd name="connsiteY48" fmla="*/ 9372601 h 10972272"/>
                    <a:gd name="connsiteX49" fmla="*/ 26106120 w 27111960"/>
                    <a:gd name="connsiteY49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438400 h 10972272"/>
                    <a:gd name="connsiteX13" fmla="*/ 19019520 w 27111960"/>
                    <a:gd name="connsiteY13" fmla="*/ 2438400 h 10972272"/>
                    <a:gd name="connsiteX14" fmla="*/ 18425160 w 27111960"/>
                    <a:gd name="connsiteY14" fmla="*/ 29337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21308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1463040 w 27111960"/>
                    <a:gd name="connsiteY32" fmla="*/ 1828800 h 10972272"/>
                    <a:gd name="connsiteX33" fmla="*/ 0 w 27111960"/>
                    <a:gd name="connsiteY33" fmla="*/ 38100 h 10972272"/>
                    <a:gd name="connsiteX34" fmla="*/ 137160 w 27111960"/>
                    <a:gd name="connsiteY34" fmla="*/ 0 h 10972272"/>
                    <a:gd name="connsiteX35" fmla="*/ 11018520 w 27111960"/>
                    <a:gd name="connsiteY35" fmla="*/ 4114800 h 10972272"/>
                    <a:gd name="connsiteX36" fmla="*/ 16459200 w 27111960"/>
                    <a:gd name="connsiteY36" fmla="*/ 3238500 h 10972272"/>
                    <a:gd name="connsiteX37" fmla="*/ 21717000 w 27111960"/>
                    <a:gd name="connsiteY37" fmla="*/ 1333500 h 10972272"/>
                    <a:gd name="connsiteX38" fmla="*/ 27111960 w 27111960"/>
                    <a:gd name="connsiteY38" fmla="*/ 2590800 h 10972272"/>
                    <a:gd name="connsiteX39" fmla="*/ 27111960 w 27111960"/>
                    <a:gd name="connsiteY39" fmla="*/ 5410201 h 10972272"/>
                    <a:gd name="connsiteX40" fmla="*/ 26563320 w 27111960"/>
                    <a:gd name="connsiteY40" fmla="*/ 8305801 h 10972272"/>
                    <a:gd name="connsiteX41" fmla="*/ 26197561 w 27111960"/>
                    <a:gd name="connsiteY41" fmla="*/ 9372601 h 10972272"/>
                    <a:gd name="connsiteX42" fmla="*/ 24231600 w 27111960"/>
                    <a:gd name="connsiteY42" fmla="*/ 10972272 h 10972272"/>
                    <a:gd name="connsiteX43" fmla="*/ 24185880 w 27111960"/>
                    <a:gd name="connsiteY43" fmla="*/ 10972272 h 10972272"/>
                    <a:gd name="connsiteX44" fmla="*/ 24185880 w 27111960"/>
                    <a:gd name="connsiteY44" fmla="*/ 10896601 h 10972272"/>
                    <a:gd name="connsiteX45" fmla="*/ 24342566 w 27111960"/>
                    <a:gd name="connsiteY45" fmla="*/ 10896601 h 10972272"/>
                    <a:gd name="connsiteX46" fmla="*/ 24821200 w 27111960"/>
                    <a:gd name="connsiteY46" fmla="*/ 10723961 h 10972272"/>
                    <a:gd name="connsiteX47" fmla="*/ 25153144 w 27111960"/>
                    <a:gd name="connsiteY47" fmla="*/ 10411569 h 10972272"/>
                    <a:gd name="connsiteX48" fmla="*/ 26106121 w 27111960"/>
                    <a:gd name="connsiteY48" fmla="*/ 9372601 h 10972272"/>
                    <a:gd name="connsiteX49" fmla="*/ 26106120 w 27111960"/>
                    <a:gd name="connsiteY49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362200 h 10972272"/>
                    <a:gd name="connsiteX13" fmla="*/ 19019520 w 27111960"/>
                    <a:gd name="connsiteY13" fmla="*/ 2438400 h 10972272"/>
                    <a:gd name="connsiteX14" fmla="*/ 18425160 w 27111960"/>
                    <a:gd name="connsiteY14" fmla="*/ 29337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21308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1463040 w 27111960"/>
                    <a:gd name="connsiteY32" fmla="*/ 1828800 h 10972272"/>
                    <a:gd name="connsiteX33" fmla="*/ 0 w 27111960"/>
                    <a:gd name="connsiteY33" fmla="*/ 38100 h 10972272"/>
                    <a:gd name="connsiteX34" fmla="*/ 137160 w 27111960"/>
                    <a:gd name="connsiteY34" fmla="*/ 0 h 10972272"/>
                    <a:gd name="connsiteX35" fmla="*/ 11018520 w 27111960"/>
                    <a:gd name="connsiteY35" fmla="*/ 4114800 h 10972272"/>
                    <a:gd name="connsiteX36" fmla="*/ 16459200 w 27111960"/>
                    <a:gd name="connsiteY36" fmla="*/ 3238500 h 10972272"/>
                    <a:gd name="connsiteX37" fmla="*/ 21717000 w 27111960"/>
                    <a:gd name="connsiteY37" fmla="*/ 1333500 h 10972272"/>
                    <a:gd name="connsiteX38" fmla="*/ 27111960 w 27111960"/>
                    <a:gd name="connsiteY38" fmla="*/ 2590800 h 10972272"/>
                    <a:gd name="connsiteX39" fmla="*/ 27111960 w 27111960"/>
                    <a:gd name="connsiteY39" fmla="*/ 5410201 h 10972272"/>
                    <a:gd name="connsiteX40" fmla="*/ 26563320 w 27111960"/>
                    <a:gd name="connsiteY40" fmla="*/ 8305801 h 10972272"/>
                    <a:gd name="connsiteX41" fmla="*/ 26197561 w 27111960"/>
                    <a:gd name="connsiteY41" fmla="*/ 9372601 h 10972272"/>
                    <a:gd name="connsiteX42" fmla="*/ 24231600 w 27111960"/>
                    <a:gd name="connsiteY42" fmla="*/ 10972272 h 10972272"/>
                    <a:gd name="connsiteX43" fmla="*/ 24185880 w 27111960"/>
                    <a:gd name="connsiteY43" fmla="*/ 10972272 h 10972272"/>
                    <a:gd name="connsiteX44" fmla="*/ 24185880 w 27111960"/>
                    <a:gd name="connsiteY44" fmla="*/ 10896601 h 10972272"/>
                    <a:gd name="connsiteX45" fmla="*/ 24342566 w 27111960"/>
                    <a:gd name="connsiteY45" fmla="*/ 10896601 h 10972272"/>
                    <a:gd name="connsiteX46" fmla="*/ 24821200 w 27111960"/>
                    <a:gd name="connsiteY46" fmla="*/ 10723961 h 10972272"/>
                    <a:gd name="connsiteX47" fmla="*/ 25153144 w 27111960"/>
                    <a:gd name="connsiteY47" fmla="*/ 10411569 h 10972272"/>
                    <a:gd name="connsiteX48" fmla="*/ 26106121 w 27111960"/>
                    <a:gd name="connsiteY48" fmla="*/ 9372601 h 10972272"/>
                    <a:gd name="connsiteX49" fmla="*/ 26106120 w 27111960"/>
                    <a:gd name="connsiteY49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362200 h 10972272"/>
                    <a:gd name="connsiteX13" fmla="*/ 19019520 w 27111960"/>
                    <a:gd name="connsiteY13" fmla="*/ 2362200 h 10972272"/>
                    <a:gd name="connsiteX14" fmla="*/ 18425160 w 27111960"/>
                    <a:gd name="connsiteY14" fmla="*/ 29337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21308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1463040 w 27111960"/>
                    <a:gd name="connsiteY32" fmla="*/ 1828800 h 10972272"/>
                    <a:gd name="connsiteX33" fmla="*/ 0 w 27111960"/>
                    <a:gd name="connsiteY33" fmla="*/ 38100 h 10972272"/>
                    <a:gd name="connsiteX34" fmla="*/ 137160 w 27111960"/>
                    <a:gd name="connsiteY34" fmla="*/ 0 h 10972272"/>
                    <a:gd name="connsiteX35" fmla="*/ 11018520 w 27111960"/>
                    <a:gd name="connsiteY35" fmla="*/ 4114800 h 10972272"/>
                    <a:gd name="connsiteX36" fmla="*/ 16459200 w 27111960"/>
                    <a:gd name="connsiteY36" fmla="*/ 3238500 h 10972272"/>
                    <a:gd name="connsiteX37" fmla="*/ 21717000 w 27111960"/>
                    <a:gd name="connsiteY37" fmla="*/ 1333500 h 10972272"/>
                    <a:gd name="connsiteX38" fmla="*/ 27111960 w 27111960"/>
                    <a:gd name="connsiteY38" fmla="*/ 2590800 h 10972272"/>
                    <a:gd name="connsiteX39" fmla="*/ 27111960 w 27111960"/>
                    <a:gd name="connsiteY39" fmla="*/ 5410201 h 10972272"/>
                    <a:gd name="connsiteX40" fmla="*/ 26563320 w 27111960"/>
                    <a:gd name="connsiteY40" fmla="*/ 8305801 h 10972272"/>
                    <a:gd name="connsiteX41" fmla="*/ 26197561 w 27111960"/>
                    <a:gd name="connsiteY41" fmla="*/ 9372601 h 10972272"/>
                    <a:gd name="connsiteX42" fmla="*/ 24231600 w 27111960"/>
                    <a:gd name="connsiteY42" fmla="*/ 10972272 h 10972272"/>
                    <a:gd name="connsiteX43" fmla="*/ 24185880 w 27111960"/>
                    <a:gd name="connsiteY43" fmla="*/ 10972272 h 10972272"/>
                    <a:gd name="connsiteX44" fmla="*/ 24185880 w 27111960"/>
                    <a:gd name="connsiteY44" fmla="*/ 10896601 h 10972272"/>
                    <a:gd name="connsiteX45" fmla="*/ 24342566 w 27111960"/>
                    <a:gd name="connsiteY45" fmla="*/ 10896601 h 10972272"/>
                    <a:gd name="connsiteX46" fmla="*/ 24821200 w 27111960"/>
                    <a:gd name="connsiteY46" fmla="*/ 10723961 h 10972272"/>
                    <a:gd name="connsiteX47" fmla="*/ 25153144 w 27111960"/>
                    <a:gd name="connsiteY47" fmla="*/ 10411569 h 10972272"/>
                    <a:gd name="connsiteX48" fmla="*/ 26106121 w 27111960"/>
                    <a:gd name="connsiteY48" fmla="*/ 9372601 h 10972272"/>
                    <a:gd name="connsiteX49" fmla="*/ 26106120 w 27111960"/>
                    <a:gd name="connsiteY49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362200 h 10972272"/>
                    <a:gd name="connsiteX13" fmla="*/ 19019520 w 27111960"/>
                    <a:gd name="connsiteY13" fmla="*/ 2362200 h 10972272"/>
                    <a:gd name="connsiteX14" fmla="*/ 18425160 w 27111960"/>
                    <a:gd name="connsiteY14" fmla="*/ 28956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21308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1463040 w 27111960"/>
                    <a:gd name="connsiteY32" fmla="*/ 1828800 h 10972272"/>
                    <a:gd name="connsiteX33" fmla="*/ 0 w 27111960"/>
                    <a:gd name="connsiteY33" fmla="*/ 38100 h 10972272"/>
                    <a:gd name="connsiteX34" fmla="*/ 137160 w 27111960"/>
                    <a:gd name="connsiteY34" fmla="*/ 0 h 10972272"/>
                    <a:gd name="connsiteX35" fmla="*/ 11018520 w 27111960"/>
                    <a:gd name="connsiteY35" fmla="*/ 4114800 h 10972272"/>
                    <a:gd name="connsiteX36" fmla="*/ 16459200 w 27111960"/>
                    <a:gd name="connsiteY36" fmla="*/ 3238500 h 10972272"/>
                    <a:gd name="connsiteX37" fmla="*/ 21717000 w 27111960"/>
                    <a:gd name="connsiteY37" fmla="*/ 1333500 h 10972272"/>
                    <a:gd name="connsiteX38" fmla="*/ 27111960 w 27111960"/>
                    <a:gd name="connsiteY38" fmla="*/ 2590800 h 10972272"/>
                    <a:gd name="connsiteX39" fmla="*/ 27111960 w 27111960"/>
                    <a:gd name="connsiteY39" fmla="*/ 5410201 h 10972272"/>
                    <a:gd name="connsiteX40" fmla="*/ 26563320 w 27111960"/>
                    <a:gd name="connsiteY40" fmla="*/ 8305801 h 10972272"/>
                    <a:gd name="connsiteX41" fmla="*/ 26197561 w 27111960"/>
                    <a:gd name="connsiteY41" fmla="*/ 9372601 h 10972272"/>
                    <a:gd name="connsiteX42" fmla="*/ 24231600 w 27111960"/>
                    <a:gd name="connsiteY42" fmla="*/ 10972272 h 10972272"/>
                    <a:gd name="connsiteX43" fmla="*/ 24185880 w 27111960"/>
                    <a:gd name="connsiteY43" fmla="*/ 10972272 h 10972272"/>
                    <a:gd name="connsiteX44" fmla="*/ 24185880 w 27111960"/>
                    <a:gd name="connsiteY44" fmla="*/ 10896601 h 10972272"/>
                    <a:gd name="connsiteX45" fmla="*/ 24342566 w 27111960"/>
                    <a:gd name="connsiteY45" fmla="*/ 10896601 h 10972272"/>
                    <a:gd name="connsiteX46" fmla="*/ 24821200 w 27111960"/>
                    <a:gd name="connsiteY46" fmla="*/ 10723961 h 10972272"/>
                    <a:gd name="connsiteX47" fmla="*/ 25153144 w 27111960"/>
                    <a:gd name="connsiteY47" fmla="*/ 10411569 h 10972272"/>
                    <a:gd name="connsiteX48" fmla="*/ 26106121 w 27111960"/>
                    <a:gd name="connsiteY48" fmla="*/ 9372601 h 10972272"/>
                    <a:gd name="connsiteX49" fmla="*/ 26106120 w 27111960"/>
                    <a:gd name="connsiteY49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362200 h 10972272"/>
                    <a:gd name="connsiteX13" fmla="*/ 19019520 w 27111960"/>
                    <a:gd name="connsiteY13" fmla="*/ 2362200 h 10972272"/>
                    <a:gd name="connsiteX14" fmla="*/ 18425160 w 27111960"/>
                    <a:gd name="connsiteY14" fmla="*/ 28575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21308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1463040 w 27111960"/>
                    <a:gd name="connsiteY32" fmla="*/ 1828800 h 10972272"/>
                    <a:gd name="connsiteX33" fmla="*/ 0 w 27111960"/>
                    <a:gd name="connsiteY33" fmla="*/ 38100 h 10972272"/>
                    <a:gd name="connsiteX34" fmla="*/ 137160 w 27111960"/>
                    <a:gd name="connsiteY34" fmla="*/ 0 h 10972272"/>
                    <a:gd name="connsiteX35" fmla="*/ 11018520 w 27111960"/>
                    <a:gd name="connsiteY35" fmla="*/ 4114800 h 10972272"/>
                    <a:gd name="connsiteX36" fmla="*/ 16459200 w 27111960"/>
                    <a:gd name="connsiteY36" fmla="*/ 3238500 h 10972272"/>
                    <a:gd name="connsiteX37" fmla="*/ 21717000 w 27111960"/>
                    <a:gd name="connsiteY37" fmla="*/ 1333500 h 10972272"/>
                    <a:gd name="connsiteX38" fmla="*/ 27111960 w 27111960"/>
                    <a:gd name="connsiteY38" fmla="*/ 2590800 h 10972272"/>
                    <a:gd name="connsiteX39" fmla="*/ 27111960 w 27111960"/>
                    <a:gd name="connsiteY39" fmla="*/ 5410201 h 10972272"/>
                    <a:gd name="connsiteX40" fmla="*/ 26563320 w 27111960"/>
                    <a:gd name="connsiteY40" fmla="*/ 8305801 h 10972272"/>
                    <a:gd name="connsiteX41" fmla="*/ 26197561 w 27111960"/>
                    <a:gd name="connsiteY41" fmla="*/ 9372601 h 10972272"/>
                    <a:gd name="connsiteX42" fmla="*/ 24231600 w 27111960"/>
                    <a:gd name="connsiteY42" fmla="*/ 10972272 h 10972272"/>
                    <a:gd name="connsiteX43" fmla="*/ 24185880 w 27111960"/>
                    <a:gd name="connsiteY43" fmla="*/ 10972272 h 10972272"/>
                    <a:gd name="connsiteX44" fmla="*/ 24185880 w 27111960"/>
                    <a:gd name="connsiteY44" fmla="*/ 10896601 h 10972272"/>
                    <a:gd name="connsiteX45" fmla="*/ 24342566 w 27111960"/>
                    <a:gd name="connsiteY45" fmla="*/ 10896601 h 10972272"/>
                    <a:gd name="connsiteX46" fmla="*/ 24821200 w 27111960"/>
                    <a:gd name="connsiteY46" fmla="*/ 10723961 h 10972272"/>
                    <a:gd name="connsiteX47" fmla="*/ 25153144 w 27111960"/>
                    <a:gd name="connsiteY47" fmla="*/ 10411569 h 10972272"/>
                    <a:gd name="connsiteX48" fmla="*/ 26106121 w 27111960"/>
                    <a:gd name="connsiteY48" fmla="*/ 9372601 h 10972272"/>
                    <a:gd name="connsiteX49" fmla="*/ 26106120 w 27111960"/>
                    <a:gd name="connsiteY49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362200 h 10972272"/>
                    <a:gd name="connsiteX13" fmla="*/ 19019520 w 27111960"/>
                    <a:gd name="connsiteY13" fmla="*/ 2362200 h 10972272"/>
                    <a:gd name="connsiteX14" fmla="*/ 18425160 w 27111960"/>
                    <a:gd name="connsiteY14" fmla="*/ 28575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16736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1463040 w 27111960"/>
                    <a:gd name="connsiteY32" fmla="*/ 1828800 h 10972272"/>
                    <a:gd name="connsiteX33" fmla="*/ 0 w 27111960"/>
                    <a:gd name="connsiteY33" fmla="*/ 38100 h 10972272"/>
                    <a:gd name="connsiteX34" fmla="*/ 137160 w 27111960"/>
                    <a:gd name="connsiteY34" fmla="*/ 0 h 10972272"/>
                    <a:gd name="connsiteX35" fmla="*/ 11018520 w 27111960"/>
                    <a:gd name="connsiteY35" fmla="*/ 4114800 h 10972272"/>
                    <a:gd name="connsiteX36" fmla="*/ 16459200 w 27111960"/>
                    <a:gd name="connsiteY36" fmla="*/ 3238500 h 10972272"/>
                    <a:gd name="connsiteX37" fmla="*/ 21717000 w 27111960"/>
                    <a:gd name="connsiteY37" fmla="*/ 1333500 h 10972272"/>
                    <a:gd name="connsiteX38" fmla="*/ 27111960 w 27111960"/>
                    <a:gd name="connsiteY38" fmla="*/ 2590800 h 10972272"/>
                    <a:gd name="connsiteX39" fmla="*/ 27111960 w 27111960"/>
                    <a:gd name="connsiteY39" fmla="*/ 5410201 h 10972272"/>
                    <a:gd name="connsiteX40" fmla="*/ 26563320 w 27111960"/>
                    <a:gd name="connsiteY40" fmla="*/ 8305801 h 10972272"/>
                    <a:gd name="connsiteX41" fmla="*/ 26197561 w 27111960"/>
                    <a:gd name="connsiteY41" fmla="*/ 9372601 h 10972272"/>
                    <a:gd name="connsiteX42" fmla="*/ 24231600 w 27111960"/>
                    <a:gd name="connsiteY42" fmla="*/ 10972272 h 10972272"/>
                    <a:gd name="connsiteX43" fmla="*/ 24185880 w 27111960"/>
                    <a:gd name="connsiteY43" fmla="*/ 10972272 h 10972272"/>
                    <a:gd name="connsiteX44" fmla="*/ 24185880 w 27111960"/>
                    <a:gd name="connsiteY44" fmla="*/ 10896601 h 10972272"/>
                    <a:gd name="connsiteX45" fmla="*/ 24342566 w 27111960"/>
                    <a:gd name="connsiteY45" fmla="*/ 10896601 h 10972272"/>
                    <a:gd name="connsiteX46" fmla="*/ 24821200 w 27111960"/>
                    <a:gd name="connsiteY46" fmla="*/ 10723961 h 10972272"/>
                    <a:gd name="connsiteX47" fmla="*/ 25153144 w 27111960"/>
                    <a:gd name="connsiteY47" fmla="*/ 10411569 h 10972272"/>
                    <a:gd name="connsiteX48" fmla="*/ 26106121 w 27111960"/>
                    <a:gd name="connsiteY48" fmla="*/ 9372601 h 10972272"/>
                    <a:gd name="connsiteX49" fmla="*/ 26106120 w 27111960"/>
                    <a:gd name="connsiteY49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362200 h 10972272"/>
                    <a:gd name="connsiteX13" fmla="*/ 19019520 w 27111960"/>
                    <a:gd name="connsiteY13" fmla="*/ 2362200 h 10972272"/>
                    <a:gd name="connsiteX14" fmla="*/ 18425160 w 27111960"/>
                    <a:gd name="connsiteY14" fmla="*/ 28575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16736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1097280 w 27111960"/>
                    <a:gd name="connsiteY32" fmla="*/ 2819400 h 10972272"/>
                    <a:gd name="connsiteX33" fmla="*/ 0 w 27111960"/>
                    <a:gd name="connsiteY33" fmla="*/ 38100 h 10972272"/>
                    <a:gd name="connsiteX34" fmla="*/ 137160 w 27111960"/>
                    <a:gd name="connsiteY34" fmla="*/ 0 h 10972272"/>
                    <a:gd name="connsiteX35" fmla="*/ 11018520 w 27111960"/>
                    <a:gd name="connsiteY35" fmla="*/ 4114800 h 10972272"/>
                    <a:gd name="connsiteX36" fmla="*/ 16459200 w 27111960"/>
                    <a:gd name="connsiteY36" fmla="*/ 3238500 h 10972272"/>
                    <a:gd name="connsiteX37" fmla="*/ 21717000 w 27111960"/>
                    <a:gd name="connsiteY37" fmla="*/ 1333500 h 10972272"/>
                    <a:gd name="connsiteX38" fmla="*/ 27111960 w 27111960"/>
                    <a:gd name="connsiteY38" fmla="*/ 2590800 h 10972272"/>
                    <a:gd name="connsiteX39" fmla="*/ 27111960 w 27111960"/>
                    <a:gd name="connsiteY39" fmla="*/ 5410201 h 10972272"/>
                    <a:gd name="connsiteX40" fmla="*/ 26563320 w 27111960"/>
                    <a:gd name="connsiteY40" fmla="*/ 8305801 h 10972272"/>
                    <a:gd name="connsiteX41" fmla="*/ 26197561 w 27111960"/>
                    <a:gd name="connsiteY41" fmla="*/ 9372601 h 10972272"/>
                    <a:gd name="connsiteX42" fmla="*/ 24231600 w 27111960"/>
                    <a:gd name="connsiteY42" fmla="*/ 10972272 h 10972272"/>
                    <a:gd name="connsiteX43" fmla="*/ 24185880 w 27111960"/>
                    <a:gd name="connsiteY43" fmla="*/ 10972272 h 10972272"/>
                    <a:gd name="connsiteX44" fmla="*/ 24185880 w 27111960"/>
                    <a:gd name="connsiteY44" fmla="*/ 10896601 h 10972272"/>
                    <a:gd name="connsiteX45" fmla="*/ 24342566 w 27111960"/>
                    <a:gd name="connsiteY45" fmla="*/ 10896601 h 10972272"/>
                    <a:gd name="connsiteX46" fmla="*/ 24821200 w 27111960"/>
                    <a:gd name="connsiteY46" fmla="*/ 10723961 h 10972272"/>
                    <a:gd name="connsiteX47" fmla="*/ 25153144 w 27111960"/>
                    <a:gd name="connsiteY47" fmla="*/ 10411569 h 10972272"/>
                    <a:gd name="connsiteX48" fmla="*/ 26106121 w 27111960"/>
                    <a:gd name="connsiteY48" fmla="*/ 9372601 h 10972272"/>
                    <a:gd name="connsiteX49" fmla="*/ 26106120 w 27111960"/>
                    <a:gd name="connsiteY49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362200 h 10972272"/>
                    <a:gd name="connsiteX13" fmla="*/ 19019520 w 27111960"/>
                    <a:gd name="connsiteY13" fmla="*/ 2362200 h 10972272"/>
                    <a:gd name="connsiteX14" fmla="*/ 18425160 w 27111960"/>
                    <a:gd name="connsiteY14" fmla="*/ 28575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16736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2926080 w 27111960"/>
                    <a:gd name="connsiteY32" fmla="*/ 5067301 h 10972272"/>
                    <a:gd name="connsiteX33" fmla="*/ 1097280 w 27111960"/>
                    <a:gd name="connsiteY33" fmla="*/ 2819400 h 10972272"/>
                    <a:gd name="connsiteX34" fmla="*/ 0 w 27111960"/>
                    <a:gd name="connsiteY34" fmla="*/ 38100 h 10972272"/>
                    <a:gd name="connsiteX35" fmla="*/ 137160 w 27111960"/>
                    <a:gd name="connsiteY35" fmla="*/ 0 h 10972272"/>
                    <a:gd name="connsiteX36" fmla="*/ 11018520 w 27111960"/>
                    <a:gd name="connsiteY36" fmla="*/ 4114800 h 10972272"/>
                    <a:gd name="connsiteX37" fmla="*/ 16459200 w 27111960"/>
                    <a:gd name="connsiteY37" fmla="*/ 3238500 h 10972272"/>
                    <a:gd name="connsiteX38" fmla="*/ 21717000 w 27111960"/>
                    <a:gd name="connsiteY38" fmla="*/ 1333500 h 10972272"/>
                    <a:gd name="connsiteX39" fmla="*/ 27111960 w 27111960"/>
                    <a:gd name="connsiteY39" fmla="*/ 2590800 h 10972272"/>
                    <a:gd name="connsiteX40" fmla="*/ 27111960 w 27111960"/>
                    <a:gd name="connsiteY40" fmla="*/ 5410201 h 10972272"/>
                    <a:gd name="connsiteX41" fmla="*/ 26563320 w 27111960"/>
                    <a:gd name="connsiteY41" fmla="*/ 8305801 h 10972272"/>
                    <a:gd name="connsiteX42" fmla="*/ 26197561 w 27111960"/>
                    <a:gd name="connsiteY42" fmla="*/ 9372601 h 10972272"/>
                    <a:gd name="connsiteX43" fmla="*/ 24231600 w 27111960"/>
                    <a:gd name="connsiteY43" fmla="*/ 10972272 h 10972272"/>
                    <a:gd name="connsiteX44" fmla="*/ 24185880 w 27111960"/>
                    <a:gd name="connsiteY44" fmla="*/ 10972272 h 10972272"/>
                    <a:gd name="connsiteX45" fmla="*/ 24185880 w 27111960"/>
                    <a:gd name="connsiteY45" fmla="*/ 10896601 h 10972272"/>
                    <a:gd name="connsiteX46" fmla="*/ 24342566 w 27111960"/>
                    <a:gd name="connsiteY46" fmla="*/ 10896601 h 10972272"/>
                    <a:gd name="connsiteX47" fmla="*/ 24821200 w 27111960"/>
                    <a:gd name="connsiteY47" fmla="*/ 10723961 h 10972272"/>
                    <a:gd name="connsiteX48" fmla="*/ 25153144 w 27111960"/>
                    <a:gd name="connsiteY48" fmla="*/ 10411569 h 10972272"/>
                    <a:gd name="connsiteX49" fmla="*/ 26106121 w 27111960"/>
                    <a:gd name="connsiteY49" fmla="*/ 9372601 h 10972272"/>
                    <a:gd name="connsiteX50" fmla="*/ 26106120 w 27111960"/>
                    <a:gd name="connsiteY50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362200 h 10972272"/>
                    <a:gd name="connsiteX13" fmla="*/ 19019520 w 27111960"/>
                    <a:gd name="connsiteY13" fmla="*/ 2362200 h 10972272"/>
                    <a:gd name="connsiteX14" fmla="*/ 18425160 w 27111960"/>
                    <a:gd name="connsiteY14" fmla="*/ 28575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16736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2926080 w 27111960"/>
                    <a:gd name="connsiteY32" fmla="*/ 5105401 h 10972272"/>
                    <a:gd name="connsiteX33" fmla="*/ 1097280 w 27111960"/>
                    <a:gd name="connsiteY33" fmla="*/ 2819400 h 10972272"/>
                    <a:gd name="connsiteX34" fmla="*/ 0 w 27111960"/>
                    <a:gd name="connsiteY34" fmla="*/ 38100 h 10972272"/>
                    <a:gd name="connsiteX35" fmla="*/ 137160 w 27111960"/>
                    <a:gd name="connsiteY35" fmla="*/ 0 h 10972272"/>
                    <a:gd name="connsiteX36" fmla="*/ 11018520 w 27111960"/>
                    <a:gd name="connsiteY36" fmla="*/ 4114800 h 10972272"/>
                    <a:gd name="connsiteX37" fmla="*/ 16459200 w 27111960"/>
                    <a:gd name="connsiteY37" fmla="*/ 3238500 h 10972272"/>
                    <a:gd name="connsiteX38" fmla="*/ 21717000 w 27111960"/>
                    <a:gd name="connsiteY38" fmla="*/ 1333500 h 10972272"/>
                    <a:gd name="connsiteX39" fmla="*/ 27111960 w 27111960"/>
                    <a:gd name="connsiteY39" fmla="*/ 2590800 h 10972272"/>
                    <a:gd name="connsiteX40" fmla="*/ 27111960 w 27111960"/>
                    <a:gd name="connsiteY40" fmla="*/ 5410201 h 10972272"/>
                    <a:gd name="connsiteX41" fmla="*/ 26563320 w 27111960"/>
                    <a:gd name="connsiteY41" fmla="*/ 8305801 h 10972272"/>
                    <a:gd name="connsiteX42" fmla="*/ 26197561 w 27111960"/>
                    <a:gd name="connsiteY42" fmla="*/ 9372601 h 10972272"/>
                    <a:gd name="connsiteX43" fmla="*/ 24231600 w 27111960"/>
                    <a:gd name="connsiteY43" fmla="*/ 10972272 h 10972272"/>
                    <a:gd name="connsiteX44" fmla="*/ 24185880 w 27111960"/>
                    <a:gd name="connsiteY44" fmla="*/ 10972272 h 10972272"/>
                    <a:gd name="connsiteX45" fmla="*/ 24185880 w 27111960"/>
                    <a:gd name="connsiteY45" fmla="*/ 10896601 h 10972272"/>
                    <a:gd name="connsiteX46" fmla="*/ 24342566 w 27111960"/>
                    <a:gd name="connsiteY46" fmla="*/ 10896601 h 10972272"/>
                    <a:gd name="connsiteX47" fmla="*/ 24821200 w 27111960"/>
                    <a:gd name="connsiteY47" fmla="*/ 10723961 h 10972272"/>
                    <a:gd name="connsiteX48" fmla="*/ 25153144 w 27111960"/>
                    <a:gd name="connsiteY48" fmla="*/ 10411569 h 10972272"/>
                    <a:gd name="connsiteX49" fmla="*/ 26106121 w 27111960"/>
                    <a:gd name="connsiteY49" fmla="*/ 9372601 h 10972272"/>
                    <a:gd name="connsiteX50" fmla="*/ 26106120 w 27111960"/>
                    <a:gd name="connsiteY50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362200 h 10972272"/>
                    <a:gd name="connsiteX13" fmla="*/ 19019520 w 27111960"/>
                    <a:gd name="connsiteY13" fmla="*/ 2362200 h 10972272"/>
                    <a:gd name="connsiteX14" fmla="*/ 18425160 w 27111960"/>
                    <a:gd name="connsiteY14" fmla="*/ 28575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16736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2926080 w 27111960"/>
                    <a:gd name="connsiteY32" fmla="*/ 5105401 h 10972272"/>
                    <a:gd name="connsiteX33" fmla="*/ 1097280 w 27111960"/>
                    <a:gd name="connsiteY33" fmla="*/ 5105401 h 10972272"/>
                    <a:gd name="connsiteX34" fmla="*/ 1097280 w 27111960"/>
                    <a:gd name="connsiteY34" fmla="*/ 2819400 h 10972272"/>
                    <a:gd name="connsiteX35" fmla="*/ 0 w 27111960"/>
                    <a:gd name="connsiteY35" fmla="*/ 38100 h 10972272"/>
                    <a:gd name="connsiteX36" fmla="*/ 137160 w 27111960"/>
                    <a:gd name="connsiteY36" fmla="*/ 0 h 10972272"/>
                    <a:gd name="connsiteX37" fmla="*/ 11018520 w 27111960"/>
                    <a:gd name="connsiteY37" fmla="*/ 4114800 h 10972272"/>
                    <a:gd name="connsiteX38" fmla="*/ 16459200 w 27111960"/>
                    <a:gd name="connsiteY38" fmla="*/ 3238500 h 10972272"/>
                    <a:gd name="connsiteX39" fmla="*/ 21717000 w 27111960"/>
                    <a:gd name="connsiteY39" fmla="*/ 1333500 h 10972272"/>
                    <a:gd name="connsiteX40" fmla="*/ 27111960 w 27111960"/>
                    <a:gd name="connsiteY40" fmla="*/ 2590800 h 10972272"/>
                    <a:gd name="connsiteX41" fmla="*/ 27111960 w 27111960"/>
                    <a:gd name="connsiteY41" fmla="*/ 5410201 h 10972272"/>
                    <a:gd name="connsiteX42" fmla="*/ 26563320 w 27111960"/>
                    <a:gd name="connsiteY42" fmla="*/ 8305801 h 10972272"/>
                    <a:gd name="connsiteX43" fmla="*/ 26197561 w 27111960"/>
                    <a:gd name="connsiteY43" fmla="*/ 9372601 h 10972272"/>
                    <a:gd name="connsiteX44" fmla="*/ 24231600 w 27111960"/>
                    <a:gd name="connsiteY44" fmla="*/ 10972272 h 10972272"/>
                    <a:gd name="connsiteX45" fmla="*/ 24185880 w 27111960"/>
                    <a:gd name="connsiteY45" fmla="*/ 10972272 h 10972272"/>
                    <a:gd name="connsiteX46" fmla="*/ 24185880 w 27111960"/>
                    <a:gd name="connsiteY46" fmla="*/ 10896601 h 10972272"/>
                    <a:gd name="connsiteX47" fmla="*/ 24342566 w 27111960"/>
                    <a:gd name="connsiteY47" fmla="*/ 10896601 h 10972272"/>
                    <a:gd name="connsiteX48" fmla="*/ 24821200 w 27111960"/>
                    <a:gd name="connsiteY48" fmla="*/ 10723961 h 10972272"/>
                    <a:gd name="connsiteX49" fmla="*/ 25153144 w 27111960"/>
                    <a:gd name="connsiteY49" fmla="*/ 10411569 h 10972272"/>
                    <a:gd name="connsiteX50" fmla="*/ 26106121 w 27111960"/>
                    <a:gd name="connsiteY50" fmla="*/ 9372601 h 10972272"/>
                    <a:gd name="connsiteX51" fmla="*/ 26106120 w 27111960"/>
                    <a:gd name="connsiteY51" fmla="*/ 8610602 h 10972272"/>
                    <a:gd name="connsiteX0" fmla="*/ 26106120 w 27111960"/>
                    <a:gd name="connsiteY0" fmla="*/ 8610602 h 10972272"/>
                    <a:gd name="connsiteX1" fmla="*/ 26426160 w 27111960"/>
                    <a:gd name="connsiteY1" fmla="*/ 8305802 h 10972272"/>
                    <a:gd name="connsiteX2" fmla="*/ 26426160 w 27111960"/>
                    <a:gd name="connsiteY2" fmla="*/ 3200400 h 10972272"/>
                    <a:gd name="connsiteX3" fmla="*/ 26700480 w 27111960"/>
                    <a:gd name="connsiteY3" fmla="*/ 2857500 h 10972272"/>
                    <a:gd name="connsiteX4" fmla="*/ 26334720 w 27111960"/>
                    <a:gd name="connsiteY4" fmla="*/ 2552700 h 10972272"/>
                    <a:gd name="connsiteX5" fmla="*/ 25968960 w 27111960"/>
                    <a:gd name="connsiteY5" fmla="*/ 2819400 h 10972272"/>
                    <a:gd name="connsiteX6" fmla="*/ 25648920 w 27111960"/>
                    <a:gd name="connsiteY6" fmla="*/ 2819400 h 10972272"/>
                    <a:gd name="connsiteX7" fmla="*/ 25648920 w 27111960"/>
                    <a:gd name="connsiteY7" fmla="*/ 2628900 h 10972272"/>
                    <a:gd name="connsiteX8" fmla="*/ 25100280 w 27111960"/>
                    <a:gd name="connsiteY8" fmla="*/ 2438400 h 10972272"/>
                    <a:gd name="connsiteX9" fmla="*/ 24140160 w 27111960"/>
                    <a:gd name="connsiteY9" fmla="*/ 2438400 h 10972272"/>
                    <a:gd name="connsiteX10" fmla="*/ 24140160 w 27111960"/>
                    <a:gd name="connsiteY10" fmla="*/ 2095500 h 10972272"/>
                    <a:gd name="connsiteX11" fmla="*/ 21214080 w 27111960"/>
                    <a:gd name="connsiteY11" fmla="*/ 2095500 h 10972272"/>
                    <a:gd name="connsiteX12" fmla="*/ 20848320 w 27111960"/>
                    <a:gd name="connsiteY12" fmla="*/ 2362200 h 10972272"/>
                    <a:gd name="connsiteX13" fmla="*/ 19019520 w 27111960"/>
                    <a:gd name="connsiteY13" fmla="*/ 2362200 h 10972272"/>
                    <a:gd name="connsiteX14" fmla="*/ 18425160 w 27111960"/>
                    <a:gd name="connsiteY14" fmla="*/ 2857500 h 10972272"/>
                    <a:gd name="connsiteX15" fmla="*/ 18288000 w 27111960"/>
                    <a:gd name="connsiteY15" fmla="*/ 2971800 h 10972272"/>
                    <a:gd name="connsiteX16" fmla="*/ 18288000 w 27111960"/>
                    <a:gd name="connsiteY16" fmla="*/ 3200400 h 10972272"/>
                    <a:gd name="connsiteX17" fmla="*/ 16459200 w 27111960"/>
                    <a:gd name="connsiteY17" fmla="*/ 3733800 h 10972272"/>
                    <a:gd name="connsiteX18" fmla="*/ 15727680 w 27111960"/>
                    <a:gd name="connsiteY18" fmla="*/ 4152900 h 10972272"/>
                    <a:gd name="connsiteX19" fmla="*/ 14813280 w 27111960"/>
                    <a:gd name="connsiteY19" fmla="*/ 4152900 h 10972272"/>
                    <a:gd name="connsiteX20" fmla="*/ 13898880 w 27111960"/>
                    <a:gd name="connsiteY20" fmla="*/ 4343400 h 10972272"/>
                    <a:gd name="connsiteX21" fmla="*/ 13167360 w 27111960"/>
                    <a:gd name="connsiteY21" fmla="*/ 4152900 h 10972272"/>
                    <a:gd name="connsiteX22" fmla="*/ 12710160 w 27111960"/>
                    <a:gd name="connsiteY22" fmla="*/ 4229100 h 10972272"/>
                    <a:gd name="connsiteX23" fmla="*/ 11795760 w 27111960"/>
                    <a:gd name="connsiteY23" fmla="*/ 4229100 h 10972272"/>
                    <a:gd name="connsiteX24" fmla="*/ 11338560 w 27111960"/>
                    <a:gd name="connsiteY24" fmla="*/ 4343400 h 10972272"/>
                    <a:gd name="connsiteX25" fmla="*/ 10607040 w 27111960"/>
                    <a:gd name="connsiteY25" fmla="*/ 4343400 h 10972272"/>
                    <a:gd name="connsiteX26" fmla="*/ 8778240 w 27111960"/>
                    <a:gd name="connsiteY26" fmla="*/ 4343400 h 10972272"/>
                    <a:gd name="connsiteX27" fmla="*/ 8046720 w 27111960"/>
                    <a:gd name="connsiteY27" fmla="*/ 4305300 h 10972272"/>
                    <a:gd name="connsiteX28" fmla="*/ 6217920 w 27111960"/>
                    <a:gd name="connsiteY28" fmla="*/ 3962400 h 10972272"/>
                    <a:gd name="connsiteX29" fmla="*/ 5486400 w 27111960"/>
                    <a:gd name="connsiteY29" fmla="*/ 3581400 h 10972272"/>
                    <a:gd name="connsiteX30" fmla="*/ 3657600 w 27111960"/>
                    <a:gd name="connsiteY30" fmla="*/ 3581400 h 10972272"/>
                    <a:gd name="connsiteX31" fmla="*/ 2926080 w 27111960"/>
                    <a:gd name="connsiteY31" fmla="*/ 2514600 h 10972272"/>
                    <a:gd name="connsiteX32" fmla="*/ 2926080 w 27111960"/>
                    <a:gd name="connsiteY32" fmla="*/ 5105401 h 10972272"/>
                    <a:gd name="connsiteX33" fmla="*/ 1097280 w 27111960"/>
                    <a:gd name="connsiteY33" fmla="*/ 5105401 h 10972272"/>
                    <a:gd name="connsiteX34" fmla="*/ 1097280 w 27111960"/>
                    <a:gd name="connsiteY34" fmla="*/ 2819400 h 10972272"/>
                    <a:gd name="connsiteX35" fmla="*/ 0 w 27111960"/>
                    <a:gd name="connsiteY35" fmla="*/ 38100 h 10972272"/>
                    <a:gd name="connsiteX36" fmla="*/ 137160 w 27111960"/>
                    <a:gd name="connsiteY36" fmla="*/ 0 h 10972272"/>
                    <a:gd name="connsiteX37" fmla="*/ 11018520 w 27111960"/>
                    <a:gd name="connsiteY37" fmla="*/ 4114800 h 10972272"/>
                    <a:gd name="connsiteX38" fmla="*/ 16459200 w 27111960"/>
                    <a:gd name="connsiteY38" fmla="*/ 3238500 h 10972272"/>
                    <a:gd name="connsiteX39" fmla="*/ 21717000 w 27111960"/>
                    <a:gd name="connsiteY39" fmla="*/ 1333500 h 10972272"/>
                    <a:gd name="connsiteX40" fmla="*/ 27111960 w 27111960"/>
                    <a:gd name="connsiteY40" fmla="*/ 2590800 h 10972272"/>
                    <a:gd name="connsiteX41" fmla="*/ 27111960 w 27111960"/>
                    <a:gd name="connsiteY41" fmla="*/ 5410201 h 10972272"/>
                    <a:gd name="connsiteX42" fmla="*/ 26563320 w 27111960"/>
                    <a:gd name="connsiteY42" fmla="*/ 8305801 h 10972272"/>
                    <a:gd name="connsiteX43" fmla="*/ 26197561 w 27111960"/>
                    <a:gd name="connsiteY43" fmla="*/ 9372601 h 10972272"/>
                    <a:gd name="connsiteX44" fmla="*/ 24231600 w 27111960"/>
                    <a:gd name="connsiteY44" fmla="*/ 10972272 h 10972272"/>
                    <a:gd name="connsiteX45" fmla="*/ 24185880 w 27111960"/>
                    <a:gd name="connsiteY45" fmla="*/ 10972272 h 10972272"/>
                    <a:gd name="connsiteX46" fmla="*/ 24185880 w 27111960"/>
                    <a:gd name="connsiteY46" fmla="*/ 10896601 h 10972272"/>
                    <a:gd name="connsiteX47" fmla="*/ 24342566 w 27111960"/>
                    <a:gd name="connsiteY47" fmla="*/ 10896601 h 10972272"/>
                    <a:gd name="connsiteX48" fmla="*/ 24821200 w 27111960"/>
                    <a:gd name="connsiteY48" fmla="*/ 10723961 h 10972272"/>
                    <a:gd name="connsiteX49" fmla="*/ 25153144 w 27111960"/>
                    <a:gd name="connsiteY49" fmla="*/ 10411569 h 10972272"/>
                    <a:gd name="connsiteX50" fmla="*/ 26106121 w 27111960"/>
                    <a:gd name="connsiteY50" fmla="*/ 9372601 h 10972272"/>
                    <a:gd name="connsiteX51" fmla="*/ 26106120 w 27111960"/>
                    <a:gd name="connsiteY51" fmla="*/ 8610602 h 10972272"/>
                    <a:gd name="connsiteX0" fmla="*/ 26289000 w 27294840"/>
                    <a:gd name="connsiteY0" fmla="*/ 8610602 h 10972272"/>
                    <a:gd name="connsiteX1" fmla="*/ 26609040 w 27294840"/>
                    <a:gd name="connsiteY1" fmla="*/ 8305802 h 10972272"/>
                    <a:gd name="connsiteX2" fmla="*/ 26609040 w 27294840"/>
                    <a:gd name="connsiteY2" fmla="*/ 3200400 h 10972272"/>
                    <a:gd name="connsiteX3" fmla="*/ 26883360 w 27294840"/>
                    <a:gd name="connsiteY3" fmla="*/ 2857500 h 10972272"/>
                    <a:gd name="connsiteX4" fmla="*/ 26517600 w 27294840"/>
                    <a:gd name="connsiteY4" fmla="*/ 2552700 h 10972272"/>
                    <a:gd name="connsiteX5" fmla="*/ 26151840 w 27294840"/>
                    <a:gd name="connsiteY5" fmla="*/ 2819400 h 10972272"/>
                    <a:gd name="connsiteX6" fmla="*/ 25831800 w 27294840"/>
                    <a:gd name="connsiteY6" fmla="*/ 2819400 h 10972272"/>
                    <a:gd name="connsiteX7" fmla="*/ 25831800 w 27294840"/>
                    <a:gd name="connsiteY7" fmla="*/ 2628900 h 10972272"/>
                    <a:gd name="connsiteX8" fmla="*/ 25283160 w 27294840"/>
                    <a:gd name="connsiteY8" fmla="*/ 2438400 h 10972272"/>
                    <a:gd name="connsiteX9" fmla="*/ 24323040 w 27294840"/>
                    <a:gd name="connsiteY9" fmla="*/ 2438400 h 10972272"/>
                    <a:gd name="connsiteX10" fmla="*/ 24323040 w 27294840"/>
                    <a:gd name="connsiteY10" fmla="*/ 2095500 h 10972272"/>
                    <a:gd name="connsiteX11" fmla="*/ 21396960 w 27294840"/>
                    <a:gd name="connsiteY11" fmla="*/ 2095500 h 10972272"/>
                    <a:gd name="connsiteX12" fmla="*/ 21031200 w 27294840"/>
                    <a:gd name="connsiteY12" fmla="*/ 2362200 h 10972272"/>
                    <a:gd name="connsiteX13" fmla="*/ 19202400 w 27294840"/>
                    <a:gd name="connsiteY13" fmla="*/ 2362200 h 10972272"/>
                    <a:gd name="connsiteX14" fmla="*/ 18608040 w 27294840"/>
                    <a:gd name="connsiteY14" fmla="*/ 2857500 h 10972272"/>
                    <a:gd name="connsiteX15" fmla="*/ 18470880 w 27294840"/>
                    <a:gd name="connsiteY15" fmla="*/ 2971800 h 10972272"/>
                    <a:gd name="connsiteX16" fmla="*/ 18470880 w 27294840"/>
                    <a:gd name="connsiteY16" fmla="*/ 3200400 h 10972272"/>
                    <a:gd name="connsiteX17" fmla="*/ 16642080 w 27294840"/>
                    <a:gd name="connsiteY17" fmla="*/ 3733800 h 10972272"/>
                    <a:gd name="connsiteX18" fmla="*/ 15910560 w 27294840"/>
                    <a:gd name="connsiteY18" fmla="*/ 4152900 h 10972272"/>
                    <a:gd name="connsiteX19" fmla="*/ 14996160 w 27294840"/>
                    <a:gd name="connsiteY19" fmla="*/ 4152900 h 10972272"/>
                    <a:gd name="connsiteX20" fmla="*/ 14081760 w 27294840"/>
                    <a:gd name="connsiteY20" fmla="*/ 4343400 h 10972272"/>
                    <a:gd name="connsiteX21" fmla="*/ 13350240 w 27294840"/>
                    <a:gd name="connsiteY21" fmla="*/ 4152900 h 10972272"/>
                    <a:gd name="connsiteX22" fmla="*/ 12893040 w 27294840"/>
                    <a:gd name="connsiteY22" fmla="*/ 4229100 h 10972272"/>
                    <a:gd name="connsiteX23" fmla="*/ 11978640 w 27294840"/>
                    <a:gd name="connsiteY23" fmla="*/ 4229100 h 10972272"/>
                    <a:gd name="connsiteX24" fmla="*/ 11521440 w 27294840"/>
                    <a:gd name="connsiteY24" fmla="*/ 4343400 h 10972272"/>
                    <a:gd name="connsiteX25" fmla="*/ 10789920 w 27294840"/>
                    <a:gd name="connsiteY25" fmla="*/ 4343400 h 10972272"/>
                    <a:gd name="connsiteX26" fmla="*/ 8961120 w 27294840"/>
                    <a:gd name="connsiteY26" fmla="*/ 4343400 h 10972272"/>
                    <a:gd name="connsiteX27" fmla="*/ 8229600 w 27294840"/>
                    <a:gd name="connsiteY27" fmla="*/ 4305300 h 10972272"/>
                    <a:gd name="connsiteX28" fmla="*/ 6400800 w 27294840"/>
                    <a:gd name="connsiteY28" fmla="*/ 3962400 h 10972272"/>
                    <a:gd name="connsiteX29" fmla="*/ 5669280 w 27294840"/>
                    <a:gd name="connsiteY29" fmla="*/ 3581400 h 10972272"/>
                    <a:gd name="connsiteX30" fmla="*/ 3840480 w 27294840"/>
                    <a:gd name="connsiteY30" fmla="*/ 3581400 h 10972272"/>
                    <a:gd name="connsiteX31" fmla="*/ 3108960 w 27294840"/>
                    <a:gd name="connsiteY31" fmla="*/ 2514600 h 10972272"/>
                    <a:gd name="connsiteX32" fmla="*/ 3108960 w 27294840"/>
                    <a:gd name="connsiteY32" fmla="*/ 5105401 h 10972272"/>
                    <a:gd name="connsiteX33" fmla="*/ 1280160 w 27294840"/>
                    <a:gd name="connsiteY33" fmla="*/ 5105401 h 10972272"/>
                    <a:gd name="connsiteX34" fmla="*/ 1280160 w 27294840"/>
                    <a:gd name="connsiteY34" fmla="*/ 2819400 h 10972272"/>
                    <a:gd name="connsiteX35" fmla="*/ 0 w 27294840"/>
                    <a:gd name="connsiteY35" fmla="*/ 228600 h 10972272"/>
                    <a:gd name="connsiteX36" fmla="*/ 320040 w 27294840"/>
                    <a:gd name="connsiteY36" fmla="*/ 0 h 10972272"/>
                    <a:gd name="connsiteX37" fmla="*/ 11201400 w 27294840"/>
                    <a:gd name="connsiteY37" fmla="*/ 4114800 h 10972272"/>
                    <a:gd name="connsiteX38" fmla="*/ 16642080 w 27294840"/>
                    <a:gd name="connsiteY38" fmla="*/ 3238500 h 10972272"/>
                    <a:gd name="connsiteX39" fmla="*/ 21899880 w 27294840"/>
                    <a:gd name="connsiteY39" fmla="*/ 1333500 h 10972272"/>
                    <a:gd name="connsiteX40" fmla="*/ 27294840 w 27294840"/>
                    <a:gd name="connsiteY40" fmla="*/ 2590800 h 10972272"/>
                    <a:gd name="connsiteX41" fmla="*/ 27294840 w 27294840"/>
                    <a:gd name="connsiteY41" fmla="*/ 5410201 h 10972272"/>
                    <a:gd name="connsiteX42" fmla="*/ 26746200 w 27294840"/>
                    <a:gd name="connsiteY42" fmla="*/ 8305801 h 10972272"/>
                    <a:gd name="connsiteX43" fmla="*/ 26380441 w 27294840"/>
                    <a:gd name="connsiteY43" fmla="*/ 9372601 h 10972272"/>
                    <a:gd name="connsiteX44" fmla="*/ 24414480 w 27294840"/>
                    <a:gd name="connsiteY44" fmla="*/ 10972272 h 10972272"/>
                    <a:gd name="connsiteX45" fmla="*/ 24368760 w 27294840"/>
                    <a:gd name="connsiteY45" fmla="*/ 10972272 h 10972272"/>
                    <a:gd name="connsiteX46" fmla="*/ 24368760 w 27294840"/>
                    <a:gd name="connsiteY46" fmla="*/ 10896601 h 10972272"/>
                    <a:gd name="connsiteX47" fmla="*/ 24525446 w 27294840"/>
                    <a:gd name="connsiteY47" fmla="*/ 10896601 h 10972272"/>
                    <a:gd name="connsiteX48" fmla="*/ 25004080 w 27294840"/>
                    <a:gd name="connsiteY48" fmla="*/ 10723961 h 10972272"/>
                    <a:gd name="connsiteX49" fmla="*/ 25336024 w 27294840"/>
                    <a:gd name="connsiteY49" fmla="*/ 10411569 h 10972272"/>
                    <a:gd name="connsiteX50" fmla="*/ 26289001 w 27294840"/>
                    <a:gd name="connsiteY50" fmla="*/ 9372601 h 10972272"/>
                    <a:gd name="connsiteX51" fmla="*/ 26289000 w 27294840"/>
                    <a:gd name="connsiteY51" fmla="*/ 8610602 h 10972272"/>
                    <a:gd name="connsiteX0" fmla="*/ 26289000 w 27294840"/>
                    <a:gd name="connsiteY0" fmla="*/ 8610602 h 10972272"/>
                    <a:gd name="connsiteX1" fmla="*/ 26609040 w 27294840"/>
                    <a:gd name="connsiteY1" fmla="*/ 8305802 h 10972272"/>
                    <a:gd name="connsiteX2" fmla="*/ 26609040 w 27294840"/>
                    <a:gd name="connsiteY2" fmla="*/ 3200400 h 10972272"/>
                    <a:gd name="connsiteX3" fmla="*/ 26883360 w 27294840"/>
                    <a:gd name="connsiteY3" fmla="*/ 2857500 h 10972272"/>
                    <a:gd name="connsiteX4" fmla="*/ 26517600 w 27294840"/>
                    <a:gd name="connsiteY4" fmla="*/ 2552700 h 10972272"/>
                    <a:gd name="connsiteX5" fmla="*/ 26151840 w 27294840"/>
                    <a:gd name="connsiteY5" fmla="*/ 2819400 h 10972272"/>
                    <a:gd name="connsiteX6" fmla="*/ 25831800 w 27294840"/>
                    <a:gd name="connsiteY6" fmla="*/ 2819400 h 10972272"/>
                    <a:gd name="connsiteX7" fmla="*/ 25831800 w 27294840"/>
                    <a:gd name="connsiteY7" fmla="*/ 2628900 h 10972272"/>
                    <a:gd name="connsiteX8" fmla="*/ 25283160 w 27294840"/>
                    <a:gd name="connsiteY8" fmla="*/ 2438400 h 10972272"/>
                    <a:gd name="connsiteX9" fmla="*/ 24323040 w 27294840"/>
                    <a:gd name="connsiteY9" fmla="*/ 2438400 h 10972272"/>
                    <a:gd name="connsiteX10" fmla="*/ 24323040 w 27294840"/>
                    <a:gd name="connsiteY10" fmla="*/ 2095500 h 10972272"/>
                    <a:gd name="connsiteX11" fmla="*/ 21396960 w 27294840"/>
                    <a:gd name="connsiteY11" fmla="*/ 2095500 h 10972272"/>
                    <a:gd name="connsiteX12" fmla="*/ 21031200 w 27294840"/>
                    <a:gd name="connsiteY12" fmla="*/ 2362200 h 10972272"/>
                    <a:gd name="connsiteX13" fmla="*/ 19202400 w 27294840"/>
                    <a:gd name="connsiteY13" fmla="*/ 2362200 h 10972272"/>
                    <a:gd name="connsiteX14" fmla="*/ 18608040 w 27294840"/>
                    <a:gd name="connsiteY14" fmla="*/ 2857500 h 10972272"/>
                    <a:gd name="connsiteX15" fmla="*/ 18470880 w 27294840"/>
                    <a:gd name="connsiteY15" fmla="*/ 2971800 h 10972272"/>
                    <a:gd name="connsiteX16" fmla="*/ 18470880 w 27294840"/>
                    <a:gd name="connsiteY16" fmla="*/ 3200400 h 10972272"/>
                    <a:gd name="connsiteX17" fmla="*/ 16642080 w 27294840"/>
                    <a:gd name="connsiteY17" fmla="*/ 3733800 h 10972272"/>
                    <a:gd name="connsiteX18" fmla="*/ 15910560 w 27294840"/>
                    <a:gd name="connsiteY18" fmla="*/ 4152900 h 10972272"/>
                    <a:gd name="connsiteX19" fmla="*/ 14996160 w 27294840"/>
                    <a:gd name="connsiteY19" fmla="*/ 4152900 h 10972272"/>
                    <a:gd name="connsiteX20" fmla="*/ 14081760 w 27294840"/>
                    <a:gd name="connsiteY20" fmla="*/ 4343400 h 10972272"/>
                    <a:gd name="connsiteX21" fmla="*/ 13350240 w 27294840"/>
                    <a:gd name="connsiteY21" fmla="*/ 4152900 h 10972272"/>
                    <a:gd name="connsiteX22" fmla="*/ 12893040 w 27294840"/>
                    <a:gd name="connsiteY22" fmla="*/ 4229100 h 10972272"/>
                    <a:gd name="connsiteX23" fmla="*/ 11978640 w 27294840"/>
                    <a:gd name="connsiteY23" fmla="*/ 4229100 h 10972272"/>
                    <a:gd name="connsiteX24" fmla="*/ 11521440 w 27294840"/>
                    <a:gd name="connsiteY24" fmla="*/ 4343400 h 10972272"/>
                    <a:gd name="connsiteX25" fmla="*/ 10789920 w 27294840"/>
                    <a:gd name="connsiteY25" fmla="*/ 4343400 h 10972272"/>
                    <a:gd name="connsiteX26" fmla="*/ 8961120 w 27294840"/>
                    <a:gd name="connsiteY26" fmla="*/ 4343400 h 10972272"/>
                    <a:gd name="connsiteX27" fmla="*/ 8229600 w 27294840"/>
                    <a:gd name="connsiteY27" fmla="*/ 4305300 h 10972272"/>
                    <a:gd name="connsiteX28" fmla="*/ 6400800 w 27294840"/>
                    <a:gd name="connsiteY28" fmla="*/ 3962400 h 10972272"/>
                    <a:gd name="connsiteX29" fmla="*/ 5669280 w 27294840"/>
                    <a:gd name="connsiteY29" fmla="*/ 3581400 h 10972272"/>
                    <a:gd name="connsiteX30" fmla="*/ 3840480 w 27294840"/>
                    <a:gd name="connsiteY30" fmla="*/ 3581400 h 10972272"/>
                    <a:gd name="connsiteX31" fmla="*/ 3108960 w 27294840"/>
                    <a:gd name="connsiteY31" fmla="*/ 2514600 h 10972272"/>
                    <a:gd name="connsiteX32" fmla="*/ 3108960 w 27294840"/>
                    <a:gd name="connsiteY32" fmla="*/ 5105401 h 10972272"/>
                    <a:gd name="connsiteX33" fmla="*/ 1280160 w 27294840"/>
                    <a:gd name="connsiteY33" fmla="*/ 5105401 h 10972272"/>
                    <a:gd name="connsiteX34" fmla="*/ 1280160 w 27294840"/>
                    <a:gd name="connsiteY34" fmla="*/ 2819400 h 10972272"/>
                    <a:gd name="connsiteX35" fmla="*/ 0 w 27294840"/>
                    <a:gd name="connsiteY35" fmla="*/ 228600 h 10972272"/>
                    <a:gd name="connsiteX36" fmla="*/ 320040 w 27294840"/>
                    <a:gd name="connsiteY36" fmla="*/ 0 h 10972272"/>
                    <a:gd name="connsiteX37" fmla="*/ 11201400 w 27294840"/>
                    <a:gd name="connsiteY37" fmla="*/ 4114800 h 10972272"/>
                    <a:gd name="connsiteX38" fmla="*/ 16642080 w 27294840"/>
                    <a:gd name="connsiteY38" fmla="*/ 3238500 h 10972272"/>
                    <a:gd name="connsiteX39" fmla="*/ 21899880 w 27294840"/>
                    <a:gd name="connsiteY39" fmla="*/ 1333500 h 10972272"/>
                    <a:gd name="connsiteX40" fmla="*/ 27294840 w 27294840"/>
                    <a:gd name="connsiteY40" fmla="*/ 2590800 h 10972272"/>
                    <a:gd name="connsiteX41" fmla="*/ 27294840 w 27294840"/>
                    <a:gd name="connsiteY41" fmla="*/ 5410201 h 10972272"/>
                    <a:gd name="connsiteX42" fmla="*/ 26746200 w 27294840"/>
                    <a:gd name="connsiteY42" fmla="*/ 8305801 h 10972272"/>
                    <a:gd name="connsiteX43" fmla="*/ 26380441 w 27294840"/>
                    <a:gd name="connsiteY43" fmla="*/ 9372601 h 10972272"/>
                    <a:gd name="connsiteX44" fmla="*/ 24414480 w 27294840"/>
                    <a:gd name="connsiteY44" fmla="*/ 10972272 h 10972272"/>
                    <a:gd name="connsiteX45" fmla="*/ 24368760 w 27294840"/>
                    <a:gd name="connsiteY45" fmla="*/ 10972272 h 10972272"/>
                    <a:gd name="connsiteX46" fmla="*/ 24368760 w 27294840"/>
                    <a:gd name="connsiteY46" fmla="*/ 10896601 h 10972272"/>
                    <a:gd name="connsiteX47" fmla="*/ 24525446 w 27294840"/>
                    <a:gd name="connsiteY47" fmla="*/ 10896601 h 10972272"/>
                    <a:gd name="connsiteX48" fmla="*/ 25004080 w 27294840"/>
                    <a:gd name="connsiteY48" fmla="*/ 10723961 h 10972272"/>
                    <a:gd name="connsiteX49" fmla="*/ 25336024 w 27294840"/>
                    <a:gd name="connsiteY49" fmla="*/ 10411569 h 10972272"/>
                    <a:gd name="connsiteX50" fmla="*/ 26289001 w 27294840"/>
                    <a:gd name="connsiteY50" fmla="*/ 9372601 h 10972272"/>
                    <a:gd name="connsiteX51" fmla="*/ 26289000 w 27294840"/>
                    <a:gd name="connsiteY51" fmla="*/ 8610602 h 10972272"/>
                    <a:gd name="connsiteX0" fmla="*/ 26289000 w 27294840"/>
                    <a:gd name="connsiteY0" fmla="*/ 8610602 h 10972272"/>
                    <a:gd name="connsiteX1" fmla="*/ 26609040 w 27294840"/>
                    <a:gd name="connsiteY1" fmla="*/ 8305802 h 10972272"/>
                    <a:gd name="connsiteX2" fmla="*/ 26609040 w 27294840"/>
                    <a:gd name="connsiteY2" fmla="*/ 3200400 h 10972272"/>
                    <a:gd name="connsiteX3" fmla="*/ 26883360 w 27294840"/>
                    <a:gd name="connsiteY3" fmla="*/ 2857500 h 10972272"/>
                    <a:gd name="connsiteX4" fmla="*/ 26517600 w 27294840"/>
                    <a:gd name="connsiteY4" fmla="*/ 2552700 h 10972272"/>
                    <a:gd name="connsiteX5" fmla="*/ 26151840 w 27294840"/>
                    <a:gd name="connsiteY5" fmla="*/ 2819400 h 10972272"/>
                    <a:gd name="connsiteX6" fmla="*/ 25831800 w 27294840"/>
                    <a:gd name="connsiteY6" fmla="*/ 2819400 h 10972272"/>
                    <a:gd name="connsiteX7" fmla="*/ 25831800 w 27294840"/>
                    <a:gd name="connsiteY7" fmla="*/ 2628900 h 10972272"/>
                    <a:gd name="connsiteX8" fmla="*/ 25283160 w 27294840"/>
                    <a:gd name="connsiteY8" fmla="*/ 2438400 h 10972272"/>
                    <a:gd name="connsiteX9" fmla="*/ 24323040 w 27294840"/>
                    <a:gd name="connsiteY9" fmla="*/ 2438400 h 10972272"/>
                    <a:gd name="connsiteX10" fmla="*/ 24323040 w 27294840"/>
                    <a:gd name="connsiteY10" fmla="*/ 2095500 h 10972272"/>
                    <a:gd name="connsiteX11" fmla="*/ 21396960 w 27294840"/>
                    <a:gd name="connsiteY11" fmla="*/ 2095500 h 10972272"/>
                    <a:gd name="connsiteX12" fmla="*/ 21031200 w 27294840"/>
                    <a:gd name="connsiteY12" fmla="*/ 2362200 h 10972272"/>
                    <a:gd name="connsiteX13" fmla="*/ 19202400 w 27294840"/>
                    <a:gd name="connsiteY13" fmla="*/ 2362200 h 10972272"/>
                    <a:gd name="connsiteX14" fmla="*/ 18608040 w 27294840"/>
                    <a:gd name="connsiteY14" fmla="*/ 2857500 h 10972272"/>
                    <a:gd name="connsiteX15" fmla="*/ 18470880 w 27294840"/>
                    <a:gd name="connsiteY15" fmla="*/ 2971800 h 10972272"/>
                    <a:gd name="connsiteX16" fmla="*/ 18470880 w 27294840"/>
                    <a:gd name="connsiteY16" fmla="*/ 3200400 h 10972272"/>
                    <a:gd name="connsiteX17" fmla="*/ 16642080 w 27294840"/>
                    <a:gd name="connsiteY17" fmla="*/ 3733800 h 10972272"/>
                    <a:gd name="connsiteX18" fmla="*/ 15910560 w 27294840"/>
                    <a:gd name="connsiteY18" fmla="*/ 4152900 h 10972272"/>
                    <a:gd name="connsiteX19" fmla="*/ 14996160 w 27294840"/>
                    <a:gd name="connsiteY19" fmla="*/ 4152900 h 10972272"/>
                    <a:gd name="connsiteX20" fmla="*/ 14081760 w 27294840"/>
                    <a:gd name="connsiteY20" fmla="*/ 4343400 h 10972272"/>
                    <a:gd name="connsiteX21" fmla="*/ 13350240 w 27294840"/>
                    <a:gd name="connsiteY21" fmla="*/ 4152900 h 10972272"/>
                    <a:gd name="connsiteX22" fmla="*/ 12893040 w 27294840"/>
                    <a:gd name="connsiteY22" fmla="*/ 4229100 h 10972272"/>
                    <a:gd name="connsiteX23" fmla="*/ 11978640 w 27294840"/>
                    <a:gd name="connsiteY23" fmla="*/ 4229100 h 10972272"/>
                    <a:gd name="connsiteX24" fmla="*/ 11521440 w 27294840"/>
                    <a:gd name="connsiteY24" fmla="*/ 4343400 h 10972272"/>
                    <a:gd name="connsiteX25" fmla="*/ 10789920 w 27294840"/>
                    <a:gd name="connsiteY25" fmla="*/ 4343400 h 10972272"/>
                    <a:gd name="connsiteX26" fmla="*/ 8961120 w 27294840"/>
                    <a:gd name="connsiteY26" fmla="*/ 4343400 h 10972272"/>
                    <a:gd name="connsiteX27" fmla="*/ 8229600 w 27294840"/>
                    <a:gd name="connsiteY27" fmla="*/ 4305300 h 10972272"/>
                    <a:gd name="connsiteX28" fmla="*/ 6400800 w 27294840"/>
                    <a:gd name="connsiteY28" fmla="*/ 3962400 h 10972272"/>
                    <a:gd name="connsiteX29" fmla="*/ 5669280 w 27294840"/>
                    <a:gd name="connsiteY29" fmla="*/ 3581400 h 10972272"/>
                    <a:gd name="connsiteX30" fmla="*/ 3840480 w 27294840"/>
                    <a:gd name="connsiteY30" fmla="*/ 3581400 h 10972272"/>
                    <a:gd name="connsiteX31" fmla="*/ 3108960 w 27294840"/>
                    <a:gd name="connsiteY31" fmla="*/ 2514600 h 10972272"/>
                    <a:gd name="connsiteX32" fmla="*/ 3108960 w 27294840"/>
                    <a:gd name="connsiteY32" fmla="*/ 5105401 h 10972272"/>
                    <a:gd name="connsiteX33" fmla="*/ 1280160 w 27294840"/>
                    <a:gd name="connsiteY33" fmla="*/ 5105401 h 10972272"/>
                    <a:gd name="connsiteX34" fmla="*/ 1280160 w 27294840"/>
                    <a:gd name="connsiteY34" fmla="*/ 2819400 h 10972272"/>
                    <a:gd name="connsiteX35" fmla="*/ 0 w 27294840"/>
                    <a:gd name="connsiteY35" fmla="*/ 228600 h 10972272"/>
                    <a:gd name="connsiteX36" fmla="*/ 320040 w 27294840"/>
                    <a:gd name="connsiteY36" fmla="*/ 0 h 10972272"/>
                    <a:gd name="connsiteX37" fmla="*/ 11201400 w 27294840"/>
                    <a:gd name="connsiteY37" fmla="*/ 4114800 h 10972272"/>
                    <a:gd name="connsiteX38" fmla="*/ 16642080 w 27294840"/>
                    <a:gd name="connsiteY38" fmla="*/ 3238500 h 10972272"/>
                    <a:gd name="connsiteX39" fmla="*/ 21899880 w 27294840"/>
                    <a:gd name="connsiteY39" fmla="*/ 1333500 h 10972272"/>
                    <a:gd name="connsiteX40" fmla="*/ 27294840 w 27294840"/>
                    <a:gd name="connsiteY40" fmla="*/ 2590800 h 10972272"/>
                    <a:gd name="connsiteX41" fmla="*/ 27294840 w 27294840"/>
                    <a:gd name="connsiteY41" fmla="*/ 5410201 h 10972272"/>
                    <a:gd name="connsiteX42" fmla="*/ 26746200 w 27294840"/>
                    <a:gd name="connsiteY42" fmla="*/ 8305801 h 10972272"/>
                    <a:gd name="connsiteX43" fmla="*/ 26380441 w 27294840"/>
                    <a:gd name="connsiteY43" fmla="*/ 9372601 h 10972272"/>
                    <a:gd name="connsiteX44" fmla="*/ 24414480 w 27294840"/>
                    <a:gd name="connsiteY44" fmla="*/ 10972272 h 10972272"/>
                    <a:gd name="connsiteX45" fmla="*/ 24368760 w 27294840"/>
                    <a:gd name="connsiteY45" fmla="*/ 10972272 h 10972272"/>
                    <a:gd name="connsiteX46" fmla="*/ 24368760 w 27294840"/>
                    <a:gd name="connsiteY46" fmla="*/ 10896601 h 10972272"/>
                    <a:gd name="connsiteX47" fmla="*/ 24525446 w 27294840"/>
                    <a:gd name="connsiteY47" fmla="*/ 10896601 h 10972272"/>
                    <a:gd name="connsiteX48" fmla="*/ 25004080 w 27294840"/>
                    <a:gd name="connsiteY48" fmla="*/ 10723961 h 10972272"/>
                    <a:gd name="connsiteX49" fmla="*/ 25336024 w 27294840"/>
                    <a:gd name="connsiteY49" fmla="*/ 10411569 h 10972272"/>
                    <a:gd name="connsiteX50" fmla="*/ 26289001 w 27294840"/>
                    <a:gd name="connsiteY50" fmla="*/ 9372601 h 10972272"/>
                    <a:gd name="connsiteX51" fmla="*/ 26289000 w 27294840"/>
                    <a:gd name="connsiteY51" fmla="*/ 8610602 h 10972272"/>
                    <a:gd name="connsiteX0" fmla="*/ 26289000 w 27294840"/>
                    <a:gd name="connsiteY0" fmla="*/ 8610602 h 10972272"/>
                    <a:gd name="connsiteX1" fmla="*/ 26609040 w 27294840"/>
                    <a:gd name="connsiteY1" fmla="*/ 8305802 h 10972272"/>
                    <a:gd name="connsiteX2" fmla="*/ 26609040 w 27294840"/>
                    <a:gd name="connsiteY2" fmla="*/ 3200400 h 10972272"/>
                    <a:gd name="connsiteX3" fmla="*/ 26883360 w 27294840"/>
                    <a:gd name="connsiteY3" fmla="*/ 2857500 h 10972272"/>
                    <a:gd name="connsiteX4" fmla="*/ 26517600 w 27294840"/>
                    <a:gd name="connsiteY4" fmla="*/ 2552700 h 10972272"/>
                    <a:gd name="connsiteX5" fmla="*/ 26151840 w 27294840"/>
                    <a:gd name="connsiteY5" fmla="*/ 2819400 h 10972272"/>
                    <a:gd name="connsiteX6" fmla="*/ 25831800 w 27294840"/>
                    <a:gd name="connsiteY6" fmla="*/ 2819400 h 10972272"/>
                    <a:gd name="connsiteX7" fmla="*/ 25831800 w 27294840"/>
                    <a:gd name="connsiteY7" fmla="*/ 2628900 h 10972272"/>
                    <a:gd name="connsiteX8" fmla="*/ 25283160 w 27294840"/>
                    <a:gd name="connsiteY8" fmla="*/ 2438400 h 10972272"/>
                    <a:gd name="connsiteX9" fmla="*/ 24323040 w 27294840"/>
                    <a:gd name="connsiteY9" fmla="*/ 2438400 h 10972272"/>
                    <a:gd name="connsiteX10" fmla="*/ 24323040 w 27294840"/>
                    <a:gd name="connsiteY10" fmla="*/ 2095500 h 10972272"/>
                    <a:gd name="connsiteX11" fmla="*/ 21396960 w 27294840"/>
                    <a:gd name="connsiteY11" fmla="*/ 2095500 h 10972272"/>
                    <a:gd name="connsiteX12" fmla="*/ 21031200 w 27294840"/>
                    <a:gd name="connsiteY12" fmla="*/ 2362200 h 10972272"/>
                    <a:gd name="connsiteX13" fmla="*/ 19202400 w 27294840"/>
                    <a:gd name="connsiteY13" fmla="*/ 2362200 h 10972272"/>
                    <a:gd name="connsiteX14" fmla="*/ 18608040 w 27294840"/>
                    <a:gd name="connsiteY14" fmla="*/ 2857500 h 10972272"/>
                    <a:gd name="connsiteX15" fmla="*/ 18470880 w 27294840"/>
                    <a:gd name="connsiteY15" fmla="*/ 2971800 h 10972272"/>
                    <a:gd name="connsiteX16" fmla="*/ 18470880 w 27294840"/>
                    <a:gd name="connsiteY16" fmla="*/ 3200400 h 10972272"/>
                    <a:gd name="connsiteX17" fmla="*/ 16642080 w 27294840"/>
                    <a:gd name="connsiteY17" fmla="*/ 3733800 h 10972272"/>
                    <a:gd name="connsiteX18" fmla="*/ 15910560 w 27294840"/>
                    <a:gd name="connsiteY18" fmla="*/ 4152900 h 10972272"/>
                    <a:gd name="connsiteX19" fmla="*/ 14996160 w 27294840"/>
                    <a:gd name="connsiteY19" fmla="*/ 4152900 h 10972272"/>
                    <a:gd name="connsiteX20" fmla="*/ 14081760 w 27294840"/>
                    <a:gd name="connsiteY20" fmla="*/ 4343400 h 10972272"/>
                    <a:gd name="connsiteX21" fmla="*/ 13350240 w 27294840"/>
                    <a:gd name="connsiteY21" fmla="*/ 4152900 h 10972272"/>
                    <a:gd name="connsiteX22" fmla="*/ 12893040 w 27294840"/>
                    <a:gd name="connsiteY22" fmla="*/ 4229100 h 10972272"/>
                    <a:gd name="connsiteX23" fmla="*/ 11978640 w 27294840"/>
                    <a:gd name="connsiteY23" fmla="*/ 4229100 h 10972272"/>
                    <a:gd name="connsiteX24" fmla="*/ 11521440 w 27294840"/>
                    <a:gd name="connsiteY24" fmla="*/ 4343400 h 10972272"/>
                    <a:gd name="connsiteX25" fmla="*/ 10789920 w 27294840"/>
                    <a:gd name="connsiteY25" fmla="*/ 4343400 h 10972272"/>
                    <a:gd name="connsiteX26" fmla="*/ 8961120 w 27294840"/>
                    <a:gd name="connsiteY26" fmla="*/ 4343400 h 10972272"/>
                    <a:gd name="connsiteX27" fmla="*/ 8229600 w 27294840"/>
                    <a:gd name="connsiteY27" fmla="*/ 4305300 h 10972272"/>
                    <a:gd name="connsiteX28" fmla="*/ 6400800 w 27294840"/>
                    <a:gd name="connsiteY28" fmla="*/ 3962400 h 10972272"/>
                    <a:gd name="connsiteX29" fmla="*/ 5669280 w 27294840"/>
                    <a:gd name="connsiteY29" fmla="*/ 3581400 h 10972272"/>
                    <a:gd name="connsiteX30" fmla="*/ 3840480 w 27294840"/>
                    <a:gd name="connsiteY30" fmla="*/ 3581400 h 10972272"/>
                    <a:gd name="connsiteX31" fmla="*/ 3108960 w 27294840"/>
                    <a:gd name="connsiteY31" fmla="*/ 2514600 h 10972272"/>
                    <a:gd name="connsiteX32" fmla="*/ 3108960 w 27294840"/>
                    <a:gd name="connsiteY32" fmla="*/ 5105401 h 10972272"/>
                    <a:gd name="connsiteX33" fmla="*/ 1280160 w 27294840"/>
                    <a:gd name="connsiteY33" fmla="*/ 5105401 h 10972272"/>
                    <a:gd name="connsiteX34" fmla="*/ 1280160 w 27294840"/>
                    <a:gd name="connsiteY34" fmla="*/ 2819400 h 10972272"/>
                    <a:gd name="connsiteX35" fmla="*/ 0 w 27294840"/>
                    <a:gd name="connsiteY35" fmla="*/ 228600 h 10972272"/>
                    <a:gd name="connsiteX36" fmla="*/ 320040 w 27294840"/>
                    <a:gd name="connsiteY36" fmla="*/ 0 h 10972272"/>
                    <a:gd name="connsiteX37" fmla="*/ 11201400 w 27294840"/>
                    <a:gd name="connsiteY37" fmla="*/ 4114800 h 10972272"/>
                    <a:gd name="connsiteX38" fmla="*/ 16642080 w 27294840"/>
                    <a:gd name="connsiteY38" fmla="*/ 3238500 h 10972272"/>
                    <a:gd name="connsiteX39" fmla="*/ 21899880 w 27294840"/>
                    <a:gd name="connsiteY39" fmla="*/ 1333500 h 10972272"/>
                    <a:gd name="connsiteX40" fmla="*/ 27294840 w 27294840"/>
                    <a:gd name="connsiteY40" fmla="*/ 2590800 h 10972272"/>
                    <a:gd name="connsiteX41" fmla="*/ 27294840 w 27294840"/>
                    <a:gd name="connsiteY41" fmla="*/ 5410201 h 10972272"/>
                    <a:gd name="connsiteX42" fmla="*/ 26746200 w 27294840"/>
                    <a:gd name="connsiteY42" fmla="*/ 8305801 h 10972272"/>
                    <a:gd name="connsiteX43" fmla="*/ 26380441 w 27294840"/>
                    <a:gd name="connsiteY43" fmla="*/ 9372601 h 10972272"/>
                    <a:gd name="connsiteX44" fmla="*/ 24414480 w 27294840"/>
                    <a:gd name="connsiteY44" fmla="*/ 10972272 h 10972272"/>
                    <a:gd name="connsiteX45" fmla="*/ 24368760 w 27294840"/>
                    <a:gd name="connsiteY45" fmla="*/ 10972272 h 10972272"/>
                    <a:gd name="connsiteX46" fmla="*/ 24368760 w 27294840"/>
                    <a:gd name="connsiteY46" fmla="*/ 10896601 h 10972272"/>
                    <a:gd name="connsiteX47" fmla="*/ 24525446 w 27294840"/>
                    <a:gd name="connsiteY47" fmla="*/ 10896601 h 10972272"/>
                    <a:gd name="connsiteX48" fmla="*/ 25004080 w 27294840"/>
                    <a:gd name="connsiteY48" fmla="*/ 10723961 h 10972272"/>
                    <a:gd name="connsiteX49" fmla="*/ 25336024 w 27294840"/>
                    <a:gd name="connsiteY49" fmla="*/ 10411569 h 10972272"/>
                    <a:gd name="connsiteX50" fmla="*/ 26289001 w 27294840"/>
                    <a:gd name="connsiteY50" fmla="*/ 9372601 h 10972272"/>
                    <a:gd name="connsiteX51" fmla="*/ 26289000 w 27294840"/>
                    <a:gd name="connsiteY51" fmla="*/ 8610602 h 10972272"/>
                    <a:gd name="connsiteX0" fmla="*/ 26289000 w 27294840"/>
                    <a:gd name="connsiteY0" fmla="*/ 8610602 h 10972272"/>
                    <a:gd name="connsiteX1" fmla="*/ 26609040 w 27294840"/>
                    <a:gd name="connsiteY1" fmla="*/ 8305802 h 10972272"/>
                    <a:gd name="connsiteX2" fmla="*/ 26609040 w 27294840"/>
                    <a:gd name="connsiteY2" fmla="*/ 3200400 h 10972272"/>
                    <a:gd name="connsiteX3" fmla="*/ 26883360 w 27294840"/>
                    <a:gd name="connsiteY3" fmla="*/ 2857500 h 10972272"/>
                    <a:gd name="connsiteX4" fmla="*/ 26517600 w 27294840"/>
                    <a:gd name="connsiteY4" fmla="*/ 2552700 h 10972272"/>
                    <a:gd name="connsiteX5" fmla="*/ 26151840 w 27294840"/>
                    <a:gd name="connsiteY5" fmla="*/ 2819400 h 10972272"/>
                    <a:gd name="connsiteX6" fmla="*/ 25831800 w 27294840"/>
                    <a:gd name="connsiteY6" fmla="*/ 2819400 h 10972272"/>
                    <a:gd name="connsiteX7" fmla="*/ 25831800 w 27294840"/>
                    <a:gd name="connsiteY7" fmla="*/ 2628900 h 10972272"/>
                    <a:gd name="connsiteX8" fmla="*/ 25283160 w 27294840"/>
                    <a:gd name="connsiteY8" fmla="*/ 2438400 h 10972272"/>
                    <a:gd name="connsiteX9" fmla="*/ 24323040 w 27294840"/>
                    <a:gd name="connsiteY9" fmla="*/ 2438400 h 10972272"/>
                    <a:gd name="connsiteX10" fmla="*/ 24323040 w 27294840"/>
                    <a:gd name="connsiteY10" fmla="*/ 2171700 h 10972272"/>
                    <a:gd name="connsiteX11" fmla="*/ 24323040 w 27294840"/>
                    <a:gd name="connsiteY11" fmla="*/ 2095500 h 10972272"/>
                    <a:gd name="connsiteX12" fmla="*/ 21396960 w 27294840"/>
                    <a:gd name="connsiteY12" fmla="*/ 2095500 h 10972272"/>
                    <a:gd name="connsiteX13" fmla="*/ 21031200 w 27294840"/>
                    <a:gd name="connsiteY13" fmla="*/ 2362200 h 10972272"/>
                    <a:gd name="connsiteX14" fmla="*/ 19202400 w 27294840"/>
                    <a:gd name="connsiteY14" fmla="*/ 2362200 h 10972272"/>
                    <a:gd name="connsiteX15" fmla="*/ 18608040 w 27294840"/>
                    <a:gd name="connsiteY15" fmla="*/ 2857500 h 10972272"/>
                    <a:gd name="connsiteX16" fmla="*/ 18470880 w 27294840"/>
                    <a:gd name="connsiteY16" fmla="*/ 2971800 h 10972272"/>
                    <a:gd name="connsiteX17" fmla="*/ 18470880 w 27294840"/>
                    <a:gd name="connsiteY17" fmla="*/ 3200400 h 10972272"/>
                    <a:gd name="connsiteX18" fmla="*/ 16642080 w 27294840"/>
                    <a:gd name="connsiteY18" fmla="*/ 3733800 h 10972272"/>
                    <a:gd name="connsiteX19" fmla="*/ 15910560 w 27294840"/>
                    <a:gd name="connsiteY19" fmla="*/ 4152900 h 10972272"/>
                    <a:gd name="connsiteX20" fmla="*/ 14996160 w 27294840"/>
                    <a:gd name="connsiteY20" fmla="*/ 4152900 h 10972272"/>
                    <a:gd name="connsiteX21" fmla="*/ 14081760 w 27294840"/>
                    <a:gd name="connsiteY21" fmla="*/ 4343400 h 10972272"/>
                    <a:gd name="connsiteX22" fmla="*/ 13350240 w 27294840"/>
                    <a:gd name="connsiteY22" fmla="*/ 4152900 h 10972272"/>
                    <a:gd name="connsiteX23" fmla="*/ 12893040 w 27294840"/>
                    <a:gd name="connsiteY23" fmla="*/ 4229100 h 10972272"/>
                    <a:gd name="connsiteX24" fmla="*/ 11978640 w 27294840"/>
                    <a:gd name="connsiteY24" fmla="*/ 4229100 h 10972272"/>
                    <a:gd name="connsiteX25" fmla="*/ 11521440 w 27294840"/>
                    <a:gd name="connsiteY25" fmla="*/ 4343400 h 10972272"/>
                    <a:gd name="connsiteX26" fmla="*/ 10789920 w 27294840"/>
                    <a:gd name="connsiteY26" fmla="*/ 4343400 h 10972272"/>
                    <a:gd name="connsiteX27" fmla="*/ 8961120 w 27294840"/>
                    <a:gd name="connsiteY27" fmla="*/ 4343400 h 10972272"/>
                    <a:gd name="connsiteX28" fmla="*/ 8229600 w 27294840"/>
                    <a:gd name="connsiteY28" fmla="*/ 4305300 h 10972272"/>
                    <a:gd name="connsiteX29" fmla="*/ 6400800 w 27294840"/>
                    <a:gd name="connsiteY29" fmla="*/ 3962400 h 10972272"/>
                    <a:gd name="connsiteX30" fmla="*/ 5669280 w 27294840"/>
                    <a:gd name="connsiteY30" fmla="*/ 3581400 h 10972272"/>
                    <a:gd name="connsiteX31" fmla="*/ 3840480 w 27294840"/>
                    <a:gd name="connsiteY31" fmla="*/ 3581400 h 10972272"/>
                    <a:gd name="connsiteX32" fmla="*/ 3108960 w 27294840"/>
                    <a:gd name="connsiteY32" fmla="*/ 2514600 h 10972272"/>
                    <a:gd name="connsiteX33" fmla="*/ 3108960 w 27294840"/>
                    <a:gd name="connsiteY33" fmla="*/ 5105401 h 10972272"/>
                    <a:gd name="connsiteX34" fmla="*/ 1280160 w 27294840"/>
                    <a:gd name="connsiteY34" fmla="*/ 5105401 h 10972272"/>
                    <a:gd name="connsiteX35" fmla="*/ 1280160 w 27294840"/>
                    <a:gd name="connsiteY35" fmla="*/ 2819400 h 10972272"/>
                    <a:gd name="connsiteX36" fmla="*/ 0 w 27294840"/>
                    <a:gd name="connsiteY36" fmla="*/ 228600 h 10972272"/>
                    <a:gd name="connsiteX37" fmla="*/ 320040 w 27294840"/>
                    <a:gd name="connsiteY37" fmla="*/ 0 h 10972272"/>
                    <a:gd name="connsiteX38" fmla="*/ 11201400 w 27294840"/>
                    <a:gd name="connsiteY38" fmla="*/ 4114800 h 10972272"/>
                    <a:gd name="connsiteX39" fmla="*/ 16642080 w 27294840"/>
                    <a:gd name="connsiteY39" fmla="*/ 3238500 h 10972272"/>
                    <a:gd name="connsiteX40" fmla="*/ 21899880 w 27294840"/>
                    <a:gd name="connsiteY40" fmla="*/ 1333500 h 10972272"/>
                    <a:gd name="connsiteX41" fmla="*/ 27294840 w 27294840"/>
                    <a:gd name="connsiteY41" fmla="*/ 2590800 h 10972272"/>
                    <a:gd name="connsiteX42" fmla="*/ 27294840 w 27294840"/>
                    <a:gd name="connsiteY42" fmla="*/ 5410201 h 10972272"/>
                    <a:gd name="connsiteX43" fmla="*/ 26746200 w 27294840"/>
                    <a:gd name="connsiteY43" fmla="*/ 8305801 h 10972272"/>
                    <a:gd name="connsiteX44" fmla="*/ 26380441 w 27294840"/>
                    <a:gd name="connsiteY44" fmla="*/ 9372601 h 10972272"/>
                    <a:gd name="connsiteX45" fmla="*/ 24414480 w 27294840"/>
                    <a:gd name="connsiteY45" fmla="*/ 10972272 h 10972272"/>
                    <a:gd name="connsiteX46" fmla="*/ 24368760 w 27294840"/>
                    <a:gd name="connsiteY46" fmla="*/ 10972272 h 10972272"/>
                    <a:gd name="connsiteX47" fmla="*/ 24368760 w 27294840"/>
                    <a:gd name="connsiteY47" fmla="*/ 10896601 h 10972272"/>
                    <a:gd name="connsiteX48" fmla="*/ 24525446 w 27294840"/>
                    <a:gd name="connsiteY48" fmla="*/ 10896601 h 10972272"/>
                    <a:gd name="connsiteX49" fmla="*/ 25004080 w 27294840"/>
                    <a:gd name="connsiteY49" fmla="*/ 10723961 h 10972272"/>
                    <a:gd name="connsiteX50" fmla="*/ 25336024 w 27294840"/>
                    <a:gd name="connsiteY50" fmla="*/ 10411569 h 10972272"/>
                    <a:gd name="connsiteX51" fmla="*/ 26289001 w 27294840"/>
                    <a:gd name="connsiteY51" fmla="*/ 9372601 h 10972272"/>
                    <a:gd name="connsiteX52" fmla="*/ 26289000 w 27294840"/>
                    <a:gd name="connsiteY52" fmla="*/ 8610602 h 10972272"/>
                    <a:gd name="connsiteX0" fmla="*/ 26289000 w 27294840"/>
                    <a:gd name="connsiteY0" fmla="*/ 8610602 h 10972272"/>
                    <a:gd name="connsiteX1" fmla="*/ 26609040 w 27294840"/>
                    <a:gd name="connsiteY1" fmla="*/ 8305802 h 10972272"/>
                    <a:gd name="connsiteX2" fmla="*/ 26609040 w 27294840"/>
                    <a:gd name="connsiteY2" fmla="*/ 3200400 h 10972272"/>
                    <a:gd name="connsiteX3" fmla="*/ 26883360 w 27294840"/>
                    <a:gd name="connsiteY3" fmla="*/ 2857500 h 10972272"/>
                    <a:gd name="connsiteX4" fmla="*/ 26517600 w 27294840"/>
                    <a:gd name="connsiteY4" fmla="*/ 2552700 h 10972272"/>
                    <a:gd name="connsiteX5" fmla="*/ 26151840 w 27294840"/>
                    <a:gd name="connsiteY5" fmla="*/ 2819400 h 10972272"/>
                    <a:gd name="connsiteX6" fmla="*/ 25831800 w 27294840"/>
                    <a:gd name="connsiteY6" fmla="*/ 2819400 h 10972272"/>
                    <a:gd name="connsiteX7" fmla="*/ 25831800 w 27294840"/>
                    <a:gd name="connsiteY7" fmla="*/ 2628900 h 10972272"/>
                    <a:gd name="connsiteX8" fmla="*/ 25283160 w 27294840"/>
                    <a:gd name="connsiteY8" fmla="*/ 2438400 h 10972272"/>
                    <a:gd name="connsiteX9" fmla="*/ 24323040 w 27294840"/>
                    <a:gd name="connsiteY9" fmla="*/ 2438400 h 10972272"/>
                    <a:gd name="connsiteX10" fmla="*/ 24323040 w 27294840"/>
                    <a:gd name="connsiteY10" fmla="*/ 2209800 h 10972272"/>
                    <a:gd name="connsiteX11" fmla="*/ 24323040 w 27294840"/>
                    <a:gd name="connsiteY11" fmla="*/ 2095500 h 10972272"/>
                    <a:gd name="connsiteX12" fmla="*/ 21396960 w 27294840"/>
                    <a:gd name="connsiteY12" fmla="*/ 2095500 h 10972272"/>
                    <a:gd name="connsiteX13" fmla="*/ 21031200 w 27294840"/>
                    <a:gd name="connsiteY13" fmla="*/ 2362200 h 10972272"/>
                    <a:gd name="connsiteX14" fmla="*/ 19202400 w 27294840"/>
                    <a:gd name="connsiteY14" fmla="*/ 2362200 h 10972272"/>
                    <a:gd name="connsiteX15" fmla="*/ 18608040 w 27294840"/>
                    <a:gd name="connsiteY15" fmla="*/ 2857500 h 10972272"/>
                    <a:gd name="connsiteX16" fmla="*/ 18470880 w 27294840"/>
                    <a:gd name="connsiteY16" fmla="*/ 2971800 h 10972272"/>
                    <a:gd name="connsiteX17" fmla="*/ 18470880 w 27294840"/>
                    <a:gd name="connsiteY17" fmla="*/ 3200400 h 10972272"/>
                    <a:gd name="connsiteX18" fmla="*/ 16642080 w 27294840"/>
                    <a:gd name="connsiteY18" fmla="*/ 3733800 h 10972272"/>
                    <a:gd name="connsiteX19" fmla="*/ 15910560 w 27294840"/>
                    <a:gd name="connsiteY19" fmla="*/ 4152900 h 10972272"/>
                    <a:gd name="connsiteX20" fmla="*/ 14996160 w 27294840"/>
                    <a:gd name="connsiteY20" fmla="*/ 4152900 h 10972272"/>
                    <a:gd name="connsiteX21" fmla="*/ 14081760 w 27294840"/>
                    <a:gd name="connsiteY21" fmla="*/ 4343400 h 10972272"/>
                    <a:gd name="connsiteX22" fmla="*/ 13350240 w 27294840"/>
                    <a:gd name="connsiteY22" fmla="*/ 4152900 h 10972272"/>
                    <a:gd name="connsiteX23" fmla="*/ 12893040 w 27294840"/>
                    <a:gd name="connsiteY23" fmla="*/ 4229100 h 10972272"/>
                    <a:gd name="connsiteX24" fmla="*/ 11978640 w 27294840"/>
                    <a:gd name="connsiteY24" fmla="*/ 4229100 h 10972272"/>
                    <a:gd name="connsiteX25" fmla="*/ 11521440 w 27294840"/>
                    <a:gd name="connsiteY25" fmla="*/ 4343400 h 10972272"/>
                    <a:gd name="connsiteX26" fmla="*/ 10789920 w 27294840"/>
                    <a:gd name="connsiteY26" fmla="*/ 4343400 h 10972272"/>
                    <a:gd name="connsiteX27" fmla="*/ 8961120 w 27294840"/>
                    <a:gd name="connsiteY27" fmla="*/ 4343400 h 10972272"/>
                    <a:gd name="connsiteX28" fmla="*/ 8229600 w 27294840"/>
                    <a:gd name="connsiteY28" fmla="*/ 4305300 h 10972272"/>
                    <a:gd name="connsiteX29" fmla="*/ 6400800 w 27294840"/>
                    <a:gd name="connsiteY29" fmla="*/ 3962400 h 10972272"/>
                    <a:gd name="connsiteX30" fmla="*/ 5669280 w 27294840"/>
                    <a:gd name="connsiteY30" fmla="*/ 3581400 h 10972272"/>
                    <a:gd name="connsiteX31" fmla="*/ 3840480 w 27294840"/>
                    <a:gd name="connsiteY31" fmla="*/ 3581400 h 10972272"/>
                    <a:gd name="connsiteX32" fmla="*/ 3108960 w 27294840"/>
                    <a:gd name="connsiteY32" fmla="*/ 2514600 h 10972272"/>
                    <a:gd name="connsiteX33" fmla="*/ 3108960 w 27294840"/>
                    <a:gd name="connsiteY33" fmla="*/ 5105401 h 10972272"/>
                    <a:gd name="connsiteX34" fmla="*/ 1280160 w 27294840"/>
                    <a:gd name="connsiteY34" fmla="*/ 5105401 h 10972272"/>
                    <a:gd name="connsiteX35" fmla="*/ 1280160 w 27294840"/>
                    <a:gd name="connsiteY35" fmla="*/ 2819400 h 10972272"/>
                    <a:gd name="connsiteX36" fmla="*/ 0 w 27294840"/>
                    <a:gd name="connsiteY36" fmla="*/ 228600 h 10972272"/>
                    <a:gd name="connsiteX37" fmla="*/ 320040 w 27294840"/>
                    <a:gd name="connsiteY37" fmla="*/ 0 h 10972272"/>
                    <a:gd name="connsiteX38" fmla="*/ 11201400 w 27294840"/>
                    <a:gd name="connsiteY38" fmla="*/ 4114800 h 10972272"/>
                    <a:gd name="connsiteX39" fmla="*/ 16642080 w 27294840"/>
                    <a:gd name="connsiteY39" fmla="*/ 3238500 h 10972272"/>
                    <a:gd name="connsiteX40" fmla="*/ 21899880 w 27294840"/>
                    <a:gd name="connsiteY40" fmla="*/ 1333500 h 10972272"/>
                    <a:gd name="connsiteX41" fmla="*/ 27294840 w 27294840"/>
                    <a:gd name="connsiteY41" fmla="*/ 2590800 h 10972272"/>
                    <a:gd name="connsiteX42" fmla="*/ 27294840 w 27294840"/>
                    <a:gd name="connsiteY42" fmla="*/ 5410201 h 10972272"/>
                    <a:gd name="connsiteX43" fmla="*/ 26746200 w 27294840"/>
                    <a:gd name="connsiteY43" fmla="*/ 8305801 h 10972272"/>
                    <a:gd name="connsiteX44" fmla="*/ 26380441 w 27294840"/>
                    <a:gd name="connsiteY44" fmla="*/ 9372601 h 10972272"/>
                    <a:gd name="connsiteX45" fmla="*/ 24414480 w 27294840"/>
                    <a:gd name="connsiteY45" fmla="*/ 10972272 h 10972272"/>
                    <a:gd name="connsiteX46" fmla="*/ 24368760 w 27294840"/>
                    <a:gd name="connsiteY46" fmla="*/ 10972272 h 10972272"/>
                    <a:gd name="connsiteX47" fmla="*/ 24368760 w 27294840"/>
                    <a:gd name="connsiteY47" fmla="*/ 10896601 h 10972272"/>
                    <a:gd name="connsiteX48" fmla="*/ 24525446 w 27294840"/>
                    <a:gd name="connsiteY48" fmla="*/ 10896601 h 10972272"/>
                    <a:gd name="connsiteX49" fmla="*/ 25004080 w 27294840"/>
                    <a:gd name="connsiteY49" fmla="*/ 10723961 h 10972272"/>
                    <a:gd name="connsiteX50" fmla="*/ 25336024 w 27294840"/>
                    <a:gd name="connsiteY50" fmla="*/ 10411569 h 10972272"/>
                    <a:gd name="connsiteX51" fmla="*/ 26289001 w 27294840"/>
                    <a:gd name="connsiteY51" fmla="*/ 9372601 h 10972272"/>
                    <a:gd name="connsiteX52" fmla="*/ 26289000 w 27294840"/>
                    <a:gd name="connsiteY52" fmla="*/ 8610602 h 10972272"/>
                    <a:gd name="connsiteX0" fmla="*/ 26289000 w 27294840"/>
                    <a:gd name="connsiteY0" fmla="*/ 8610602 h 10972272"/>
                    <a:gd name="connsiteX1" fmla="*/ 26609040 w 27294840"/>
                    <a:gd name="connsiteY1" fmla="*/ 8305802 h 10972272"/>
                    <a:gd name="connsiteX2" fmla="*/ 26609040 w 27294840"/>
                    <a:gd name="connsiteY2" fmla="*/ 3200400 h 10972272"/>
                    <a:gd name="connsiteX3" fmla="*/ 26883360 w 27294840"/>
                    <a:gd name="connsiteY3" fmla="*/ 2857500 h 10972272"/>
                    <a:gd name="connsiteX4" fmla="*/ 26517600 w 27294840"/>
                    <a:gd name="connsiteY4" fmla="*/ 2552700 h 10972272"/>
                    <a:gd name="connsiteX5" fmla="*/ 26151840 w 27294840"/>
                    <a:gd name="connsiteY5" fmla="*/ 2819400 h 10972272"/>
                    <a:gd name="connsiteX6" fmla="*/ 25831800 w 27294840"/>
                    <a:gd name="connsiteY6" fmla="*/ 2819400 h 10972272"/>
                    <a:gd name="connsiteX7" fmla="*/ 25831800 w 27294840"/>
                    <a:gd name="connsiteY7" fmla="*/ 2628900 h 10972272"/>
                    <a:gd name="connsiteX8" fmla="*/ 25283160 w 27294840"/>
                    <a:gd name="connsiteY8" fmla="*/ 2438400 h 10972272"/>
                    <a:gd name="connsiteX9" fmla="*/ 24323040 w 27294840"/>
                    <a:gd name="connsiteY9" fmla="*/ 2438400 h 10972272"/>
                    <a:gd name="connsiteX10" fmla="*/ 24323040 w 27294840"/>
                    <a:gd name="connsiteY10" fmla="*/ 2209800 h 10972272"/>
                    <a:gd name="connsiteX11" fmla="*/ 24185880 w 27294840"/>
                    <a:gd name="connsiteY11" fmla="*/ 2095500 h 10972272"/>
                    <a:gd name="connsiteX12" fmla="*/ 21396960 w 27294840"/>
                    <a:gd name="connsiteY12" fmla="*/ 2095500 h 10972272"/>
                    <a:gd name="connsiteX13" fmla="*/ 21031200 w 27294840"/>
                    <a:gd name="connsiteY13" fmla="*/ 2362200 h 10972272"/>
                    <a:gd name="connsiteX14" fmla="*/ 19202400 w 27294840"/>
                    <a:gd name="connsiteY14" fmla="*/ 2362200 h 10972272"/>
                    <a:gd name="connsiteX15" fmla="*/ 18608040 w 27294840"/>
                    <a:gd name="connsiteY15" fmla="*/ 2857500 h 10972272"/>
                    <a:gd name="connsiteX16" fmla="*/ 18470880 w 27294840"/>
                    <a:gd name="connsiteY16" fmla="*/ 2971800 h 10972272"/>
                    <a:gd name="connsiteX17" fmla="*/ 18470880 w 27294840"/>
                    <a:gd name="connsiteY17" fmla="*/ 3200400 h 10972272"/>
                    <a:gd name="connsiteX18" fmla="*/ 16642080 w 27294840"/>
                    <a:gd name="connsiteY18" fmla="*/ 3733800 h 10972272"/>
                    <a:gd name="connsiteX19" fmla="*/ 15910560 w 27294840"/>
                    <a:gd name="connsiteY19" fmla="*/ 4152900 h 10972272"/>
                    <a:gd name="connsiteX20" fmla="*/ 14996160 w 27294840"/>
                    <a:gd name="connsiteY20" fmla="*/ 4152900 h 10972272"/>
                    <a:gd name="connsiteX21" fmla="*/ 14081760 w 27294840"/>
                    <a:gd name="connsiteY21" fmla="*/ 4343400 h 10972272"/>
                    <a:gd name="connsiteX22" fmla="*/ 13350240 w 27294840"/>
                    <a:gd name="connsiteY22" fmla="*/ 4152900 h 10972272"/>
                    <a:gd name="connsiteX23" fmla="*/ 12893040 w 27294840"/>
                    <a:gd name="connsiteY23" fmla="*/ 4229100 h 10972272"/>
                    <a:gd name="connsiteX24" fmla="*/ 11978640 w 27294840"/>
                    <a:gd name="connsiteY24" fmla="*/ 4229100 h 10972272"/>
                    <a:gd name="connsiteX25" fmla="*/ 11521440 w 27294840"/>
                    <a:gd name="connsiteY25" fmla="*/ 4343400 h 10972272"/>
                    <a:gd name="connsiteX26" fmla="*/ 10789920 w 27294840"/>
                    <a:gd name="connsiteY26" fmla="*/ 4343400 h 10972272"/>
                    <a:gd name="connsiteX27" fmla="*/ 8961120 w 27294840"/>
                    <a:gd name="connsiteY27" fmla="*/ 4343400 h 10972272"/>
                    <a:gd name="connsiteX28" fmla="*/ 8229600 w 27294840"/>
                    <a:gd name="connsiteY28" fmla="*/ 4305300 h 10972272"/>
                    <a:gd name="connsiteX29" fmla="*/ 6400800 w 27294840"/>
                    <a:gd name="connsiteY29" fmla="*/ 3962400 h 10972272"/>
                    <a:gd name="connsiteX30" fmla="*/ 5669280 w 27294840"/>
                    <a:gd name="connsiteY30" fmla="*/ 3581400 h 10972272"/>
                    <a:gd name="connsiteX31" fmla="*/ 3840480 w 27294840"/>
                    <a:gd name="connsiteY31" fmla="*/ 3581400 h 10972272"/>
                    <a:gd name="connsiteX32" fmla="*/ 3108960 w 27294840"/>
                    <a:gd name="connsiteY32" fmla="*/ 2514600 h 10972272"/>
                    <a:gd name="connsiteX33" fmla="*/ 3108960 w 27294840"/>
                    <a:gd name="connsiteY33" fmla="*/ 5105401 h 10972272"/>
                    <a:gd name="connsiteX34" fmla="*/ 1280160 w 27294840"/>
                    <a:gd name="connsiteY34" fmla="*/ 5105401 h 10972272"/>
                    <a:gd name="connsiteX35" fmla="*/ 1280160 w 27294840"/>
                    <a:gd name="connsiteY35" fmla="*/ 2819400 h 10972272"/>
                    <a:gd name="connsiteX36" fmla="*/ 0 w 27294840"/>
                    <a:gd name="connsiteY36" fmla="*/ 228600 h 10972272"/>
                    <a:gd name="connsiteX37" fmla="*/ 320040 w 27294840"/>
                    <a:gd name="connsiteY37" fmla="*/ 0 h 10972272"/>
                    <a:gd name="connsiteX38" fmla="*/ 11201400 w 27294840"/>
                    <a:gd name="connsiteY38" fmla="*/ 4114800 h 10972272"/>
                    <a:gd name="connsiteX39" fmla="*/ 16642080 w 27294840"/>
                    <a:gd name="connsiteY39" fmla="*/ 3238500 h 10972272"/>
                    <a:gd name="connsiteX40" fmla="*/ 21899880 w 27294840"/>
                    <a:gd name="connsiteY40" fmla="*/ 1333500 h 10972272"/>
                    <a:gd name="connsiteX41" fmla="*/ 27294840 w 27294840"/>
                    <a:gd name="connsiteY41" fmla="*/ 2590800 h 10972272"/>
                    <a:gd name="connsiteX42" fmla="*/ 27294840 w 27294840"/>
                    <a:gd name="connsiteY42" fmla="*/ 5410201 h 10972272"/>
                    <a:gd name="connsiteX43" fmla="*/ 26746200 w 27294840"/>
                    <a:gd name="connsiteY43" fmla="*/ 8305801 h 10972272"/>
                    <a:gd name="connsiteX44" fmla="*/ 26380441 w 27294840"/>
                    <a:gd name="connsiteY44" fmla="*/ 9372601 h 10972272"/>
                    <a:gd name="connsiteX45" fmla="*/ 24414480 w 27294840"/>
                    <a:gd name="connsiteY45" fmla="*/ 10972272 h 10972272"/>
                    <a:gd name="connsiteX46" fmla="*/ 24368760 w 27294840"/>
                    <a:gd name="connsiteY46" fmla="*/ 10972272 h 10972272"/>
                    <a:gd name="connsiteX47" fmla="*/ 24368760 w 27294840"/>
                    <a:gd name="connsiteY47" fmla="*/ 10896601 h 10972272"/>
                    <a:gd name="connsiteX48" fmla="*/ 24525446 w 27294840"/>
                    <a:gd name="connsiteY48" fmla="*/ 10896601 h 10972272"/>
                    <a:gd name="connsiteX49" fmla="*/ 25004080 w 27294840"/>
                    <a:gd name="connsiteY49" fmla="*/ 10723961 h 10972272"/>
                    <a:gd name="connsiteX50" fmla="*/ 25336024 w 27294840"/>
                    <a:gd name="connsiteY50" fmla="*/ 10411569 h 10972272"/>
                    <a:gd name="connsiteX51" fmla="*/ 26289001 w 27294840"/>
                    <a:gd name="connsiteY51" fmla="*/ 9372601 h 10972272"/>
                    <a:gd name="connsiteX52" fmla="*/ 26289000 w 27294840"/>
                    <a:gd name="connsiteY52" fmla="*/ 8610602 h 109722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</a:cxnLst>
                  <a:rect l="l" t="t" r="r" b="b"/>
                  <a:pathLst>
                    <a:path w="27294840" h="10972272">
                      <a:moveTo>
                        <a:pt x="26289000" y="8610602"/>
                      </a:moveTo>
                      <a:cubicBezTo>
                        <a:pt x="26363775" y="8605840"/>
                        <a:pt x="26611428" y="8528054"/>
                        <a:pt x="26609040" y="8305802"/>
                      </a:cubicBezTo>
                      <a:lnTo>
                        <a:pt x="26609040" y="3200400"/>
                      </a:lnTo>
                      <a:cubicBezTo>
                        <a:pt x="26700480" y="3086100"/>
                        <a:pt x="26852880" y="3099595"/>
                        <a:pt x="26883360" y="2857500"/>
                      </a:cubicBezTo>
                      <a:cubicBezTo>
                        <a:pt x="26882408" y="2782888"/>
                        <a:pt x="26804303" y="2553494"/>
                        <a:pt x="26517600" y="2552700"/>
                      </a:cubicBezTo>
                      <a:cubicBezTo>
                        <a:pt x="26257567" y="2555082"/>
                        <a:pt x="26158509" y="2732088"/>
                        <a:pt x="26151840" y="2819400"/>
                      </a:cubicBezTo>
                      <a:lnTo>
                        <a:pt x="25831800" y="2819400"/>
                      </a:lnTo>
                      <a:lnTo>
                        <a:pt x="25831800" y="2628900"/>
                      </a:lnTo>
                      <a:cubicBezTo>
                        <a:pt x="25843230" y="2489200"/>
                        <a:pt x="25611773" y="2230439"/>
                        <a:pt x="25283160" y="2438400"/>
                      </a:cubicBezTo>
                      <a:lnTo>
                        <a:pt x="24323040" y="2438400"/>
                      </a:lnTo>
                      <a:cubicBezTo>
                        <a:pt x="24323887" y="2345267"/>
                        <a:pt x="24322193" y="2302933"/>
                        <a:pt x="24323040" y="2209800"/>
                      </a:cubicBezTo>
                      <a:lnTo>
                        <a:pt x="24185880" y="2095500"/>
                      </a:lnTo>
                      <a:lnTo>
                        <a:pt x="21396960" y="2095500"/>
                      </a:lnTo>
                      <a:lnTo>
                        <a:pt x="21031200" y="2362200"/>
                      </a:lnTo>
                      <a:lnTo>
                        <a:pt x="19202400" y="2362200"/>
                      </a:lnTo>
                      <a:cubicBezTo>
                        <a:pt x="18868390" y="2365375"/>
                        <a:pt x="18619470" y="2572809"/>
                        <a:pt x="18608040" y="2857500"/>
                      </a:cubicBezTo>
                      <a:lnTo>
                        <a:pt x="18470880" y="2971800"/>
                      </a:lnTo>
                      <a:lnTo>
                        <a:pt x="18470880" y="3200400"/>
                      </a:lnTo>
                      <a:lnTo>
                        <a:pt x="16642080" y="3733800"/>
                      </a:lnTo>
                      <a:lnTo>
                        <a:pt x="15910560" y="4152900"/>
                      </a:lnTo>
                      <a:lnTo>
                        <a:pt x="14996160" y="4152900"/>
                      </a:lnTo>
                      <a:lnTo>
                        <a:pt x="14081760" y="4343400"/>
                      </a:lnTo>
                      <a:lnTo>
                        <a:pt x="13350240" y="4152900"/>
                      </a:lnTo>
                      <a:lnTo>
                        <a:pt x="12893040" y="4229100"/>
                      </a:lnTo>
                      <a:lnTo>
                        <a:pt x="11978640" y="4229100"/>
                      </a:lnTo>
                      <a:lnTo>
                        <a:pt x="11521440" y="4343400"/>
                      </a:lnTo>
                      <a:lnTo>
                        <a:pt x="10789920" y="4343400"/>
                      </a:lnTo>
                      <a:lnTo>
                        <a:pt x="8961120" y="4343400"/>
                      </a:lnTo>
                      <a:lnTo>
                        <a:pt x="8229600" y="4305300"/>
                      </a:lnTo>
                      <a:lnTo>
                        <a:pt x="6400800" y="3962400"/>
                      </a:lnTo>
                      <a:lnTo>
                        <a:pt x="5669280" y="3581400"/>
                      </a:lnTo>
                      <a:lnTo>
                        <a:pt x="3840480" y="3581400"/>
                      </a:lnTo>
                      <a:lnTo>
                        <a:pt x="3108960" y="2514600"/>
                      </a:lnTo>
                      <a:lnTo>
                        <a:pt x="3108960" y="5105401"/>
                      </a:lnTo>
                      <a:lnTo>
                        <a:pt x="1280160" y="5105401"/>
                      </a:lnTo>
                      <a:lnTo>
                        <a:pt x="1280160" y="2819400"/>
                      </a:lnTo>
                      <a:cubicBezTo>
                        <a:pt x="1043940" y="1968500"/>
                        <a:pt x="487680" y="996950"/>
                        <a:pt x="0" y="228600"/>
                      </a:cubicBezTo>
                      <a:lnTo>
                        <a:pt x="320040" y="0"/>
                      </a:lnTo>
                      <a:cubicBezTo>
                        <a:pt x="4279232" y="3715755"/>
                        <a:pt x="8950693" y="4068679"/>
                        <a:pt x="11201400" y="4114800"/>
                      </a:cubicBezTo>
                      <a:cubicBezTo>
                        <a:pt x="13912516" y="4089400"/>
                        <a:pt x="15194280" y="3628858"/>
                        <a:pt x="16642080" y="3238500"/>
                      </a:cubicBezTo>
                      <a:lnTo>
                        <a:pt x="21899880" y="1333500"/>
                      </a:lnTo>
                      <a:cubicBezTo>
                        <a:pt x="25194533" y="1477963"/>
                        <a:pt x="26226685" y="1688572"/>
                        <a:pt x="27294840" y="2590800"/>
                      </a:cubicBezTo>
                      <a:lnTo>
                        <a:pt x="27294840" y="5410201"/>
                      </a:lnTo>
                      <a:cubicBezTo>
                        <a:pt x="27289760" y="6601885"/>
                        <a:pt x="26877857" y="7694437"/>
                        <a:pt x="26746200" y="8305801"/>
                      </a:cubicBezTo>
                      <a:lnTo>
                        <a:pt x="26380441" y="9372601"/>
                      </a:lnTo>
                      <a:cubicBezTo>
                        <a:pt x="26203910" y="9898161"/>
                        <a:pt x="25576531" y="10884115"/>
                        <a:pt x="24414480" y="10972272"/>
                      </a:cubicBezTo>
                      <a:lnTo>
                        <a:pt x="24368760" y="10972272"/>
                      </a:lnTo>
                      <a:lnTo>
                        <a:pt x="24368760" y="10896601"/>
                      </a:lnTo>
                      <a:lnTo>
                        <a:pt x="24525446" y="10896601"/>
                      </a:lnTo>
                      <a:lnTo>
                        <a:pt x="25004080" y="10723961"/>
                      </a:lnTo>
                      <a:lnTo>
                        <a:pt x="25336024" y="10411569"/>
                      </a:lnTo>
                      <a:lnTo>
                        <a:pt x="26289001" y="9372601"/>
                      </a:lnTo>
                      <a:cubicBezTo>
                        <a:pt x="26289001" y="9118601"/>
                        <a:pt x="26289000" y="8864602"/>
                        <a:pt x="26289000" y="8610602"/>
                      </a:cubicBez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sz="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8" name="Freeform 7"/>
              <p:cNvSpPr/>
              <p:nvPr/>
            </p:nvSpPr>
            <p:spPr>
              <a:xfrm>
                <a:off x="3031597" y="549272"/>
                <a:ext cx="52731" cy="251096"/>
              </a:xfrm>
              <a:custGeom>
                <a:avLst/>
                <a:gdLst>
                  <a:gd name="connsiteX0" fmla="*/ 406400 w 1168400"/>
                  <a:gd name="connsiteY0" fmla="*/ 0 h 2209800"/>
                  <a:gd name="connsiteX1" fmla="*/ 1168400 w 1168400"/>
                  <a:gd name="connsiteY1" fmla="*/ 25400 h 2209800"/>
                  <a:gd name="connsiteX2" fmla="*/ 901700 w 1168400"/>
                  <a:gd name="connsiteY2" fmla="*/ 2209800 h 2209800"/>
                  <a:gd name="connsiteX3" fmla="*/ 0 w 1168400"/>
                  <a:gd name="connsiteY3" fmla="*/ 2044700 h 2209800"/>
                  <a:gd name="connsiteX4" fmla="*/ 406400 w 1168400"/>
                  <a:gd name="connsiteY4" fmla="*/ 0 h 2209800"/>
                  <a:gd name="connsiteX0" fmla="*/ 589280 w 1351280"/>
                  <a:gd name="connsiteY0" fmla="*/ 0 h 2423160"/>
                  <a:gd name="connsiteX1" fmla="*/ 1351280 w 1351280"/>
                  <a:gd name="connsiteY1" fmla="*/ 25400 h 2423160"/>
                  <a:gd name="connsiteX2" fmla="*/ 1084580 w 1351280"/>
                  <a:gd name="connsiteY2" fmla="*/ 2209800 h 2423160"/>
                  <a:gd name="connsiteX3" fmla="*/ 0 w 1351280"/>
                  <a:gd name="connsiteY3" fmla="*/ 2423160 h 2423160"/>
                  <a:gd name="connsiteX4" fmla="*/ 589280 w 1351280"/>
                  <a:gd name="connsiteY4" fmla="*/ 0 h 2423160"/>
                  <a:gd name="connsiteX0" fmla="*/ 589280 w 1351280"/>
                  <a:gd name="connsiteY0" fmla="*/ 0 h 2423160"/>
                  <a:gd name="connsiteX1" fmla="*/ 1351280 w 1351280"/>
                  <a:gd name="connsiteY1" fmla="*/ 25400 h 2423160"/>
                  <a:gd name="connsiteX2" fmla="*/ 502920 w 1351280"/>
                  <a:gd name="connsiteY2" fmla="*/ 2423160 h 2423160"/>
                  <a:gd name="connsiteX3" fmla="*/ 0 w 1351280"/>
                  <a:gd name="connsiteY3" fmla="*/ 2423160 h 2423160"/>
                  <a:gd name="connsiteX4" fmla="*/ 589280 w 1351280"/>
                  <a:gd name="connsiteY4" fmla="*/ 0 h 2423160"/>
                  <a:gd name="connsiteX0" fmla="*/ 0 w 1351280"/>
                  <a:gd name="connsiteY0" fmla="*/ 111760 h 2397760"/>
                  <a:gd name="connsiteX1" fmla="*/ 1351280 w 1351280"/>
                  <a:gd name="connsiteY1" fmla="*/ 0 h 2397760"/>
                  <a:gd name="connsiteX2" fmla="*/ 502920 w 1351280"/>
                  <a:gd name="connsiteY2" fmla="*/ 2397760 h 2397760"/>
                  <a:gd name="connsiteX3" fmla="*/ 0 w 1351280"/>
                  <a:gd name="connsiteY3" fmla="*/ 2397760 h 2397760"/>
                  <a:gd name="connsiteX4" fmla="*/ 0 w 1351280"/>
                  <a:gd name="connsiteY4" fmla="*/ 111760 h 2397760"/>
                  <a:gd name="connsiteX0" fmla="*/ 0 w 502920"/>
                  <a:gd name="connsiteY0" fmla="*/ 0 h 2286000"/>
                  <a:gd name="connsiteX1" fmla="*/ 228600 w 502920"/>
                  <a:gd name="connsiteY1" fmla="*/ 0 h 2286000"/>
                  <a:gd name="connsiteX2" fmla="*/ 502920 w 502920"/>
                  <a:gd name="connsiteY2" fmla="*/ 2286000 h 2286000"/>
                  <a:gd name="connsiteX3" fmla="*/ 0 w 502920"/>
                  <a:gd name="connsiteY3" fmla="*/ 2286000 h 2286000"/>
                  <a:gd name="connsiteX4" fmla="*/ 0 w 502920"/>
                  <a:gd name="connsiteY4" fmla="*/ 0 h 2286000"/>
                  <a:gd name="connsiteX0" fmla="*/ 0 w 502920"/>
                  <a:gd name="connsiteY0" fmla="*/ 0 h 2286000"/>
                  <a:gd name="connsiteX1" fmla="*/ 256032 w 502920"/>
                  <a:gd name="connsiteY1" fmla="*/ 0 h 2286000"/>
                  <a:gd name="connsiteX2" fmla="*/ 502920 w 502920"/>
                  <a:gd name="connsiteY2" fmla="*/ 2286000 h 2286000"/>
                  <a:gd name="connsiteX3" fmla="*/ 0 w 502920"/>
                  <a:gd name="connsiteY3" fmla="*/ 2286000 h 2286000"/>
                  <a:gd name="connsiteX4" fmla="*/ 0 w 502920"/>
                  <a:gd name="connsiteY4" fmla="*/ 0 h 2286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2920" h="2286000">
                    <a:moveTo>
                      <a:pt x="0" y="0"/>
                    </a:moveTo>
                    <a:lnTo>
                      <a:pt x="256032" y="0"/>
                    </a:lnTo>
                    <a:lnTo>
                      <a:pt x="502920" y="2286000"/>
                    </a:lnTo>
                    <a:lnTo>
                      <a:pt x="0" y="22860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" name="Group 3"/>
              <p:cNvGrpSpPr/>
              <p:nvPr/>
            </p:nvGrpSpPr>
            <p:grpSpPr>
              <a:xfrm>
                <a:off x="3272880" y="1919275"/>
                <a:ext cx="2577573" cy="362689"/>
                <a:chOff x="3579581" y="5240207"/>
                <a:chExt cx="2577573" cy="362689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 rot="16200000">
                  <a:off x="3479480" y="5342120"/>
                  <a:ext cx="329719" cy="1295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/>
                    <a:t>1</a:t>
                  </a:r>
                  <a:r>
                    <a:rPr lang="en-US" sz="1200" b="1" baseline="30000" dirty="0"/>
                    <a:t>st</a:t>
                  </a:r>
                  <a:r>
                    <a:rPr lang="en-US" sz="1200" b="1" dirty="0"/>
                    <a:t>  AVE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 rot="16200000">
                  <a:off x="3689776" y="5352567"/>
                  <a:ext cx="346279" cy="1295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/>
                    <a:t>2</a:t>
                  </a:r>
                  <a:r>
                    <a:rPr lang="en-US" sz="1200" b="1" baseline="30000" dirty="0"/>
                    <a:t>nd</a:t>
                  </a:r>
                  <a:r>
                    <a:rPr lang="en-US" sz="1200" b="1" dirty="0"/>
                    <a:t>  AVE</a:t>
                  </a: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 rot="16200000">
                  <a:off x="3984550" y="5346645"/>
                  <a:ext cx="336848" cy="1295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/>
                    <a:t>3</a:t>
                  </a:r>
                  <a:r>
                    <a:rPr lang="en-US" sz="1200" b="1" baseline="30000" dirty="0"/>
                    <a:t>rd</a:t>
                  </a:r>
                  <a:r>
                    <a:rPr lang="en-US" sz="1200" b="1" dirty="0"/>
                    <a:t>  AVE</a:t>
                  </a:r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 rot="16200000">
                  <a:off x="4219156" y="5346590"/>
                  <a:ext cx="336688" cy="1295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/>
                    <a:t>4</a:t>
                  </a:r>
                  <a:r>
                    <a:rPr lang="en-US" sz="1200" b="1" baseline="30000" dirty="0"/>
                    <a:t>th</a:t>
                  </a:r>
                  <a:r>
                    <a:rPr lang="en-US" sz="1200" b="1" dirty="0"/>
                    <a:t>  AVE</a:t>
                  </a: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 rot="16200000">
                  <a:off x="4471488" y="5346590"/>
                  <a:ext cx="342283" cy="1295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/>
                    <a:t>5th AVE</a:t>
                  </a: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 rot="16200000">
                  <a:off x="4702887" y="5346590"/>
                  <a:ext cx="336688" cy="1295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/>
                    <a:t>6</a:t>
                  </a:r>
                  <a:r>
                    <a:rPr lang="en-US" sz="1200" b="1" baseline="30000" dirty="0"/>
                    <a:t>th</a:t>
                  </a:r>
                  <a:r>
                    <a:rPr lang="en-US" sz="1200" b="1" dirty="0"/>
                    <a:t>  AVE</a:t>
                  </a: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 rot="16200000">
                  <a:off x="4959400" y="5346590"/>
                  <a:ext cx="336688" cy="1295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/>
                    <a:t>7</a:t>
                  </a:r>
                  <a:r>
                    <a:rPr lang="en-US" sz="1200" b="1" baseline="30000" dirty="0"/>
                    <a:t>th</a:t>
                  </a:r>
                  <a:r>
                    <a:rPr lang="en-US" sz="1200" b="1" dirty="0"/>
                    <a:t>  AVE</a:t>
                  </a: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 rot="16200000">
                  <a:off x="5229893" y="5353487"/>
                  <a:ext cx="349476" cy="1295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/>
                    <a:t>8</a:t>
                  </a:r>
                  <a:r>
                    <a:rPr lang="en-US" sz="1200" b="1" baseline="30000" dirty="0"/>
                    <a:t>tTH</a:t>
                  </a:r>
                  <a:r>
                    <a:rPr lang="en-US" sz="1200" b="1" dirty="0"/>
                    <a:t> AVE</a:t>
                  </a: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 rot="16200000">
                  <a:off x="5499358" y="5336474"/>
                  <a:ext cx="319106" cy="1295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/>
                    <a:t>9</a:t>
                  </a:r>
                  <a:r>
                    <a:rPr lang="en-US" sz="1200" b="1" baseline="30000" dirty="0"/>
                    <a:t>th</a:t>
                  </a:r>
                  <a:r>
                    <a:rPr lang="en-US" sz="1200" b="1" dirty="0"/>
                    <a:t> AVE</a:t>
                  </a: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 rot="16200000">
                  <a:off x="5738400" y="5359004"/>
                  <a:ext cx="358267" cy="1295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/>
                    <a:t>10</a:t>
                  </a:r>
                  <a:r>
                    <a:rPr lang="en-US" sz="1200" b="1" baseline="30000" dirty="0"/>
                    <a:t>th</a:t>
                  </a:r>
                  <a:r>
                    <a:rPr lang="en-US" sz="1200" b="1" dirty="0"/>
                    <a:t> AVE</a:t>
                  </a: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 rot="16200000">
                  <a:off x="5913261" y="5359004"/>
                  <a:ext cx="358267" cy="1295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/>
                    <a:t>11</a:t>
                  </a:r>
                  <a:r>
                    <a:rPr lang="en-US" sz="1200" b="1" baseline="30000" dirty="0"/>
                    <a:t>th</a:t>
                  </a:r>
                  <a:r>
                    <a:rPr lang="en-US" sz="1200" b="1" dirty="0"/>
                    <a:t> AVE</a:t>
                  </a:r>
                </a:p>
              </p:txBody>
            </p:sp>
          </p:grpSp>
          <p:sp>
            <p:nvSpPr>
              <p:cNvPr id="10" name="Freeform 9"/>
              <p:cNvSpPr/>
              <p:nvPr/>
            </p:nvSpPr>
            <p:spPr>
              <a:xfrm>
                <a:off x="2903670" y="270491"/>
                <a:ext cx="594425" cy="602632"/>
              </a:xfrm>
              <a:custGeom>
                <a:avLst/>
                <a:gdLst>
                  <a:gd name="connsiteX0" fmla="*/ 406400 w 1168400"/>
                  <a:gd name="connsiteY0" fmla="*/ 0 h 2209800"/>
                  <a:gd name="connsiteX1" fmla="*/ 1168400 w 1168400"/>
                  <a:gd name="connsiteY1" fmla="*/ 25400 h 2209800"/>
                  <a:gd name="connsiteX2" fmla="*/ 901700 w 1168400"/>
                  <a:gd name="connsiteY2" fmla="*/ 2209800 h 2209800"/>
                  <a:gd name="connsiteX3" fmla="*/ 0 w 1168400"/>
                  <a:gd name="connsiteY3" fmla="*/ 2044700 h 2209800"/>
                  <a:gd name="connsiteX4" fmla="*/ 406400 w 1168400"/>
                  <a:gd name="connsiteY4" fmla="*/ 0 h 2209800"/>
                  <a:gd name="connsiteX0" fmla="*/ 589280 w 1351280"/>
                  <a:gd name="connsiteY0" fmla="*/ 0 h 2423160"/>
                  <a:gd name="connsiteX1" fmla="*/ 1351280 w 1351280"/>
                  <a:gd name="connsiteY1" fmla="*/ 25400 h 2423160"/>
                  <a:gd name="connsiteX2" fmla="*/ 1084580 w 1351280"/>
                  <a:gd name="connsiteY2" fmla="*/ 2209800 h 2423160"/>
                  <a:gd name="connsiteX3" fmla="*/ 0 w 1351280"/>
                  <a:gd name="connsiteY3" fmla="*/ 2423160 h 2423160"/>
                  <a:gd name="connsiteX4" fmla="*/ 589280 w 1351280"/>
                  <a:gd name="connsiteY4" fmla="*/ 0 h 2423160"/>
                  <a:gd name="connsiteX0" fmla="*/ 589280 w 1351280"/>
                  <a:gd name="connsiteY0" fmla="*/ 0 h 2423160"/>
                  <a:gd name="connsiteX1" fmla="*/ 1351280 w 1351280"/>
                  <a:gd name="connsiteY1" fmla="*/ 25400 h 2423160"/>
                  <a:gd name="connsiteX2" fmla="*/ 502920 w 1351280"/>
                  <a:gd name="connsiteY2" fmla="*/ 2423160 h 2423160"/>
                  <a:gd name="connsiteX3" fmla="*/ 0 w 1351280"/>
                  <a:gd name="connsiteY3" fmla="*/ 2423160 h 2423160"/>
                  <a:gd name="connsiteX4" fmla="*/ 589280 w 1351280"/>
                  <a:gd name="connsiteY4" fmla="*/ 0 h 2423160"/>
                  <a:gd name="connsiteX0" fmla="*/ 0 w 1351280"/>
                  <a:gd name="connsiteY0" fmla="*/ 111760 h 2397760"/>
                  <a:gd name="connsiteX1" fmla="*/ 1351280 w 1351280"/>
                  <a:gd name="connsiteY1" fmla="*/ 0 h 2397760"/>
                  <a:gd name="connsiteX2" fmla="*/ 502920 w 1351280"/>
                  <a:gd name="connsiteY2" fmla="*/ 2397760 h 2397760"/>
                  <a:gd name="connsiteX3" fmla="*/ 0 w 1351280"/>
                  <a:gd name="connsiteY3" fmla="*/ 2397760 h 2397760"/>
                  <a:gd name="connsiteX4" fmla="*/ 0 w 1351280"/>
                  <a:gd name="connsiteY4" fmla="*/ 111760 h 2397760"/>
                  <a:gd name="connsiteX0" fmla="*/ 0 w 502920"/>
                  <a:gd name="connsiteY0" fmla="*/ 0 h 2286000"/>
                  <a:gd name="connsiteX1" fmla="*/ 228600 w 502920"/>
                  <a:gd name="connsiteY1" fmla="*/ 0 h 2286000"/>
                  <a:gd name="connsiteX2" fmla="*/ 502920 w 502920"/>
                  <a:gd name="connsiteY2" fmla="*/ 2286000 h 2286000"/>
                  <a:gd name="connsiteX3" fmla="*/ 0 w 502920"/>
                  <a:gd name="connsiteY3" fmla="*/ 2286000 h 2286000"/>
                  <a:gd name="connsiteX4" fmla="*/ 0 w 502920"/>
                  <a:gd name="connsiteY4" fmla="*/ 0 h 2286000"/>
                  <a:gd name="connsiteX0" fmla="*/ 0 w 502920"/>
                  <a:gd name="connsiteY0" fmla="*/ 0 h 2286000"/>
                  <a:gd name="connsiteX1" fmla="*/ 256032 w 502920"/>
                  <a:gd name="connsiteY1" fmla="*/ 0 h 2286000"/>
                  <a:gd name="connsiteX2" fmla="*/ 502920 w 502920"/>
                  <a:gd name="connsiteY2" fmla="*/ 2286000 h 2286000"/>
                  <a:gd name="connsiteX3" fmla="*/ 0 w 502920"/>
                  <a:gd name="connsiteY3" fmla="*/ 2286000 h 2286000"/>
                  <a:gd name="connsiteX4" fmla="*/ 0 w 502920"/>
                  <a:gd name="connsiteY4" fmla="*/ 0 h 2286000"/>
                  <a:gd name="connsiteX0" fmla="*/ 0 w 914400"/>
                  <a:gd name="connsiteY0" fmla="*/ 0 h 2286000"/>
                  <a:gd name="connsiteX1" fmla="*/ 256032 w 914400"/>
                  <a:gd name="connsiteY1" fmla="*/ 0 h 2286000"/>
                  <a:gd name="connsiteX2" fmla="*/ 914400 w 914400"/>
                  <a:gd name="connsiteY2" fmla="*/ 2286000 h 2286000"/>
                  <a:gd name="connsiteX3" fmla="*/ 0 w 914400"/>
                  <a:gd name="connsiteY3" fmla="*/ 2286000 h 2286000"/>
                  <a:gd name="connsiteX4" fmla="*/ 0 w 914400"/>
                  <a:gd name="connsiteY4" fmla="*/ 0 h 2286000"/>
                  <a:gd name="connsiteX0" fmla="*/ 0 w 914400"/>
                  <a:gd name="connsiteY0" fmla="*/ 0 h 2286000"/>
                  <a:gd name="connsiteX1" fmla="*/ 914400 w 914400"/>
                  <a:gd name="connsiteY1" fmla="*/ 2019300 h 2286000"/>
                  <a:gd name="connsiteX2" fmla="*/ 914400 w 914400"/>
                  <a:gd name="connsiteY2" fmla="*/ 2286000 h 2286000"/>
                  <a:gd name="connsiteX3" fmla="*/ 0 w 914400"/>
                  <a:gd name="connsiteY3" fmla="*/ 2286000 h 2286000"/>
                  <a:gd name="connsiteX4" fmla="*/ 0 w 914400"/>
                  <a:gd name="connsiteY4" fmla="*/ 0 h 2286000"/>
                  <a:gd name="connsiteX0" fmla="*/ 0 w 914400"/>
                  <a:gd name="connsiteY0" fmla="*/ 0 h 2286000"/>
                  <a:gd name="connsiteX1" fmla="*/ 914400 w 914400"/>
                  <a:gd name="connsiteY1" fmla="*/ 2095500 h 2286000"/>
                  <a:gd name="connsiteX2" fmla="*/ 914400 w 914400"/>
                  <a:gd name="connsiteY2" fmla="*/ 2286000 h 2286000"/>
                  <a:gd name="connsiteX3" fmla="*/ 0 w 914400"/>
                  <a:gd name="connsiteY3" fmla="*/ 2286000 h 2286000"/>
                  <a:gd name="connsiteX4" fmla="*/ 0 w 914400"/>
                  <a:gd name="connsiteY4" fmla="*/ 0 h 2286000"/>
                  <a:gd name="connsiteX0" fmla="*/ 0 w 914400"/>
                  <a:gd name="connsiteY0" fmla="*/ 0 h 190500"/>
                  <a:gd name="connsiteX1" fmla="*/ 914400 w 914400"/>
                  <a:gd name="connsiteY1" fmla="*/ 0 h 190500"/>
                  <a:gd name="connsiteX2" fmla="*/ 914400 w 914400"/>
                  <a:gd name="connsiteY2" fmla="*/ 190500 h 190500"/>
                  <a:gd name="connsiteX3" fmla="*/ 0 w 914400"/>
                  <a:gd name="connsiteY3" fmla="*/ 190500 h 190500"/>
                  <a:gd name="connsiteX4" fmla="*/ 0 w 914400"/>
                  <a:gd name="connsiteY4" fmla="*/ 0 h 190500"/>
                  <a:gd name="connsiteX0" fmla="*/ 1280160 w 2194560"/>
                  <a:gd name="connsiteY0" fmla="*/ 0 h 190500"/>
                  <a:gd name="connsiteX1" fmla="*/ 2194560 w 2194560"/>
                  <a:gd name="connsiteY1" fmla="*/ 0 h 190500"/>
                  <a:gd name="connsiteX2" fmla="*/ 2194560 w 2194560"/>
                  <a:gd name="connsiteY2" fmla="*/ 190500 h 190500"/>
                  <a:gd name="connsiteX3" fmla="*/ 1280160 w 2194560"/>
                  <a:gd name="connsiteY3" fmla="*/ 190500 h 190500"/>
                  <a:gd name="connsiteX4" fmla="*/ 0 w 2194560"/>
                  <a:gd name="connsiteY4" fmla="*/ 152400 h 190500"/>
                  <a:gd name="connsiteX5" fmla="*/ 1280160 w 2194560"/>
                  <a:gd name="connsiteY5" fmla="*/ 0 h 190500"/>
                  <a:gd name="connsiteX0" fmla="*/ 2240280 w 3154680"/>
                  <a:gd name="connsiteY0" fmla="*/ 1371600 h 1562100"/>
                  <a:gd name="connsiteX1" fmla="*/ 3154680 w 3154680"/>
                  <a:gd name="connsiteY1" fmla="*/ 1371600 h 1562100"/>
                  <a:gd name="connsiteX2" fmla="*/ 3154680 w 3154680"/>
                  <a:gd name="connsiteY2" fmla="*/ 1562100 h 1562100"/>
                  <a:gd name="connsiteX3" fmla="*/ 2240280 w 3154680"/>
                  <a:gd name="connsiteY3" fmla="*/ 1562100 h 1562100"/>
                  <a:gd name="connsiteX4" fmla="*/ 960120 w 3154680"/>
                  <a:gd name="connsiteY4" fmla="*/ 1524000 h 1562100"/>
                  <a:gd name="connsiteX5" fmla="*/ 0 w 3154680"/>
                  <a:gd name="connsiteY5" fmla="*/ 0 h 1562100"/>
                  <a:gd name="connsiteX6" fmla="*/ 2240280 w 3154680"/>
                  <a:gd name="connsiteY6" fmla="*/ 1371600 h 1562100"/>
                  <a:gd name="connsiteX0" fmla="*/ 2514600 w 3429000"/>
                  <a:gd name="connsiteY0" fmla="*/ 1371600 h 1562100"/>
                  <a:gd name="connsiteX1" fmla="*/ 3429000 w 3429000"/>
                  <a:gd name="connsiteY1" fmla="*/ 1371600 h 1562100"/>
                  <a:gd name="connsiteX2" fmla="*/ 3429000 w 3429000"/>
                  <a:gd name="connsiteY2" fmla="*/ 1562100 h 1562100"/>
                  <a:gd name="connsiteX3" fmla="*/ 2514600 w 3429000"/>
                  <a:gd name="connsiteY3" fmla="*/ 1562100 h 1562100"/>
                  <a:gd name="connsiteX4" fmla="*/ 0 w 3429000"/>
                  <a:gd name="connsiteY4" fmla="*/ 76200 h 1562100"/>
                  <a:gd name="connsiteX5" fmla="*/ 274320 w 3429000"/>
                  <a:gd name="connsiteY5" fmla="*/ 0 h 1562100"/>
                  <a:gd name="connsiteX6" fmla="*/ 2514600 w 3429000"/>
                  <a:gd name="connsiteY6" fmla="*/ 1371600 h 1562100"/>
                  <a:gd name="connsiteX0" fmla="*/ 2468880 w 3383280"/>
                  <a:gd name="connsiteY0" fmla="*/ 1371600 h 1562100"/>
                  <a:gd name="connsiteX1" fmla="*/ 3383280 w 3383280"/>
                  <a:gd name="connsiteY1" fmla="*/ 1371600 h 1562100"/>
                  <a:gd name="connsiteX2" fmla="*/ 3383280 w 3383280"/>
                  <a:gd name="connsiteY2" fmla="*/ 1562100 h 1562100"/>
                  <a:gd name="connsiteX3" fmla="*/ 2468880 w 3383280"/>
                  <a:gd name="connsiteY3" fmla="*/ 1562100 h 1562100"/>
                  <a:gd name="connsiteX4" fmla="*/ 0 w 3383280"/>
                  <a:gd name="connsiteY4" fmla="*/ 76200 h 1562100"/>
                  <a:gd name="connsiteX5" fmla="*/ 228600 w 3383280"/>
                  <a:gd name="connsiteY5" fmla="*/ 0 h 1562100"/>
                  <a:gd name="connsiteX6" fmla="*/ 2468880 w 3383280"/>
                  <a:gd name="connsiteY6" fmla="*/ 1371600 h 1562100"/>
                  <a:gd name="connsiteX0" fmla="*/ 2468880 w 3383280"/>
                  <a:gd name="connsiteY0" fmla="*/ 1333500 h 1524000"/>
                  <a:gd name="connsiteX1" fmla="*/ 3383280 w 3383280"/>
                  <a:gd name="connsiteY1" fmla="*/ 1333500 h 1524000"/>
                  <a:gd name="connsiteX2" fmla="*/ 3383280 w 3383280"/>
                  <a:gd name="connsiteY2" fmla="*/ 1524000 h 1524000"/>
                  <a:gd name="connsiteX3" fmla="*/ 2468880 w 3383280"/>
                  <a:gd name="connsiteY3" fmla="*/ 1524000 h 1524000"/>
                  <a:gd name="connsiteX4" fmla="*/ 0 w 3383280"/>
                  <a:gd name="connsiteY4" fmla="*/ 38100 h 1524000"/>
                  <a:gd name="connsiteX5" fmla="*/ 228600 w 3383280"/>
                  <a:gd name="connsiteY5" fmla="*/ 0 h 1524000"/>
                  <a:gd name="connsiteX6" fmla="*/ 2468880 w 3383280"/>
                  <a:gd name="connsiteY6" fmla="*/ 1333500 h 1524000"/>
                  <a:gd name="connsiteX0" fmla="*/ 2468880 w 3383280"/>
                  <a:gd name="connsiteY0" fmla="*/ 1333500 h 1524000"/>
                  <a:gd name="connsiteX1" fmla="*/ 3383280 w 3383280"/>
                  <a:gd name="connsiteY1" fmla="*/ 1333500 h 1524000"/>
                  <a:gd name="connsiteX2" fmla="*/ 3383280 w 3383280"/>
                  <a:gd name="connsiteY2" fmla="*/ 1524000 h 1524000"/>
                  <a:gd name="connsiteX3" fmla="*/ 2468880 w 3383280"/>
                  <a:gd name="connsiteY3" fmla="*/ 1524000 h 1524000"/>
                  <a:gd name="connsiteX4" fmla="*/ 0 w 3383280"/>
                  <a:gd name="connsiteY4" fmla="*/ 38100 h 1524000"/>
                  <a:gd name="connsiteX5" fmla="*/ 228600 w 3383280"/>
                  <a:gd name="connsiteY5" fmla="*/ 0 h 1524000"/>
                  <a:gd name="connsiteX6" fmla="*/ 2468880 w 3383280"/>
                  <a:gd name="connsiteY6" fmla="*/ 1333500 h 1524000"/>
                  <a:gd name="connsiteX0" fmla="*/ 2468880 w 3383280"/>
                  <a:gd name="connsiteY0" fmla="*/ 1333500 h 1524000"/>
                  <a:gd name="connsiteX1" fmla="*/ 3383280 w 3383280"/>
                  <a:gd name="connsiteY1" fmla="*/ 1333500 h 1524000"/>
                  <a:gd name="connsiteX2" fmla="*/ 3383280 w 3383280"/>
                  <a:gd name="connsiteY2" fmla="*/ 1524000 h 1524000"/>
                  <a:gd name="connsiteX3" fmla="*/ 2468880 w 3383280"/>
                  <a:gd name="connsiteY3" fmla="*/ 1524000 h 1524000"/>
                  <a:gd name="connsiteX4" fmla="*/ 0 w 3383280"/>
                  <a:gd name="connsiteY4" fmla="*/ 38100 h 1524000"/>
                  <a:gd name="connsiteX5" fmla="*/ 228600 w 3383280"/>
                  <a:gd name="connsiteY5" fmla="*/ 0 h 1524000"/>
                  <a:gd name="connsiteX6" fmla="*/ 2468880 w 3383280"/>
                  <a:gd name="connsiteY6" fmla="*/ 1333500 h 1524000"/>
                  <a:gd name="connsiteX0" fmla="*/ 2468880 w 3383280"/>
                  <a:gd name="connsiteY0" fmla="*/ 1333500 h 1524000"/>
                  <a:gd name="connsiteX1" fmla="*/ 3383280 w 3383280"/>
                  <a:gd name="connsiteY1" fmla="*/ 1333500 h 1524000"/>
                  <a:gd name="connsiteX2" fmla="*/ 3383280 w 3383280"/>
                  <a:gd name="connsiteY2" fmla="*/ 1524000 h 1524000"/>
                  <a:gd name="connsiteX3" fmla="*/ 2468880 w 3383280"/>
                  <a:gd name="connsiteY3" fmla="*/ 1524000 h 1524000"/>
                  <a:gd name="connsiteX4" fmla="*/ 0 w 3383280"/>
                  <a:gd name="connsiteY4" fmla="*/ 38100 h 1524000"/>
                  <a:gd name="connsiteX5" fmla="*/ 228600 w 3383280"/>
                  <a:gd name="connsiteY5" fmla="*/ 0 h 1524000"/>
                  <a:gd name="connsiteX6" fmla="*/ 2468880 w 3383280"/>
                  <a:gd name="connsiteY6" fmla="*/ 1333500 h 1524000"/>
                  <a:gd name="connsiteX0" fmla="*/ 2468880 w 3383280"/>
                  <a:gd name="connsiteY0" fmla="*/ 1333500 h 1524000"/>
                  <a:gd name="connsiteX1" fmla="*/ 3383280 w 3383280"/>
                  <a:gd name="connsiteY1" fmla="*/ 1333500 h 1524000"/>
                  <a:gd name="connsiteX2" fmla="*/ 3383280 w 3383280"/>
                  <a:gd name="connsiteY2" fmla="*/ 1524000 h 1524000"/>
                  <a:gd name="connsiteX3" fmla="*/ 2468880 w 3383280"/>
                  <a:gd name="connsiteY3" fmla="*/ 1524000 h 1524000"/>
                  <a:gd name="connsiteX4" fmla="*/ 0 w 3383280"/>
                  <a:gd name="connsiteY4" fmla="*/ 24225 h 1524000"/>
                  <a:gd name="connsiteX5" fmla="*/ 228600 w 3383280"/>
                  <a:gd name="connsiteY5" fmla="*/ 0 h 1524000"/>
                  <a:gd name="connsiteX6" fmla="*/ 2468880 w 3383280"/>
                  <a:gd name="connsiteY6" fmla="*/ 1333500 h 1524000"/>
                  <a:gd name="connsiteX0" fmla="*/ 2468880 w 3383280"/>
                  <a:gd name="connsiteY0" fmla="*/ 1333500 h 1524000"/>
                  <a:gd name="connsiteX1" fmla="*/ 3383280 w 3383280"/>
                  <a:gd name="connsiteY1" fmla="*/ 1333500 h 1524000"/>
                  <a:gd name="connsiteX2" fmla="*/ 3383280 w 3383280"/>
                  <a:gd name="connsiteY2" fmla="*/ 1524000 h 1524000"/>
                  <a:gd name="connsiteX3" fmla="*/ 2468880 w 3383280"/>
                  <a:gd name="connsiteY3" fmla="*/ 1524000 h 1524000"/>
                  <a:gd name="connsiteX4" fmla="*/ 0 w 3383280"/>
                  <a:gd name="connsiteY4" fmla="*/ 24225 h 1524000"/>
                  <a:gd name="connsiteX5" fmla="*/ 209369 w 3383280"/>
                  <a:gd name="connsiteY5" fmla="*/ 0 h 1524000"/>
                  <a:gd name="connsiteX6" fmla="*/ 2468880 w 3383280"/>
                  <a:gd name="connsiteY6" fmla="*/ 1333500 h 1524000"/>
                  <a:gd name="connsiteX0" fmla="*/ 2468880 w 3383280"/>
                  <a:gd name="connsiteY0" fmla="*/ 1333500 h 1524000"/>
                  <a:gd name="connsiteX1" fmla="*/ 3383280 w 3383280"/>
                  <a:gd name="connsiteY1" fmla="*/ 1333500 h 1524000"/>
                  <a:gd name="connsiteX2" fmla="*/ 3383280 w 3383280"/>
                  <a:gd name="connsiteY2" fmla="*/ 1524000 h 1524000"/>
                  <a:gd name="connsiteX3" fmla="*/ 2468880 w 3383280"/>
                  <a:gd name="connsiteY3" fmla="*/ 1524000 h 1524000"/>
                  <a:gd name="connsiteX4" fmla="*/ 0 w 3383280"/>
                  <a:gd name="connsiteY4" fmla="*/ 24225 h 1524000"/>
                  <a:gd name="connsiteX5" fmla="*/ 209369 w 3383280"/>
                  <a:gd name="connsiteY5" fmla="*/ 0 h 1524000"/>
                  <a:gd name="connsiteX6" fmla="*/ 2468880 w 3383280"/>
                  <a:gd name="connsiteY6" fmla="*/ 1333500 h 1524000"/>
                  <a:gd name="connsiteX0" fmla="*/ 2468880 w 3383280"/>
                  <a:gd name="connsiteY0" fmla="*/ 1333500 h 1528504"/>
                  <a:gd name="connsiteX1" fmla="*/ 3383280 w 3383280"/>
                  <a:gd name="connsiteY1" fmla="*/ 1333500 h 1528504"/>
                  <a:gd name="connsiteX2" fmla="*/ 3383280 w 3383280"/>
                  <a:gd name="connsiteY2" fmla="*/ 1524000 h 1528504"/>
                  <a:gd name="connsiteX3" fmla="*/ 2468880 w 3383280"/>
                  <a:gd name="connsiteY3" fmla="*/ 1524000 h 1528504"/>
                  <a:gd name="connsiteX4" fmla="*/ 0 w 3383280"/>
                  <a:gd name="connsiteY4" fmla="*/ 24225 h 1528504"/>
                  <a:gd name="connsiteX5" fmla="*/ 209369 w 3383280"/>
                  <a:gd name="connsiteY5" fmla="*/ 0 h 1528504"/>
                  <a:gd name="connsiteX6" fmla="*/ 2468880 w 3383280"/>
                  <a:gd name="connsiteY6" fmla="*/ 1333500 h 1528504"/>
                  <a:gd name="connsiteX0" fmla="*/ 2468880 w 3383280"/>
                  <a:gd name="connsiteY0" fmla="*/ 1333500 h 1525191"/>
                  <a:gd name="connsiteX1" fmla="*/ 3383280 w 3383280"/>
                  <a:gd name="connsiteY1" fmla="*/ 1333500 h 1525191"/>
                  <a:gd name="connsiteX2" fmla="*/ 3383280 w 3383280"/>
                  <a:gd name="connsiteY2" fmla="*/ 1524000 h 1525191"/>
                  <a:gd name="connsiteX3" fmla="*/ 2468880 w 3383280"/>
                  <a:gd name="connsiteY3" fmla="*/ 1524000 h 1525191"/>
                  <a:gd name="connsiteX4" fmla="*/ 0 w 3383280"/>
                  <a:gd name="connsiteY4" fmla="*/ 24225 h 1525191"/>
                  <a:gd name="connsiteX5" fmla="*/ 209369 w 3383280"/>
                  <a:gd name="connsiteY5" fmla="*/ 0 h 1525191"/>
                  <a:gd name="connsiteX6" fmla="*/ 2468880 w 3383280"/>
                  <a:gd name="connsiteY6" fmla="*/ 1333500 h 1525191"/>
                  <a:gd name="connsiteX0" fmla="*/ 2468880 w 3383280"/>
                  <a:gd name="connsiteY0" fmla="*/ 1333500 h 1525191"/>
                  <a:gd name="connsiteX1" fmla="*/ 3383280 w 3383280"/>
                  <a:gd name="connsiteY1" fmla="*/ 1333500 h 1525191"/>
                  <a:gd name="connsiteX2" fmla="*/ 3383280 w 3383280"/>
                  <a:gd name="connsiteY2" fmla="*/ 1524000 h 1525191"/>
                  <a:gd name="connsiteX3" fmla="*/ 2468880 w 3383280"/>
                  <a:gd name="connsiteY3" fmla="*/ 1524000 h 1525191"/>
                  <a:gd name="connsiteX4" fmla="*/ 0 w 3383280"/>
                  <a:gd name="connsiteY4" fmla="*/ 24225 h 1525191"/>
                  <a:gd name="connsiteX5" fmla="*/ 209369 w 3383280"/>
                  <a:gd name="connsiteY5" fmla="*/ 0 h 1525191"/>
                  <a:gd name="connsiteX6" fmla="*/ 2468880 w 3383280"/>
                  <a:gd name="connsiteY6" fmla="*/ 1333500 h 1525191"/>
                  <a:gd name="connsiteX0" fmla="*/ 2468880 w 3383280"/>
                  <a:gd name="connsiteY0" fmla="*/ 1333500 h 1524000"/>
                  <a:gd name="connsiteX1" fmla="*/ 3383280 w 3383280"/>
                  <a:gd name="connsiteY1" fmla="*/ 1333500 h 1524000"/>
                  <a:gd name="connsiteX2" fmla="*/ 3383280 w 3383280"/>
                  <a:gd name="connsiteY2" fmla="*/ 1524000 h 1524000"/>
                  <a:gd name="connsiteX3" fmla="*/ 2468880 w 3383280"/>
                  <a:gd name="connsiteY3" fmla="*/ 1524000 h 1524000"/>
                  <a:gd name="connsiteX4" fmla="*/ 0 w 3383280"/>
                  <a:gd name="connsiteY4" fmla="*/ 24225 h 1524000"/>
                  <a:gd name="connsiteX5" fmla="*/ 209369 w 3383280"/>
                  <a:gd name="connsiteY5" fmla="*/ 0 h 1524000"/>
                  <a:gd name="connsiteX6" fmla="*/ 2468880 w 3383280"/>
                  <a:gd name="connsiteY6" fmla="*/ 1333500 h 1524000"/>
                  <a:gd name="connsiteX0" fmla="*/ 2468880 w 3383280"/>
                  <a:gd name="connsiteY0" fmla="*/ 1333500 h 1524000"/>
                  <a:gd name="connsiteX1" fmla="*/ 3383280 w 3383280"/>
                  <a:gd name="connsiteY1" fmla="*/ 1333500 h 1524000"/>
                  <a:gd name="connsiteX2" fmla="*/ 3383280 w 3383280"/>
                  <a:gd name="connsiteY2" fmla="*/ 1524000 h 1524000"/>
                  <a:gd name="connsiteX3" fmla="*/ 2468880 w 3383280"/>
                  <a:gd name="connsiteY3" fmla="*/ 1524000 h 1524000"/>
                  <a:gd name="connsiteX4" fmla="*/ 0 w 3383280"/>
                  <a:gd name="connsiteY4" fmla="*/ 24225 h 1524000"/>
                  <a:gd name="connsiteX5" fmla="*/ 209369 w 3383280"/>
                  <a:gd name="connsiteY5" fmla="*/ 0 h 1524000"/>
                  <a:gd name="connsiteX6" fmla="*/ 2468880 w 3383280"/>
                  <a:gd name="connsiteY6" fmla="*/ 1333500 h 1524000"/>
                  <a:gd name="connsiteX0" fmla="*/ 2468880 w 3383280"/>
                  <a:gd name="connsiteY0" fmla="*/ 1333500 h 1524000"/>
                  <a:gd name="connsiteX1" fmla="*/ 3383280 w 3383280"/>
                  <a:gd name="connsiteY1" fmla="*/ 1333500 h 1524000"/>
                  <a:gd name="connsiteX2" fmla="*/ 3383280 w 3383280"/>
                  <a:gd name="connsiteY2" fmla="*/ 1524000 h 1524000"/>
                  <a:gd name="connsiteX3" fmla="*/ 2468880 w 3383280"/>
                  <a:gd name="connsiteY3" fmla="*/ 1524000 h 1524000"/>
                  <a:gd name="connsiteX4" fmla="*/ 0 w 3383280"/>
                  <a:gd name="connsiteY4" fmla="*/ 24225 h 1524000"/>
                  <a:gd name="connsiteX5" fmla="*/ 209369 w 3383280"/>
                  <a:gd name="connsiteY5" fmla="*/ 0 h 1524000"/>
                  <a:gd name="connsiteX6" fmla="*/ 2468880 w 3383280"/>
                  <a:gd name="connsiteY6" fmla="*/ 1333500 h 1524000"/>
                  <a:gd name="connsiteX0" fmla="*/ 2468880 w 3383280"/>
                  <a:gd name="connsiteY0" fmla="*/ 1333500 h 1524000"/>
                  <a:gd name="connsiteX1" fmla="*/ 3383280 w 3383280"/>
                  <a:gd name="connsiteY1" fmla="*/ 1333500 h 1524000"/>
                  <a:gd name="connsiteX2" fmla="*/ 3383280 w 3383280"/>
                  <a:gd name="connsiteY2" fmla="*/ 1524000 h 1524000"/>
                  <a:gd name="connsiteX3" fmla="*/ 2468880 w 3383280"/>
                  <a:gd name="connsiteY3" fmla="*/ 1524000 h 1524000"/>
                  <a:gd name="connsiteX4" fmla="*/ 0 w 3383280"/>
                  <a:gd name="connsiteY4" fmla="*/ 24225 h 1524000"/>
                  <a:gd name="connsiteX5" fmla="*/ 209369 w 3383280"/>
                  <a:gd name="connsiteY5" fmla="*/ 0 h 1524000"/>
                  <a:gd name="connsiteX6" fmla="*/ 2468880 w 3383280"/>
                  <a:gd name="connsiteY6" fmla="*/ 1333500 h 1524000"/>
                  <a:gd name="connsiteX0" fmla="*/ 2468880 w 3383280"/>
                  <a:gd name="connsiteY0" fmla="*/ 1333500 h 1524003"/>
                  <a:gd name="connsiteX1" fmla="*/ 3383280 w 3383280"/>
                  <a:gd name="connsiteY1" fmla="*/ 1333500 h 1524003"/>
                  <a:gd name="connsiteX2" fmla="*/ 3383280 w 3383280"/>
                  <a:gd name="connsiteY2" fmla="*/ 1524000 h 1524003"/>
                  <a:gd name="connsiteX3" fmla="*/ 2468880 w 3383280"/>
                  <a:gd name="connsiteY3" fmla="*/ 1524000 h 1524003"/>
                  <a:gd name="connsiteX4" fmla="*/ 0 w 3383280"/>
                  <a:gd name="connsiteY4" fmla="*/ 24225 h 1524003"/>
                  <a:gd name="connsiteX5" fmla="*/ 209369 w 3383280"/>
                  <a:gd name="connsiteY5" fmla="*/ 0 h 1524003"/>
                  <a:gd name="connsiteX6" fmla="*/ 2468880 w 3383280"/>
                  <a:gd name="connsiteY6" fmla="*/ 1333500 h 1524003"/>
                  <a:gd name="connsiteX0" fmla="*/ 2743200 w 3657600"/>
                  <a:gd name="connsiteY0" fmla="*/ 1905000 h 2095503"/>
                  <a:gd name="connsiteX1" fmla="*/ 3657600 w 3657600"/>
                  <a:gd name="connsiteY1" fmla="*/ 1905000 h 2095503"/>
                  <a:gd name="connsiteX2" fmla="*/ 3657600 w 3657600"/>
                  <a:gd name="connsiteY2" fmla="*/ 2095500 h 2095503"/>
                  <a:gd name="connsiteX3" fmla="*/ 2743200 w 3657600"/>
                  <a:gd name="connsiteY3" fmla="*/ 2095500 h 2095503"/>
                  <a:gd name="connsiteX4" fmla="*/ 274320 w 3657600"/>
                  <a:gd name="connsiteY4" fmla="*/ 595725 h 2095503"/>
                  <a:gd name="connsiteX5" fmla="*/ 0 w 3657600"/>
                  <a:gd name="connsiteY5" fmla="*/ 0 h 2095503"/>
                  <a:gd name="connsiteX6" fmla="*/ 483689 w 3657600"/>
                  <a:gd name="connsiteY6" fmla="*/ 571500 h 2095503"/>
                  <a:gd name="connsiteX7" fmla="*/ 2743200 w 3657600"/>
                  <a:gd name="connsiteY7" fmla="*/ 1905000 h 20955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74320 w 3657600"/>
                  <a:gd name="connsiteY4" fmla="*/ 710025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858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74320 w 3657600"/>
                  <a:gd name="connsiteY4" fmla="*/ 710025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858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74320 w 3657600"/>
                  <a:gd name="connsiteY4" fmla="*/ 710025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2743200 w 3657600"/>
                  <a:gd name="connsiteY0" fmla="*/ 2019300 h 2209803"/>
                  <a:gd name="connsiteX1" fmla="*/ 3657600 w 3657600"/>
                  <a:gd name="connsiteY1" fmla="*/ 2019300 h 2209803"/>
                  <a:gd name="connsiteX2" fmla="*/ 3657600 w 3657600"/>
                  <a:gd name="connsiteY2" fmla="*/ 2209800 h 2209803"/>
                  <a:gd name="connsiteX3" fmla="*/ 2743200 w 3657600"/>
                  <a:gd name="connsiteY3" fmla="*/ 2209800 h 2209803"/>
                  <a:gd name="connsiteX4" fmla="*/ 228600 w 3657600"/>
                  <a:gd name="connsiteY4" fmla="*/ 609600 h 2209803"/>
                  <a:gd name="connsiteX5" fmla="*/ 0 w 3657600"/>
                  <a:gd name="connsiteY5" fmla="*/ 114300 h 2209803"/>
                  <a:gd name="connsiteX6" fmla="*/ 548640 w 3657600"/>
                  <a:gd name="connsiteY6" fmla="*/ 0 h 2209803"/>
                  <a:gd name="connsiteX7" fmla="*/ 483689 w 3657600"/>
                  <a:gd name="connsiteY7" fmla="*/ 647700 h 2209803"/>
                  <a:gd name="connsiteX8" fmla="*/ 2743200 w 3657600"/>
                  <a:gd name="connsiteY8" fmla="*/ 2019300 h 2209803"/>
                  <a:gd name="connsiteX0" fmla="*/ 3017520 w 3931920"/>
                  <a:gd name="connsiteY0" fmla="*/ 2857500 h 3048003"/>
                  <a:gd name="connsiteX1" fmla="*/ 3931920 w 3931920"/>
                  <a:gd name="connsiteY1" fmla="*/ 2857500 h 3048003"/>
                  <a:gd name="connsiteX2" fmla="*/ 3931920 w 3931920"/>
                  <a:gd name="connsiteY2" fmla="*/ 3048000 h 3048003"/>
                  <a:gd name="connsiteX3" fmla="*/ 3017520 w 3931920"/>
                  <a:gd name="connsiteY3" fmla="*/ 3048000 h 3048003"/>
                  <a:gd name="connsiteX4" fmla="*/ 502920 w 3931920"/>
                  <a:gd name="connsiteY4" fmla="*/ 1447800 h 3048003"/>
                  <a:gd name="connsiteX5" fmla="*/ 0 w 3931920"/>
                  <a:gd name="connsiteY5" fmla="*/ 0 h 3048003"/>
                  <a:gd name="connsiteX6" fmla="*/ 822960 w 3931920"/>
                  <a:gd name="connsiteY6" fmla="*/ 838200 h 3048003"/>
                  <a:gd name="connsiteX7" fmla="*/ 758009 w 3931920"/>
                  <a:gd name="connsiteY7" fmla="*/ 1485900 h 3048003"/>
                  <a:gd name="connsiteX8" fmla="*/ 3017520 w 3931920"/>
                  <a:gd name="connsiteY8" fmla="*/ 2857500 h 3048003"/>
                  <a:gd name="connsiteX0" fmla="*/ 3017520 w 3931920"/>
                  <a:gd name="connsiteY0" fmla="*/ 2895600 h 3086103"/>
                  <a:gd name="connsiteX1" fmla="*/ 3931920 w 3931920"/>
                  <a:gd name="connsiteY1" fmla="*/ 2895600 h 3086103"/>
                  <a:gd name="connsiteX2" fmla="*/ 3931920 w 3931920"/>
                  <a:gd name="connsiteY2" fmla="*/ 3086100 h 3086103"/>
                  <a:gd name="connsiteX3" fmla="*/ 3017520 w 3931920"/>
                  <a:gd name="connsiteY3" fmla="*/ 3086100 h 3086103"/>
                  <a:gd name="connsiteX4" fmla="*/ 502920 w 3931920"/>
                  <a:gd name="connsiteY4" fmla="*/ 1485900 h 3086103"/>
                  <a:gd name="connsiteX5" fmla="*/ 0 w 3931920"/>
                  <a:gd name="connsiteY5" fmla="*/ 38100 h 3086103"/>
                  <a:gd name="connsiteX6" fmla="*/ 228600 w 3931920"/>
                  <a:gd name="connsiteY6" fmla="*/ 0 h 3086103"/>
                  <a:gd name="connsiteX7" fmla="*/ 758009 w 3931920"/>
                  <a:gd name="connsiteY7" fmla="*/ 1524000 h 3086103"/>
                  <a:gd name="connsiteX8" fmla="*/ 3017520 w 3931920"/>
                  <a:gd name="connsiteY8" fmla="*/ 2895600 h 3086103"/>
                  <a:gd name="connsiteX0" fmla="*/ 3611880 w 4526280"/>
                  <a:gd name="connsiteY0" fmla="*/ 3429000 h 3619503"/>
                  <a:gd name="connsiteX1" fmla="*/ 4526280 w 4526280"/>
                  <a:gd name="connsiteY1" fmla="*/ 3429000 h 3619503"/>
                  <a:gd name="connsiteX2" fmla="*/ 4526280 w 4526280"/>
                  <a:gd name="connsiteY2" fmla="*/ 3619500 h 3619503"/>
                  <a:gd name="connsiteX3" fmla="*/ 3611880 w 4526280"/>
                  <a:gd name="connsiteY3" fmla="*/ 3619500 h 3619503"/>
                  <a:gd name="connsiteX4" fmla="*/ 1097280 w 4526280"/>
                  <a:gd name="connsiteY4" fmla="*/ 2019300 h 3619503"/>
                  <a:gd name="connsiteX5" fmla="*/ 594360 w 4526280"/>
                  <a:gd name="connsiteY5" fmla="*/ 571500 h 3619503"/>
                  <a:gd name="connsiteX6" fmla="*/ 0 w 4526280"/>
                  <a:gd name="connsiteY6" fmla="*/ 0 h 3619503"/>
                  <a:gd name="connsiteX7" fmla="*/ 822960 w 4526280"/>
                  <a:gd name="connsiteY7" fmla="*/ 533400 h 3619503"/>
                  <a:gd name="connsiteX8" fmla="*/ 1352369 w 4526280"/>
                  <a:gd name="connsiteY8" fmla="*/ 2057400 h 3619503"/>
                  <a:gd name="connsiteX9" fmla="*/ 3611880 w 4526280"/>
                  <a:gd name="connsiteY9" fmla="*/ 3429000 h 3619503"/>
                  <a:gd name="connsiteX0" fmla="*/ 3611880 w 4526280"/>
                  <a:gd name="connsiteY0" fmla="*/ 3467100 h 3657603"/>
                  <a:gd name="connsiteX1" fmla="*/ 4526280 w 4526280"/>
                  <a:gd name="connsiteY1" fmla="*/ 3467100 h 3657603"/>
                  <a:gd name="connsiteX2" fmla="*/ 4526280 w 4526280"/>
                  <a:gd name="connsiteY2" fmla="*/ 3657600 h 3657603"/>
                  <a:gd name="connsiteX3" fmla="*/ 3611880 w 4526280"/>
                  <a:gd name="connsiteY3" fmla="*/ 3657600 h 3657603"/>
                  <a:gd name="connsiteX4" fmla="*/ 1097280 w 4526280"/>
                  <a:gd name="connsiteY4" fmla="*/ 2057400 h 3657603"/>
                  <a:gd name="connsiteX5" fmla="*/ 594360 w 4526280"/>
                  <a:gd name="connsiteY5" fmla="*/ 609600 h 3657603"/>
                  <a:gd name="connsiteX6" fmla="*/ 0 w 4526280"/>
                  <a:gd name="connsiteY6" fmla="*/ 38100 h 3657603"/>
                  <a:gd name="connsiteX7" fmla="*/ 594360 w 4526280"/>
                  <a:gd name="connsiteY7" fmla="*/ 0 h 3657603"/>
                  <a:gd name="connsiteX8" fmla="*/ 822960 w 4526280"/>
                  <a:gd name="connsiteY8" fmla="*/ 571500 h 3657603"/>
                  <a:gd name="connsiteX9" fmla="*/ 1352369 w 4526280"/>
                  <a:gd name="connsiteY9" fmla="*/ 2095500 h 3657603"/>
                  <a:gd name="connsiteX10" fmla="*/ 3611880 w 4526280"/>
                  <a:gd name="connsiteY10" fmla="*/ 3467100 h 3657603"/>
                  <a:gd name="connsiteX0" fmla="*/ 3611880 w 4526280"/>
                  <a:gd name="connsiteY0" fmla="*/ 3467100 h 3657603"/>
                  <a:gd name="connsiteX1" fmla="*/ 4526280 w 4526280"/>
                  <a:gd name="connsiteY1" fmla="*/ 3467100 h 3657603"/>
                  <a:gd name="connsiteX2" fmla="*/ 4526280 w 4526280"/>
                  <a:gd name="connsiteY2" fmla="*/ 3657600 h 3657603"/>
                  <a:gd name="connsiteX3" fmla="*/ 3611880 w 4526280"/>
                  <a:gd name="connsiteY3" fmla="*/ 3657600 h 3657603"/>
                  <a:gd name="connsiteX4" fmla="*/ 1097280 w 4526280"/>
                  <a:gd name="connsiteY4" fmla="*/ 2057400 h 3657603"/>
                  <a:gd name="connsiteX5" fmla="*/ 640080 w 4526280"/>
                  <a:gd name="connsiteY5" fmla="*/ 685800 h 3657603"/>
                  <a:gd name="connsiteX6" fmla="*/ 0 w 4526280"/>
                  <a:gd name="connsiteY6" fmla="*/ 38100 h 3657603"/>
                  <a:gd name="connsiteX7" fmla="*/ 594360 w 4526280"/>
                  <a:gd name="connsiteY7" fmla="*/ 0 h 3657603"/>
                  <a:gd name="connsiteX8" fmla="*/ 822960 w 4526280"/>
                  <a:gd name="connsiteY8" fmla="*/ 571500 h 3657603"/>
                  <a:gd name="connsiteX9" fmla="*/ 1352369 w 4526280"/>
                  <a:gd name="connsiteY9" fmla="*/ 2095500 h 3657603"/>
                  <a:gd name="connsiteX10" fmla="*/ 3611880 w 4526280"/>
                  <a:gd name="connsiteY10" fmla="*/ 3467100 h 3657603"/>
                  <a:gd name="connsiteX0" fmla="*/ 3611880 w 4526280"/>
                  <a:gd name="connsiteY0" fmla="*/ 3467100 h 3657603"/>
                  <a:gd name="connsiteX1" fmla="*/ 4526280 w 4526280"/>
                  <a:gd name="connsiteY1" fmla="*/ 3467100 h 3657603"/>
                  <a:gd name="connsiteX2" fmla="*/ 4526280 w 4526280"/>
                  <a:gd name="connsiteY2" fmla="*/ 3657600 h 3657603"/>
                  <a:gd name="connsiteX3" fmla="*/ 3611880 w 4526280"/>
                  <a:gd name="connsiteY3" fmla="*/ 3657600 h 3657603"/>
                  <a:gd name="connsiteX4" fmla="*/ 1097280 w 4526280"/>
                  <a:gd name="connsiteY4" fmla="*/ 2057400 h 3657603"/>
                  <a:gd name="connsiteX5" fmla="*/ 640080 w 4526280"/>
                  <a:gd name="connsiteY5" fmla="*/ 685800 h 3657603"/>
                  <a:gd name="connsiteX6" fmla="*/ 0 w 4526280"/>
                  <a:gd name="connsiteY6" fmla="*/ 38100 h 3657603"/>
                  <a:gd name="connsiteX7" fmla="*/ 594360 w 4526280"/>
                  <a:gd name="connsiteY7" fmla="*/ 0 h 3657603"/>
                  <a:gd name="connsiteX8" fmla="*/ 822960 w 4526280"/>
                  <a:gd name="connsiteY8" fmla="*/ 571500 h 3657603"/>
                  <a:gd name="connsiteX9" fmla="*/ 1352369 w 4526280"/>
                  <a:gd name="connsiteY9" fmla="*/ 2095500 h 3657603"/>
                  <a:gd name="connsiteX10" fmla="*/ 3611880 w 4526280"/>
                  <a:gd name="connsiteY10" fmla="*/ 3467100 h 3657603"/>
                  <a:gd name="connsiteX0" fmla="*/ 3611880 w 4526280"/>
                  <a:gd name="connsiteY0" fmla="*/ 3467100 h 3657603"/>
                  <a:gd name="connsiteX1" fmla="*/ 4526280 w 4526280"/>
                  <a:gd name="connsiteY1" fmla="*/ 3467100 h 3657603"/>
                  <a:gd name="connsiteX2" fmla="*/ 4526280 w 4526280"/>
                  <a:gd name="connsiteY2" fmla="*/ 3657600 h 3657603"/>
                  <a:gd name="connsiteX3" fmla="*/ 3611880 w 4526280"/>
                  <a:gd name="connsiteY3" fmla="*/ 3657600 h 3657603"/>
                  <a:gd name="connsiteX4" fmla="*/ 1097280 w 4526280"/>
                  <a:gd name="connsiteY4" fmla="*/ 2057400 h 3657603"/>
                  <a:gd name="connsiteX5" fmla="*/ 594360 w 4526280"/>
                  <a:gd name="connsiteY5" fmla="*/ 609600 h 3657603"/>
                  <a:gd name="connsiteX6" fmla="*/ 0 w 4526280"/>
                  <a:gd name="connsiteY6" fmla="*/ 38100 h 3657603"/>
                  <a:gd name="connsiteX7" fmla="*/ 594360 w 4526280"/>
                  <a:gd name="connsiteY7" fmla="*/ 0 h 3657603"/>
                  <a:gd name="connsiteX8" fmla="*/ 822960 w 4526280"/>
                  <a:gd name="connsiteY8" fmla="*/ 571500 h 3657603"/>
                  <a:gd name="connsiteX9" fmla="*/ 1352369 w 4526280"/>
                  <a:gd name="connsiteY9" fmla="*/ 2095500 h 3657603"/>
                  <a:gd name="connsiteX10" fmla="*/ 3611880 w 4526280"/>
                  <a:gd name="connsiteY10" fmla="*/ 3467100 h 3657603"/>
                  <a:gd name="connsiteX0" fmla="*/ 3474722 w 4389122"/>
                  <a:gd name="connsiteY0" fmla="*/ 3654735 h 3845238"/>
                  <a:gd name="connsiteX1" fmla="*/ 4389122 w 4389122"/>
                  <a:gd name="connsiteY1" fmla="*/ 3654735 h 3845238"/>
                  <a:gd name="connsiteX2" fmla="*/ 4389122 w 4389122"/>
                  <a:gd name="connsiteY2" fmla="*/ 3845235 h 3845238"/>
                  <a:gd name="connsiteX3" fmla="*/ 3474722 w 4389122"/>
                  <a:gd name="connsiteY3" fmla="*/ 3845235 h 3845238"/>
                  <a:gd name="connsiteX4" fmla="*/ 960122 w 4389122"/>
                  <a:gd name="connsiteY4" fmla="*/ 2245035 h 3845238"/>
                  <a:gd name="connsiteX5" fmla="*/ 457202 w 4389122"/>
                  <a:gd name="connsiteY5" fmla="*/ 797235 h 3845238"/>
                  <a:gd name="connsiteX6" fmla="*/ 0 w 4389122"/>
                  <a:gd name="connsiteY6" fmla="*/ 0 h 3845238"/>
                  <a:gd name="connsiteX7" fmla="*/ 457202 w 4389122"/>
                  <a:gd name="connsiteY7" fmla="*/ 187635 h 3845238"/>
                  <a:gd name="connsiteX8" fmla="*/ 685802 w 4389122"/>
                  <a:gd name="connsiteY8" fmla="*/ 759135 h 3845238"/>
                  <a:gd name="connsiteX9" fmla="*/ 1215211 w 4389122"/>
                  <a:gd name="connsiteY9" fmla="*/ 2283135 h 3845238"/>
                  <a:gd name="connsiteX10" fmla="*/ 3474722 w 4389122"/>
                  <a:gd name="connsiteY10" fmla="*/ 3654735 h 3845238"/>
                  <a:gd name="connsiteX0" fmla="*/ 3474722 w 4389122"/>
                  <a:gd name="connsiteY0" fmla="*/ 3771900 h 3962403"/>
                  <a:gd name="connsiteX1" fmla="*/ 4389122 w 4389122"/>
                  <a:gd name="connsiteY1" fmla="*/ 3771900 h 3962403"/>
                  <a:gd name="connsiteX2" fmla="*/ 4389122 w 4389122"/>
                  <a:gd name="connsiteY2" fmla="*/ 3962400 h 3962403"/>
                  <a:gd name="connsiteX3" fmla="*/ 3474722 w 4389122"/>
                  <a:gd name="connsiteY3" fmla="*/ 3962400 h 3962403"/>
                  <a:gd name="connsiteX4" fmla="*/ 960122 w 4389122"/>
                  <a:gd name="connsiteY4" fmla="*/ 2362200 h 3962403"/>
                  <a:gd name="connsiteX5" fmla="*/ 457202 w 4389122"/>
                  <a:gd name="connsiteY5" fmla="*/ 914400 h 3962403"/>
                  <a:gd name="connsiteX6" fmla="*/ 0 w 4389122"/>
                  <a:gd name="connsiteY6" fmla="*/ 117165 h 3962403"/>
                  <a:gd name="connsiteX7" fmla="*/ 182882 w 4389122"/>
                  <a:gd name="connsiteY7" fmla="*/ 0 h 3962403"/>
                  <a:gd name="connsiteX8" fmla="*/ 685802 w 4389122"/>
                  <a:gd name="connsiteY8" fmla="*/ 876300 h 3962403"/>
                  <a:gd name="connsiteX9" fmla="*/ 1215211 w 4389122"/>
                  <a:gd name="connsiteY9" fmla="*/ 2400300 h 3962403"/>
                  <a:gd name="connsiteX10" fmla="*/ 3474722 w 4389122"/>
                  <a:gd name="connsiteY10" fmla="*/ 3771900 h 3962403"/>
                  <a:gd name="connsiteX0" fmla="*/ 3931920 w 4846320"/>
                  <a:gd name="connsiteY0" fmla="*/ 3934102 h 4124605"/>
                  <a:gd name="connsiteX1" fmla="*/ 4846320 w 4846320"/>
                  <a:gd name="connsiteY1" fmla="*/ 3934102 h 4124605"/>
                  <a:gd name="connsiteX2" fmla="*/ 4846320 w 4846320"/>
                  <a:gd name="connsiteY2" fmla="*/ 4124602 h 4124605"/>
                  <a:gd name="connsiteX3" fmla="*/ 3931920 w 4846320"/>
                  <a:gd name="connsiteY3" fmla="*/ 4124602 h 4124605"/>
                  <a:gd name="connsiteX4" fmla="*/ 1417320 w 4846320"/>
                  <a:gd name="connsiteY4" fmla="*/ 2524402 h 4124605"/>
                  <a:gd name="connsiteX5" fmla="*/ 914400 w 4846320"/>
                  <a:gd name="connsiteY5" fmla="*/ 1076602 h 4124605"/>
                  <a:gd name="connsiteX6" fmla="*/ 457198 w 4846320"/>
                  <a:gd name="connsiteY6" fmla="*/ 279367 h 4124605"/>
                  <a:gd name="connsiteX7" fmla="*/ 0 w 4846320"/>
                  <a:gd name="connsiteY7" fmla="*/ 0 h 4124605"/>
                  <a:gd name="connsiteX8" fmla="*/ 640080 w 4846320"/>
                  <a:gd name="connsiteY8" fmla="*/ 162202 h 4124605"/>
                  <a:gd name="connsiteX9" fmla="*/ 1143000 w 4846320"/>
                  <a:gd name="connsiteY9" fmla="*/ 1038502 h 4124605"/>
                  <a:gd name="connsiteX10" fmla="*/ 1672409 w 4846320"/>
                  <a:gd name="connsiteY10" fmla="*/ 2562502 h 4124605"/>
                  <a:gd name="connsiteX11" fmla="*/ 3931920 w 4846320"/>
                  <a:gd name="connsiteY11" fmla="*/ 3934102 h 4124605"/>
                  <a:gd name="connsiteX0" fmla="*/ 3931920 w 4846320"/>
                  <a:gd name="connsiteY0" fmla="*/ 4251340 h 4441843"/>
                  <a:gd name="connsiteX1" fmla="*/ 4846320 w 4846320"/>
                  <a:gd name="connsiteY1" fmla="*/ 4251340 h 4441843"/>
                  <a:gd name="connsiteX2" fmla="*/ 4846320 w 4846320"/>
                  <a:gd name="connsiteY2" fmla="*/ 4441840 h 4441843"/>
                  <a:gd name="connsiteX3" fmla="*/ 3931920 w 4846320"/>
                  <a:gd name="connsiteY3" fmla="*/ 4441840 h 4441843"/>
                  <a:gd name="connsiteX4" fmla="*/ 1417320 w 4846320"/>
                  <a:gd name="connsiteY4" fmla="*/ 2841640 h 4441843"/>
                  <a:gd name="connsiteX5" fmla="*/ 914400 w 4846320"/>
                  <a:gd name="connsiteY5" fmla="*/ 1393840 h 4441843"/>
                  <a:gd name="connsiteX6" fmla="*/ 457198 w 4846320"/>
                  <a:gd name="connsiteY6" fmla="*/ 596605 h 4441843"/>
                  <a:gd name="connsiteX7" fmla="*/ 0 w 4846320"/>
                  <a:gd name="connsiteY7" fmla="*/ 317238 h 4441843"/>
                  <a:gd name="connsiteX8" fmla="*/ 594360 w 4846320"/>
                  <a:gd name="connsiteY8" fmla="*/ 0 h 4441843"/>
                  <a:gd name="connsiteX9" fmla="*/ 640080 w 4846320"/>
                  <a:gd name="connsiteY9" fmla="*/ 479440 h 4441843"/>
                  <a:gd name="connsiteX10" fmla="*/ 1143000 w 4846320"/>
                  <a:gd name="connsiteY10" fmla="*/ 1355740 h 4441843"/>
                  <a:gd name="connsiteX11" fmla="*/ 1672409 w 4846320"/>
                  <a:gd name="connsiteY11" fmla="*/ 2879740 h 4441843"/>
                  <a:gd name="connsiteX12" fmla="*/ 3931920 w 4846320"/>
                  <a:gd name="connsiteY12" fmla="*/ 4251340 h 4441843"/>
                  <a:gd name="connsiteX0" fmla="*/ 3931920 w 4846320"/>
                  <a:gd name="connsiteY0" fmla="*/ 4251340 h 4441843"/>
                  <a:gd name="connsiteX1" fmla="*/ 4846320 w 4846320"/>
                  <a:gd name="connsiteY1" fmla="*/ 4251340 h 4441843"/>
                  <a:gd name="connsiteX2" fmla="*/ 4846320 w 4846320"/>
                  <a:gd name="connsiteY2" fmla="*/ 4441840 h 4441843"/>
                  <a:gd name="connsiteX3" fmla="*/ 3931920 w 4846320"/>
                  <a:gd name="connsiteY3" fmla="*/ 4441840 h 4441843"/>
                  <a:gd name="connsiteX4" fmla="*/ 1417320 w 4846320"/>
                  <a:gd name="connsiteY4" fmla="*/ 2841640 h 4441843"/>
                  <a:gd name="connsiteX5" fmla="*/ 914400 w 4846320"/>
                  <a:gd name="connsiteY5" fmla="*/ 1393840 h 4441843"/>
                  <a:gd name="connsiteX6" fmla="*/ 457198 w 4846320"/>
                  <a:gd name="connsiteY6" fmla="*/ 596605 h 4441843"/>
                  <a:gd name="connsiteX7" fmla="*/ 0 w 4846320"/>
                  <a:gd name="connsiteY7" fmla="*/ 317238 h 4441843"/>
                  <a:gd name="connsiteX8" fmla="*/ 594360 w 4846320"/>
                  <a:gd name="connsiteY8" fmla="*/ 0 h 4441843"/>
                  <a:gd name="connsiteX9" fmla="*/ 640080 w 4846320"/>
                  <a:gd name="connsiteY9" fmla="*/ 479440 h 4441843"/>
                  <a:gd name="connsiteX10" fmla="*/ 1143000 w 4846320"/>
                  <a:gd name="connsiteY10" fmla="*/ 1355740 h 4441843"/>
                  <a:gd name="connsiteX11" fmla="*/ 1672409 w 4846320"/>
                  <a:gd name="connsiteY11" fmla="*/ 2879740 h 4441843"/>
                  <a:gd name="connsiteX12" fmla="*/ 3931920 w 4846320"/>
                  <a:gd name="connsiteY12" fmla="*/ 4251340 h 4441843"/>
                  <a:gd name="connsiteX0" fmla="*/ 3931920 w 4846320"/>
                  <a:gd name="connsiteY0" fmla="*/ 4251340 h 4441843"/>
                  <a:gd name="connsiteX1" fmla="*/ 4846320 w 4846320"/>
                  <a:gd name="connsiteY1" fmla="*/ 4251340 h 4441843"/>
                  <a:gd name="connsiteX2" fmla="*/ 4846320 w 4846320"/>
                  <a:gd name="connsiteY2" fmla="*/ 4441840 h 4441843"/>
                  <a:gd name="connsiteX3" fmla="*/ 3931920 w 4846320"/>
                  <a:gd name="connsiteY3" fmla="*/ 4441840 h 4441843"/>
                  <a:gd name="connsiteX4" fmla="*/ 1417320 w 4846320"/>
                  <a:gd name="connsiteY4" fmla="*/ 2841640 h 4441843"/>
                  <a:gd name="connsiteX5" fmla="*/ 914400 w 4846320"/>
                  <a:gd name="connsiteY5" fmla="*/ 1393840 h 4441843"/>
                  <a:gd name="connsiteX6" fmla="*/ 457198 w 4846320"/>
                  <a:gd name="connsiteY6" fmla="*/ 596605 h 4441843"/>
                  <a:gd name="connsiteX7" fmla="*/ 0 w 4846320"/>
                  <a:gd name="connsiteY7" fmla="*/ 317238 h 4441843"/>
                  <a:gd name="connsiteX8" fmla="*/ 594360 w 4846320"/>
                  <a:gd name="connsiteY8" fmla="*/ 0 h 4441843"/>
                  <a:gd name="connsiteX9" fmla="*/ 640080 w 4846320"/>
                  <a:gd name="connsiteY9" fmla="*/ 479440 h 4441843"/>
                  <a:gd name="connsiteX10" fmla="*/ 1143000 w 4846320"/>
                  <a:gd name="connsiteY10" fmla="*/ 1355740 h 4441843"/>
                  <a:gd name="connsiteX11" fmla="*/ 1672409 w 4846320"/>
                  <a:gd name="connsiteY11" fmla="*/ 2879740 h 4441843"/>
                  <a:gd name="connsiteX12" fmla="*/ 3931920 w 4846320"/>
                  <a:gd name="connsiteY12" fmla="*/ 4251340 h 4441843"/>
                  <a:gd name="connsiteX0" fmla="*/ 3931920 w 4846320"/>
                  <a:gd name="connsiteY0" fmla="*/ 4251340 h 4441843"/>
                  <a:gd name="connsiteX1" fmla="*/ 4846320 w 4846320"/>
                  <a:gd name="connsiteY1" fmla="*/ 4251340 h 4441843"/>
                  <a:gd name="connsiteX2" fmla="*/ 4846320 w 4846320"/>
                  <a:gd name="connsiteY2" fmla="*/ 4441840 h 4441843"/>
                  <a:gd name="connsiteX3" fmla="*/ 3931920 w 4846320"/>
                  <a:gd name="connsiteY3" fmla="*/ 4441840 h 4441843"/>
                  <a:gd name="connsiteX4" fmla="*/ 1417320 w 4846320"/>
                  <a:gd name="connsiteY4" fmla="*/ 2841640 h 4441843"/>
                  <a:gd name="connsiteX5" fmla="*/ 914400 w 4846320"/>
                  <a:gd name="connsiteY5" fmla="*/ 1393840 h 4441843"/>
                  <a:gd name="connsiteX6" fmla="*/ 457198 w 4846320"/>
                  <a:gd name="connsiteY6" fmla="*/ 596605 h 4441843"/>
                  <a:gd name="connsiteX7" fmla="*/ 0 w 4846320"/>
                  <a:gd name="connsiteY7" fmla="*/ 317238 h 4441843"/>
                  <a:gd name="connsiteX8" fmla="*/ 594360 w 4846320"/>
                  <a:gd name="connsiteY8" fmla="*/ 0 h 4441843"/>
                  <a:gd name="connsiteX9" fmla="*/ 640080 w 4846320"/>
                  <a:gd name="connsiteY9" fmla="*/ 479440 h 4441843"/>
                  <a:gd name="connsiteX10" fmla="*/ 1143000 w 4846320"/>
                  <a:gd name="connsiteY10" fmla="*/ 1355740 h 4441843"/>
                  <a:gd name="connsiteX11" fmla="*/ 1672409 w 4846320"/>
                  <a:gd name="connsiteY11" fmla="*/ 2879740 h 4441843"/>
                  <a:gd name="connsiteX12" fmla="*/ 3931920 w 4846320"/>
                  <a:gd name="connsiteY12" fmla="*/ 4251340 h 4441843"/>
                  <a:gd name="connsiteX0" fmla="*/ 3931920 w 4846320"/>
                  <a:gd name="connsiteY0" fmla="*/ 4251340 h 4441843"/>
                  <a:gd name="connsiteX1" fmla="*/ 4846320 w 4846320"/>
                  <a:gd name="connsiteY1" fmla="*/ 4251340 h 4441843"/>
                  <a:gd name="connsiteX2" fmla="*/ 4846320 w 4846320"/>
                  <a:gd name="connsiteY2" fmla="*/ 4441840 h 4441843"/>
                  <a:gd name="connsiteX3" fmla="*/ 3931920 w 4846320"/>
                  <a:gd name="connsiteY3" fmla="*/ 4441840 h 4441843"/>
                  <a:gd name="connsiteX4" fmla="*/ 1417320 w 4846320"/>
                  <a:gd name="connsiteY4" fmla="*/ 2841640 h 4441843"/>
                  <a:gd name="connsiteX5" fmla="*/ 914400 w 4846320"/>
                  <a:gd name="connsiteY5" fmla="*/ 1393840 h 4441843"/>
                  <a:gd name="connsiteX6" fmla="*/ 457198 w 4846320"/>
                  <a:gd name="connsiteY6" fmla="*/ 596605 h 4441843"/>
                  <a:gd name="connsiteX7" fmla="*/ 0 w 4846320"/>
                  <a:gd name="connsiteY7" fmla="*/ 317238 h 4441843"/>
                  <a:gd name="connsiteX8" fmla="*/ 594360 w 4846320"/>
                  <a:gd name="connsiteY8" fmla="*/ 0 h 4441843"/>
                  <a:gd name="connsiteX9" fmla="*/ 640080 w 4846320"/>
                  <a:gd name="connsiteY9" fmla="*/ 479440 h 4441843"/>
                  <a:gd name="connsiteX10" fmla="*/ 1143000 w 4846320"/>
                  <a:gd name="connsiteY10" fmla="*/ 1355740 h 4441843"/>
                  <a:gd name="connsiteX11" fmla="*/ 1672409 w 4846320"/>
                  <a:gd name="connsiteY11" fmla="*/ 2879740 h 4441843"/>
                  <a:gd name="connsiteX12" fmla="*/ 3931920 w 4846320"/>
                  <a:gd name="connsiteY12" fmla="*/ 4251340 h 4441843"/>
                  <a:gd name="connsiteX0" fmla="*/ 3931920 w 4846320"/>
                  <a:gd name="connsiteY0" fmla="*/ 4251340 h 4441843"/>
                  <a:gd name="connsiteX1" fmla="*/ 4846320 w 4846320"/>
                  <a:gd name="connsiteY1" fmla="*/ 4251340 h 4441843"/>
                  <a:gd name="connsiteX2" fmla="*/ 4846320 w 4846320"/>
                  <a:gd name="connsiteY2" fmla="*/ 4441840 h 4441843"/>
                  <a:gd name="connsiteX3" fmla="*/ 3931920 w 4846320"/>
                  <a:gd name="connsiteY3" fmla="*/ 4441840 h 4441843"/>
                  <a:gd name="connsiteX4" fmla="*/ 1417320 w 4846320"/>
                  <a:gd name="connsiteY4" fmla="*/ 2841640 h 4441843"/>
                  <a:gd name="connsiteX5" fmla="*/ 914400 w 4846320"/>
                  <a:gd name="connsiteY5" fmla="*/ 1393840 h 4441843"/>
                  <a:gd name="connsiteX6" fmla="*/ 457198 w 4846320"/>
                  <a:gd name="connsiteY6" fmla="*/ 596605 h 4441843"/>
                  <a:gd name="connsiteX7" fmla="*/ 0 w 4846320"/>
                  <a:gd name="connsiteY7" fmla="*/ 317238 h 4441843"/>
                  <a:gd name="connsiteX8" fmla="*/ 594360 w 4846320"/>
                  <a:gd name="connsiteY8" fmla="*/ 0 h 4441843"/>
                  <a:gd name="connsiteX9" fmla="*/ 640080 w 4846320"/>
                  <a:gd name="connsiteY9" fmla="*/ 479440 h 4441843"/>
                  <a:gd name="connsiteX10" fmla="*/ 1143000 w 4846320"/>
                  <a:gd name="connsiteY10" fmla="*/ 1355740 h 4441843"/>
                  <a:gd name="connsiteX11" fmla="*/ 1672409 w 4846320"/>
                  <a:gd name="connsiteY11" fmla="*/ 2879740 h 4441843"/>
                  <a:gd name="connsiteX12" fmla="*/ 3931920 w 4846320"/>
                  <a:gd name="connsiteY12" fmla="*/ 4251340 h 4441843"/>
                  <a:gd name="connsiteX0" fmla="*/ 3931920 w 4846320"/>
                  <a:gd name="connsiteY0" fmla="*/ 4251340 h 4441843"/>
                  <a:gd name="connsiteX1" fmla="*/ 4846320 w 4846320"/>
                  <a:gd name="connsiteY1" fmla="*/ 4251340 h 4441843"/>
                  <a:gd name="connsiteX2" fmla="*/ 4846320 w 4846320"/>
                  <a:gd name="connsiteY2" fmla="*/ 4441840 h 4441843"/>
                  <a:gd name="connsiteX3" fmla="*/ 3931920 w 4846320"/>
                  <a:gd name="connsiteY3" fmla="*/ 4441840 h 4441843"/>
                  <a:gd name="connsiteX4" fmla="*/ 1417320 w 4846320"/>
                  <a:gd name="connsiteY4" fmla="*/ 2841640 h 4441843"/>
                  <a:gd name="connsiteX5" fmla="*/ 914400 w 4846320"/>
                  <a:gd name="connsiteY5" fmla="*/ 1393840 h 4441843"/>
                  <a:gd name="connsiteX6" fmla="*/ 457198 w 4846320"/>
                  <a:gd name="connsiteY6" fmla="*/ 596605 h 4441843"/>
                  <a:gd name="connsiteX7" fmla="*/ 0 w 4846320"/>
                  <a:gd name="connsiteY7" fmla="*/ 317238 h 4441843"/>
                  <a:gd name="connsiteX8" fmla="*/ 594360 w 4846320"/>
                  <a:gd name="connsiteY8" fmla="*/ 0 h 4441843"/>
                  <a:gd name="connsiteX9" fmla="*/ 640080 w 4846320"/>
                  <a:gd name="connsiteY9" fmla="*/ 479440 h 4441843"/>
                  <a:gd name="connsiteX10" fmla="*/ 1143000 w 4846320"/>
                  <a:gd name="connsiteY10" fmla="*/ 1355740 h 4441843"/>
                  <a:gd name="connsiteX11" fmla="*/ 1672409 w 4846320"/>
                  <a:gd name="connsiteY11" fmla="*/ 2879740 h 4441843"/>
                  <a:gd name="connsiteX12" fmla="*/ 3931920 w 4846320"/>
                  <a:gd name="connsiteY12" fmla="*/ 4251340 h 4441843"/>
                  <a:gd name="connsiteX0" fmla="*/ 3931920 w 4846320"/>
                  <a:gd name="connsiteY0" fmla="*/ 4251340 h 4441843"/>
                  <a:gd name="connsiteX1" fmla="*/ 4846320 w 4846320"/>
                  <a:gd name="connsiteY1" fmla="*/ 4251340 h 4441843"/>
                  <a:gd name="connsiteX2" fmla="*/ 4846320 w 4846320"/>
                  <a:gd name="connsiteY2" fmla="*/ 4441840 h 4441843"/>
                  <a:gd name="connsiteX3" fmla="*/ 3931920 w 4846320"/>
                  <a:gd name="connsiteY3" fmla="*/ 4441840 h 4441843"/>
                  <a:gd name="connsiteX4" fmla="*/ 1417320 w 4846320"/>
                  <a:gd name="connsiteY4" fmla="*/ 2841640 h 4441843"/>
                  <a:gd name="connsiteX5" fmla="*/ 914400 w 4846320"/>
                  <a:gd name="connsiteY5" fmla="*/ 1393840 h 4441843"/>
                  <a:gd name="connsiteX6" fmla="*/ 457198 w 4846320"/>
                  <a:gd name="connsiteY6" fmla="*/ 596605 h 4441843"/>
                  <a:gd name="connsiteX7" fmla="*/ 0 w 4846320"/>
                  <a:gd name="connsiteY7" fmla="*/ 317238 h 4441843"/>
                  <a:gd name="connsiteX8" fmla="*/ 594360 w 4846320"/>
                  <a:gd name="connsiteY8" fmla="*/ 0 h 4441843"/>
                  <a:gd name="connsiteX9" fmla="*/ 640080 w 4846320"/>
                  <a:gd name="connsiteY9" fmla="*/ 479440 h 4441843"/>
                  <a:gd name="connsiteX10" fmla="*/ 1143000 w 4846320"/>
                  <a:gd name="connsiteY10" fmla="*/ 1355740 h 4441843"/>
                  <a:gd name="connsiteX11" fmla="*/ 1672409 w 4846320"/>
                  <a:gd name="connsiteY11" fmla="*/ 2879740 h 4441843"/>
                  <a:gd name="connsiteX12" fmla="*/ 3931920 w 4846320"/>
                  <a:gd name="connsiteY12" fmla="*/ 4251340 h 4441843"/>
                  <a:gd name="connsiteX0" fmla="*/ 3931920 w 4846320"/>
                  <a:gd name="connsiteY0" fmla="*/ 4251340 h 4441843"/>
                  <a:gd name="connsiteX1" fmla="*/ 4846320 w 4846320"/>
                  <a:gd name="connsiteY1" fmla="*/ 4251340 h 4441843"/>
                  <a:gd name="connsiteX2" fmla="*/ 4846320 w 4846320"/>
                  <a:gd name="connsiteY2" fmla="*/ 4441840 h 4441843"/>
                  <a:gd name="connsiteX3" fmla="*/ 3931920 w 4846320"/>
                  <a:gd name="connsiteY3" fmla="*/ 4441840 h 4441843"/>
                  <a:gd name="connsiteX4" fmla="*/ 1417320 w 4846320"/>
                  <a:gd name="connsiteY4" fmla="*/ 2841640 h 4441843"/>
                  <a:gd name="connsiteX5" fmla="*/ 914400 w 4846320"/>
                  <a:gd name="connsiteY5" fmla="*/ 1393840 h 4441843"/>
                  <a:gd name="connsiteX6" fmla="*/ 457198 w 4846320"/>
                  <a:gd name="connsiteY6" fmla="*/ 596605 h 4441843"/>
                  <a:gd name="connsiteX7" fmla="*/ 0 w 4846320"/>
                  <a:gd name="connsiteY7" fmla="*/ 317238 h 4441843"/>
                  <a:gd name="connsiteX8" fmla="*/ 594360 w 4846320"/>
                  <a:gd name="connsiteY8" fmla="*/ 0 h 4441843"/>
                  <a:gd name="connsiteX9" fmla="*/ 640080 w 4846320"/>
                  <a:gd name="connsiteY9" fmla="*/ 479440 h 4441843"/>
                  <a:gd name="connsiteX10" fmla="*/ 1143000 w 4846320"/>
                  <a:gd name="connsiteY10" fmla="*/ 1355740 h 4441843"/>
                  <a:gd name="connsiteX11" fmla="*/ 1672409 w 4846320"/>
                  <a:gd name="connsiteY11" fmla="*/ 2879740 h 4441843"/>
                  <a:gd name="connsiteX12" fmla="*/ 3931920 w 4846320"/>
                  <a:gd name="connsiteY12" fmla="*/ 4251340 h 4441843"/>
                  <a:gd name="connsiteX0" fmla="*/ 3931920 w 4846320"/>
                  <a:gd name="connsiteY0" fmla="*/ 4251340 h 4441843"/>
                  <a:gd name="connsiteX1" fmla="*/ 4846320 w 4846320"/>
                  <a:gd name="connsiteY1" fmla="*/ 4251340 h 4441843"/>
                  <a:gd name="connsiteX2" fmla="*/ 4846320 w 4846320"/>
                  <a:gd name="connsiteY2" fmla="*/ 4441840 h 4441843"/>
                  <a:gd name="connsiteX3" fmla="*/ 3931920 w 4846320"/>
                  <a:gd name="connsiteY3" fmla="*/ 4441840 h 4441843"/>
                  <a:gd name="connsiteX4" fmla="*/ 1417320 w 4846320"/>
                  <a:gd name="connsiteY4" fmla="*/ 2841640 h 4441843"/>
                  <a:gd name="connsiteX5" fmla="*/ 914400 w 4846320"/>
                  <a:gd name="connsiteY5" fmla="*/ 1393840 h 4441843"/>
                  <a:gd name="connsiteX6" fmla="*/ 457198 w 4846320"/>
                  <a:gd name="connsiteY6" fmla="*/ 596605 h 4441843"/>
                  <a:gd name="connsiteX7" fmla="*/ 0 w 4846320"/>
                  <a:gd name="connsiteY7" fmla="*/ 317238 h 4441843"/>
                  <a:gd name="connsiteX8" fmla="*/ 594360 w 4846320"/>
                  <a:gd name="connsiteY8" fmla="*/ 0 h 4441843"/>
                  <a:gd name="connsiteX9" fmla="*/ 640080 w 4846320"/>
                  <a:gd name="connsiteY9" fmla="*/ 479440 h 4441843"/>
                  <a:gd name="connsiteX10" fmla="*/ 1143000 w 4846320"/>
                  <a:gd name="connsiteY10" fmla="*/ 1355740 h 4441843"/>
                  <a:gd name="connsiteX11" fmla="*/ 1672409 w 4846320"/>
                  <a:gd name="connsiteY11" fmla="*/ 2879740 h 4441843"/>
                  <a:gd name="connsiteX12" fmla="*/ 3931920 w 4846320"/>
                  <a:gd name="connsiteY12" fmla="*/ 4251340 h 4441843"/>
                  <a:gd name="connsiteX0" fmla="*/ 3931920 w 4846320"/>
                  <a:gd name="connsiteY0" fmla="*/ 4251340 h 4441843"/>
                  <a:gd name="connsiteX1" fmla="*/ 4846320 w 4846320"/>
                  <a:gd name="connsiteY1" fmla="*/ 4251340 h 4441843"/>
                  <a:gd name="connsiteX2" fmla="*/ 4846320 w 4846320"/>
                  <a:gd name="connsiteY2" fmla="*/ 4441840 h 4441843"/>
                  <a:gd name="connsiteX3" fmla="*/ 3931920 w 4846320"/>
                  <a:gd name="connsiteY3" fmla="*/ 4441840 h 4441843"/>
                  <a:gd name="connsiteX4" fmla="*/ 1417320 w 4846320"/>
                  <a:gd name="connsiteY4" fmla="*/ 2841640 h 4441843"/>
                  <a:gd name="connsiteX5" fmla="*/ 914400 w 4846320"/>
                  <a:gd name="connsiteY5" fmla="*/ 1393840 h 4441843"/>
                  <a:gd name="connsiteX6" fmla="*/ 457198 w 4846320"/>
                  <a:gd name="connsiteY6" fmla="*/ 596605 h 4441843"/>
                  <a:gd name="connsiteX7" fmla="*/ 0 w 4846320"/>
                  <a:gd name="connsiteY7" fmla="*/ 317238 h 4441843"/>
                  <a:gd name="connsiteX8" fmla="*/ 594360 w 4846320"/>
                  <a:gd name="connsiteY8" fmla="*/ 0 h 4441843"/>
                  <a:gd name="connsiteX9" fmla="*/ 640080 w 4846320"/>
                  <a:gd name="connsiteY9" fmla="*/ 479440 h 4441843"/>
                  <a:gd name="connsiteX10" fmla="*/ 1143000 w 4846320"/>
                  <a:gd name="connsiteY10" fmla="*/ 1355740 h 4441843"/>
                  <a:gd name="connsiteX11" fmla="*/ 1672409 w 4846320"/>
                  <a:gd name="connsiteY11" fmla="*/ 2879740 h 4441843"/>
                  <a:gd name="connsiteX12" fmla="*/ 3931920 w 4846320"/>
                  <a:gd name="connsiteY12" fmla="*/ 4251340 h 4441843"/>
                  <a:gd name="connsiteX0" fmla="*/ 4434840 w 5349240"/>
                  <a:gd name="connsiteY0" fmla="*/ 4838700 h 5029203"/>
                  <a:gd name="connsiteX1" fmla="*/ 5349240 w 5349240"/>
                  <a:gd name="connsiteY1" fmla="*/ 4838700 h 5029203"/>
                  <a:gd name="connsiteX2" fmla="*/ 5349240 w 5349240"/>
                  <a:gd name="connsiteY2" fmla="*/ 5029200 h 5029203"/>
                  <a:gd name="connsiteX3" fmla="*/ 4434840 w 5349240"/>
                  <a:gd name="connsiteY3" fmla="*/ 5029200 h 5029203"/>
                  <a:gd name="connsiteX4" fmla="*/ 1920240 w 5349240"/>
                  <a:gd name="connsiteY4" fmla="*/ 3429000 h 5029203"/>
                  <a:gd name="connsiteX5" fmla="*/ 1417320 w 5349240"/>
                  <a:gd name="connsiteY5" fmla="*/ 1981200 h 5029203"/>
                  <a:gd name="connsiteX6" fmla="*/ 960118 w 5349240"/>
                  <a:gd name="connsiteY6" fmla="*/ 1183965 h 5029203"/>
                  <a:gd name="connsiteX7" fmla="*/ 0 w 5349240"/>
                  <a:gd name="connsiteY7" fmla="*/ 0 h 5029203"/>
                  <a:gd name="connsiteX8" fmla="*/ 1097280 w 5349240"/>
                  <a:gd name="connsiteY8" fmla="*/ 587360 h 5029203"/>
                  <a:gd name="connsiteX9" fmla="*/ 1143000 w 5349240"/>
                  <a:gd name="connsiteY9" fmla="*/ 1066800 h 5029203"/>
                  <a:gd name="connsiteX10" fmla="*/ 1645920 w 5349240"/>
                  <a:gd name="connsiteY10" fmla="*/ 1943100 h 5029203"/>
                  <a:gd name="connsiteX11" fmla="*/ 2175329 w 5349240"/>
                  <a:gd name="connsiteY11" fmla="*/ 3467100 h 5029203"/>
                  <a:gd name="connsiteX12" fmla="*/ 4434840 w 5349240"/>
                  <a:gd name="connsiteY12" fmla="*/ 4838700 h 5029203"/>
                  <a:gd name="connsiteX0" fmla="*/ 0 w 5349240"/>
                  <a:gd name="connsiteY0" fmla="*/ 0 h 5029203"/>
                  <a:gd name="connsiteX1" fmla="*/ 1097280 w 5349240"/>
                  <a:gd name="connsiteY1" fmla="*/ 587360 h 5029203"/>
                  <a:gd name="connsiteX2" fmla="*/ 1143000 w 5349240"/>
                  <a:gd name="connsiteY2" fmla="*/ 1066800 h 5029203"/>
                  <a:gd name="connsiteX3" fmla="*/ 1645920 w 5349240"/>
                  <a:gd name="connsiteY3" fmla="*/ 1943100 h 5029203"/>
                  <a:gd name="connsiteX4" fmla="*/ 2175329 w 5349240"/>
                  <a:gd name="connsiteY4" fmla="*/ 3467100 h 5029203"/>
                  <a:gd name="connsiteX5" fmla="*/ 4434840 w 5349240"/>
                  <a:gd name="connsiteY5" fmla="*/ 4838700 h 5029203"/>
                  <a:gd name="connsiteX6" fmla="*/ 5349240 w 5349240"/>
                  <a:gd name="connsiteY6" fmla="*/ 4838700 h 5029203"/>
                  <a:gd name="connsiteX7" fmla="*/ 5349240 w 5349240"/>
                  <a:gd name="connsiteY7" fmla="*/ 5029200 h 5029203"/>
                  <a:gd name="connsiteX8" fmla="*/ 4434840 w 5349240"/>
                  <a:gd name="connsiteY8" fmla="*/ 5029200 h 5029203"/>
                  <a:gd name="connsiteX9" fmla="*/ 1920240 w 5349240"/>
                  <a:gd name="connsiteY9" fmla="*/ 3429000 h 5029203"/>
                  <a:gd name="connsiteX10" fmla="*/ 1417320 w 5349240"/>
                  <a:gd name="connsiteY10" fmla="*/ 1981200 h 5029203"/>
                  <a:gd name="connsiteX11" fmla="*/ 960118 w 5349240"/>
                  <a:gd name="connsiteY11" fmla="*/ 1183965 h 5029203"/>
                  <a:gd name="connsiteX12" fmla="*/ 91440 w 5349240"/>
                  <a:gd name="connsiteY12" fmla="*/ 76200 h 5029203"/>
                  <a:gd name="connsiteX0" fmla="*/ 1005840 w 5257800"/>
                  <a:gd name="connsiteY0" fmla="*/ 511160 h 4953003"/>
                  <a:gd name="connsiteX1" fmla="*/ 1051560 w 5257800"/>
                  <a:gd name="connsiteY1" fmla="*/ 990600 h 4953003"/>
                  <a:gd name="connsiteX2" fmla="*/ 1554480 w 5257800"/>
                  <a:gd name="connsiteY2" fmla="*/ 1866900 h 4953003"/>
                  <a:gd name="connsiteX3" fmla="*/ 2083889 w 5257800"/>
                  <a:gd name="connsiteY3" fmla="*/ 3390900 h 4953003"/>
                  <a:gd name="connsiteX4" fmla="*/ 4343400 w 5257800"/>
                  <a:gd name="connsiteY4" fmla="*/ 4762500 h 4953003"/>
                  <a:gd name="connsiteX5" fmla="*/ 5257800 w 5257800"/>
                  <a:gd name="connsiteY5" fmla="*/ 4762500 h 4953003"/>
                  <a:gd name="connsiteX6" fmla="*/ 5257800 w 5257800"/>
                  <a:gd name="connsiteY6" fmla="*/ 4953000 h 4953003"/>
                  <a:gd name="connsiteX7" fmla="*/ 4343400 w 5257800"/>
                  <a:gd name="connsiteY7" fmla="*/ 4953000 h 4953003"/>
                  <a:gd name="connsiteX8" fmla="*/ 1828800 w 5257800"/>
                  <a:gd name="connsiteY8" fmla="*/ 3352800 h 4953003"/>
                  <a:gd name="connsiteX9" fmla="*/ 1325880 w 5257800"/>
                  <a:gd name="connsiteY9" fmla="*/ 1905000 h 4953003"/>
                  <a:gd name="connsiteX10" fmla="*/ 868678 w 5257800"/>
                  <a:gd name="connsiteY10" fmla="*/ 1107765 h 4953003"/>
                  <a:gd name="connsiteX11" fmla="*/ 0 w 5257800"/>
                  <a:gd name="connsiteY11" fmla="*/ 0 h 4953003"/>
                  <a:gd name="connsiteX0" fmla="*/ 1417320 w 5669280"/>
                  <a:gd name="connsiteY0" fmla="*/ 930260 h 5372103"/>
                  <a:gd name="connsiteX1" fmla="*/ 1463040 w 5669280"/>
                  <a:gd name="connsiteY1" fmla="*/ 1409700 h 5372103"/>
                  <a:gd name="connsiteX2" fmla="*/ 1965960 w 5669280"/>
                  <a:gd name="connsiteY2" fmla="*/ 2286000 h 5372103"/>
                  <a:gd name="connsiteX3" fmla="*/ 2495369 w 5669280"/>
                  <a:gd name="connsiteY3" fmla="*/ 3810000 h 5372103"/>
                  <a:gd name="connsiteX4" fmla="*/ 4754880 w 5669280"/>
                  <a:gd name="connsiteY4" fmla="*/ 5181600 h 5372103"/>
                  <a:gd name="connsiteX5" fmla="*/ 5669280 w 5669280"/>
                  <a:gd name="connsiteY5" fmla="*/ 5181600 h 5372103"/>
                  <a:gd name="connsiteX6" fmla="*/ 5669280 w 5669280"/>
                  <a:gd name="connsiteY6" fmla="*/ 5372100 h 5372103"/>
                  <a:gd name="connsiteX7" fmla="*/ 4754880 w 5669280"/>
                  <a:gd name="connsiteY7" fmla="*/ 5372100 h 5372103"/>
                  <a:gd name="connsiteX8" fmla="*/ 2240280 w 5669280"/>
                  <a:gd name="connsiteY8" fmla="*/ 3771900 h 5372103"/>
                  <a:gd name="connsiteX9" fmla="*/ 1737360 w 5669280"/>
                  <a:gd name="connsiteY9" fmla="*/ 2324100 h 5372103"/>
                  <a:gd name="connsiteX10" fmla="*/ 1280158 w 5669280"/>
                  <a:gd name="connsiteY10" fmla="*/ 1526865 h 5372103"/>
                  <a:gd name="connsiteX11" fmla="*/ 0 w 5669280"/>
                  <a:gd name="connsiteY11" fmla="*/ 0 h 5372103"/>
                  <a:gd name="connsiteX0" fmla="*/ 320040 w 5669280"/>
                  <a:gd name="connsiteY0" fmla="*/ 190500 h 5372103"/>
                  <a:gd name="connsiteX1" fmla="*/ 1463040 w 5669280"/>
                  <a:gd name="connsiteY1" fmla="*/ 1409700 h 5372103"/>
                  <a:gd name="connsiteX2" fmla="*/ 1965960 w 5669280"/>
                  <a:gd name="connsiteY2" fmla="*/ 2286000 h 5372103"/>
                  <a:gd name="connsiteX3" fmla="*/ 2495369 w 5669280"/>
                  <a:gd name="connsiteY3" fmla="*/ 3810000 h 5372103"/>
                  <a:gd name="connsiteX4" fmla="*/ 4754880 w 5669280"/>
                  <a:gd name="connsiteY4" fmla="*/ 5181600 h 5372103"/>
                  <a:gd name="connsiteX5" fmla="*/ 5669280 w 5669280"/>
                  <a:gd name="connsiteY5" fmla="*/ 5181600 h 5372103"/>
                  <a:gd name="connsiteX6" fmla="*/ 5669280 w 5669280"/>
                  <a:gd name="connsiteY6" fmla="*/ 5372100 h 5372103"/>
                  <a:gd name="connsiteX7" fmla="*/ 4754880 w 5669280"/>
                  <a:gd name="connsiteY7" fmla="*/ 5372100 h 5372103"/>
                  <a:gd name="connsiteX8" fmla="*/ 2240280 w 5669280"/>
                  <a:gd name="connsiteY8" fmla="*/ 3771900 h 5372103"/>
                  <a:gd name="connsiteX9" fmla="*/ 1737360 w 5669280"/>
                  <a:gd name="connsiteY9" fmla="*/ 2324100 h 5372103"/>
                  <a:gd name="connsiteX10" fmla="*/ 1280158 w 5669280"/>
                  <a:gd name="connsiteY10" fmla="*/ 1526865 h 5372103"/>
                  <a:gd name="connsiteX11" fmla="*/ 0 w 5669280"/>
                  <a:gd name="connsiteY11" fmla="*/ 0 h 5372103"/>
                  <a:gd name="connsiteX0" fmla="*/ 228600 w 5669280"/>
                  <a:gd name="connsiteY0" fmla="*/ 0 h 5448303"/>
                  <a:gd name="connsiteX1" fmla="*/ 1463040 w 5669280"/>
                  <a:gd name="connsiteY1" fmla="*/ 1485900 h 5448303"/>
                  <a:gd name="connsiteX2" fmla="*/ 1965960 w 5669280"/>
                  <a:gd name="connsiteY2" fmla="*/ 2362200 h 5448303"/>
                  <a:gd name="connsiteX3" fmla="*/ 2495369 w 5669280"/>
                  <a:gd name="connsiteY3" fmla="*/ 3886200 h 5448303"/>
                  <a:gd name="connsiteX4" fmla="*/ 4754880 w 5669280"/>
                  <a:gd name="connsiteY4" fmla="*/ 5257800 h 5448303"/>
                  <a:gd name="connsiteX5" fmla="*/ 5669280 w 5669280"/>
                  <a:gd name="connsiteY5" fmla="*/ 5257800 h 5448303"/>
                  <a:gd name="connsiteX6" fmla="*/ 5669280 w 5669280"/>
                  <a:gd name="connsiteY6" fmla="*/ 5448300 h 5448303"/>
                  <a:gd name="connsiteX7" fmla="*/ 4754880 w 5669280"/>
                  <a:gd name="connsiteY7" fmla="*/ 5448300 h 5448303"/>
                  <a:gd name="connsiteX8" fmla="*/ 2240280 w 5669280"/>
                  <a:gd name="connsiteY8" fmla="*/ 3848100 h 5448303"/>
                  <a:gd name="connsiteX9" fmla="*/ 1737360 w 5669280"/>
                  <a:gd name="connsiteY9" fmla="*/ 2400300 h 5448303"/>
                  <a:gd name="connsiteX10" fmla="*/ 1280158 w 5669280"/>
                  <a:gd name="connsiteY10" fmla="*/ 1603065 h 5448303"/>
                  <a:gd name="connsiteX11" fmla="*/ 0 w 5669280"/>
                  <a:gd name="connsiteY11" fmla="*/ 76200 h 5448303"/>
                  <a:gd name="connsiteX0" fmla="*/ 228600 w 5669280"/>
                  <a:gd name="connsiteY0" fmla="*/ 0 h 5448303"/>
                  <a:gd name="connsiteX1" fmla="*/ 1463040 w 5669280"/>
                  <a:gd name="connsiteY1" fmla="*/ 1485900 h 5448303"/>
                  <a:gd name="connsiteX2" fmla="*/ 1965960 w 5669280"/>
                  <a:gd name="connsiteY2" fmla="*/ 2362200 h 5448303"/>
                  <a:gd name="connsiteX3" fmla="*/ 2495369 w 5669280"/>
                  <a:gd name="connsiteY3" fmla="*/ 3886200 h 5448303"/>
                  <a:gd name="connsiteX4" fmla="*/ 4754880 w 5669280"/>
                  <a:gd name="connsiteY4" fmla="*/ 5257800 h 5448303"/>
                  <a:gd name="connsiteX5" fmla="*/ 5669280 w 5669280"/>
                  <a:gd name="connsiteY5" fmla="*/ 5257800 h 5448303"/>
                  <a:gd name="connsiteX6" fmla="*/ 5669280 w 5669280"/>
                  <a:gd name="connsiteY6" fmla="*/ 5448300 h 5448303"/>
                  <a:gd name="connsiteX7" fmla="*/ 4754880 w 5669280"/>
                  <a:gd name="connsiteY7" fmla="*/ 5448300 h 5448303"/>
                  <a:gd name="connsiteX8" fmla="*/ 2240280 w 5669280"/>
                  <a:gd name="connsiteY8" fmla="*/ 3848100 h 5448303"/>
                  <a:gd name="connsiteX9" fmla="*/ 1737360 w 5669280"/>
                  <a:gd name="connsiteY9" fmla="*/ 2400300 h 5448303"/>
                  <a:gd name="connsiteX10" fmla="*/ 1280158 w 5669280"/>
                  <a:gd name="connsiteY10" fmla="*/ 1603065 h 5448303"/>
                  <a:gd name="connsiteX11" fmla="*/ 0 w 5669280"/>
                  <a:gd name="connsiteY11" fmla="*/ 76200 h 5448303"/>
                  <a:gd name="connsiteX0" fmla="*/ 228600 w 5669280"/>
                  <a:gd name="connsiteY0" fmla="*/ 0 h 5448303"/>
                  <a:gd name="connsiteX1" fmla="*/ 1463040 w 5669280"/>
                  <a:gd name="connsiteY1" fmla="*/ 1485900 h 5448303"/>
                  <a:gd name="connsiteX2" fmla="*/ 1965960 w 5669280"/>
                  <a:gd name="connsiteY2" fmla="*/ 2362200 h 5448303"/>
                  <a:gd name="connsiteX3" fmla="*/ 2495369 w 5669280"/>
                  <a:gd name="connsiteY3" fmla="*/ 3886200 h 5448303"/>
                  <a:gd name="connsiteX4" fmla="*/ 4754880 w 5669280"/>
                  <a:gd name="connsiteY4" fmla="*/ 5257800 h 5448303"/>
                  <a:gd name="connsiteX5" fmla="*/ 5669280 w 5669280"/>
                  <a:gd name="connsiteY5" fmla="*/ 5257800 h 5448303"/>
                  <a:gd name="connsiteX6" fmla="*/ 5669280 w 5669280"/>
                  <a:gd name="connsiteY6" fmla="*/ 5448300 h 5448303"/>
                  <a:gd name="connsiteX7" fmla="*/ 4754880 w 5669280"/>
                  <a:gd name="connsiteY7" fmla="*/ 5448300 h 5448303"/>
                  <a:gd name="connsiteX8" fmla="*/ 2240280 w 5669280"/>
                  <a:gd name="connsiteY8" fmla="*/ 3848100 h 5448303"/>
                  <a:gd name="connsiteX9" fmla="*/ 1737360 w 5669280"/>
                  <a:gd name="connsiteY9" fmla="*/ 2400300 h 5448303"/>
                  <a:gd name="connsiteX10" fmla="*/ 1280158 w 5669280"/>
                  <a:gd name="connsiteY10" fmla="*/ 1603065 h 5448303"/>
                  <a:gd name="connsiteX11" fmla="*/ 0 w 5669280"/>
                  <a:gd name="connsiteY11" fmla="*/ 76200 h 5448303"/>
                  <a:gd name="connsiteX0" fmla="*/ 228600 w 5669280"/>
                  <a:gd name="connsiteY0" fmla="*/ 0 h 5448303"/>
                  <a:gd name="connsiteX1" fmla="*/ 1463040 w 5669280"/>
                  <a:gd name="connsiteY1" fmla="*/ 1485900 h 5448303"/>
                  <a:gd name="connsiteX2" fmla="*/ 1965960 w 5669280"/>
                  <a:gd name="connsiteY2" fmla="*/ 2362200 h 5448303"/>
                  <a:gd name="connsiteX3" fmla="*/ 2495369 w 5669280"/>
                  <a:gd name="connsiteY3" fmla="*/ 3886200 h 5448303"/>
                  <a:gd name="connsiteX4" fmla="*/ 4754880 w 5669280"/>
                  <a:gd name="connsiteY4" fmla="*/ 5257800 h 5448303"/>
                  <a:gd name="connsiteX5" fmla="*/ 5669280 w 5669280"/>
                  <a:gd name="connsiteY5" fmla="*/ 5257800 h 5448303"/>
                  <a:gd name="connsiteX6" fmla="*/ 5669280 w 5669280"/>
                  <a:gd name="connsiteY6" fmla="*/ 5448300 h 5448303"/>
                  <a:gd name="connsiteX7" fmla="*/ 4754880 w 5669280"/>
                  <a:gd name="connsiteY7" fmla="*/ 5448300 h 5448303"/>
                  <a:gd name="connsiteX8" fmla="*/ 2240280 w 5669280"/>
                  <a:gd name="connsiteY8" fmla="*/ 3848100 h 5448303"/>
                  <a:gd name="connsiteX9" fmla="*/ 1737360 w 5669280"/>
                  <a:gd name="connsiteY9" fmla="*/ 2400300 h 5448303"/>
                  <a:gd name="connsiteX10" fmla="*/ 1280158 w 5669280"/>
                  <a:gd name="connsiteY10" fmla="*/ 1603065 h 5448303"/>
                  <a:gd name="connsiteX11" fmla="*/ 0 w 5669280"/>
                  <a:gd name="connsiteY11" fmla="*/ 76200 h 5448303"/>
                  <a:gd name="connsiteX0" fmla="*/ 228600 w 5669280"/>
                  <a:gd name="connsiteY0" fmla="*/ 0 h 5448303"/>
                  <a:gd name="connsiteX1" fmla="*/ 1463040 w 5669280"/>
                  <a:gd name="connsiteY1" fmla="*/ 1485900 h 5448303"/>
                  <a:gd name="connsiteX2" fmla="*/ 1965960 w 5669280"/>
                  <a:gd name="connsiteY2" fmla="*/ 2362200 h 5448303"/>
                  <a:gd name="connsiteX3" fmla="*/ 2495369 w 5669280"/>
                  <a:gd name="connsiteY3" fmla="*/ 3886200 h 5448303"/>
                  <a:gd name="connsiteX4" fmla="*/ 4754880 w 5669280"/>
                  <a:gd name="connsiteY4" fmla="*/ 5257800 h 5448303"/>
                  <a:gd name="connsiteX5" fmla="*/ 5669280 w 5669280"/>
                  <a:gd name="connsiteY5" fmla="*/ 5257800 h 5448303"/>
                  <a:gd name="connsiteX6" fmla="*/ 5669280 w 5669280"/>
                  <a:gd name="connsiteY6" fmla="*/ 5448300 h 5448303"/>
                  <a:gd name="connsiteX7" fmla="*/ 4754880 w 5669280"/>
                  <a:gd name="connsiteY7" fmla="*/ 5448300 h 5448303"/>
                  <a:gd name="connsiteX8" fmla="*/ 2240280 w 5669280"/>
                  <a:gd name="connsiteY8" fmla="*/ 3848100 h 5448303"/>
                  <a:gd name="connsiteX9" fmla="*/ 1737360 w 5669280"/>
                  <a:gd name="connsiteY9" fmla="*/ 2400300 h 5448303"/>
                  <a:gd name="connsiteX10" fmla="*/ 1280158 w 5669280"/>
                  <a:gd name="connsiteY10" fmla="*/ 1603065 h 5448303"/>
                  <a:gd name="connsiteX11" fmla="*/ 0 w 5669280"/>
                  <a:gd name="connsiteY11" fmla="*/ 76200 h 5448303"/>
                  <a:gd name="connsiteX0" fmla="*/ 182880 w 5669280"/>
                  <a:gd name="connsiteY0" fmla="*/ 0 h 5486403"/>
                  <a:gd name="connsiteX1" fmla="*/ 1463040 w 5669280"/>
                  <a:gd name="connsiteY1" fmla="*/ 1524000 h 5486403"/>
                  <a:gd name="connsiteX2" fmla="*/ 1965960 w 5669280"/>
                  <a:gd name="connsiteY2" fmla="*/ 2400300 h 5486403"/>
                  <a:gd name="connsiteX3" fmla="*/ 2495369 w 5669280"/>
                  <a:gd name="connsiteY3" fmla="*/ 3924300 h 5486403"/>
                  <a:gd name="connsiteX4" fmla="*/ 4754880 w 5669280"/>
                  <a:gd name="connsiteY4" fmla="*/ 5295900 h 5486403"/>
                  <a:gd name="connsiteX5" fmla="*/ 5669280 w 5669280"/>
                  <a:gd name="connsiteY5" fmla="*/ 5295900 h 5486403"/>
                  <a:gd name="connsiteX6" fmla="*/ 5669280 w 5669280"/>
                  <a:gd name="connsiteY6" fmla="*/ 5486400 h 5486403"/>
                  <a:gd name="connsiteX7" fmla="*/ 4754880 w 5669280"/>
                  <a:gd name="connsiteY7" fmla="*/ 5486400 h 5486403"/>
                  <a:gd name="connsiteX8" fmla="*/ 2240280 w 5669280"/>
                  <a:gd name="connsiteY8" fmla="*/ 3886200 h 5486403"/>
                  <a:gd name="connsiteX9" fmla="*/ 1737360 w 5669280"/>
                  <a:gd name="connsiteY9" fmla="*/ 2438400 h 5486403"/>
                  <a:gd name="connsiteX10" fmla="*/ 1280158 w 5669280"/>
                  <a:gd name="connsiteY10" fmla="*/ 1641165 h 5486403"/>
                  <a:gd name="connsiteX11" fmla="*/ 0 w 5669280"/>
                  <a:gd name="connsiteY11" fmla="*/ 114300 h 5486403"/>
                  <a:gd name="connsiteX0" fmla="*/ 182880 w 5669280"/>
                  <a:gd name="connsiteY0" fmla="*/ 0 h 5486403"/>
                  <a:gd name="connsiteX1" fmla="*/ 1463040 w 5669280"/>
                  <a:gd name="connsiteY1" fmla="*/ 1524000 h 5486403"/>
                  <a:gd name="connsiteX2" fmla="*/ 1965960 w 5669280"/>
                  <a:gd name="connsiteY2" fmla="*/ 2400300 h 5486403"/>
                  <a:gd name="connsiteX3" fmla="*/ 2495369 w 5669280"/>
                  <a:gd name="connsiteY3" fmla="*/ 3924300 h 5486403"/>
                  <a:gd name="connsiteX4" fmla="*/ 4754880 w 5669280"/>
                  <a:gd name="connsiteY4" fmla="*/ 5295900 h 5486403"/>
                  <a:gd name="connsiteX5" fmla="*/ 5669280 w 5669280"/>
                  <a:gd name="connsiteY5" fmla="*/ 5295900 h 5486403"/>
                  <a:gd name="connsiteX6" fmla="*/ 5669280 w 5669280"/>
                  <a:gd name="connsiteY6" fmla="*/ 5486400 h 5486403"/>
                  <a:gd name="connsiteX7" fmla="*/ 4754880 w 5669280"/>
                  <a:gd name="connsiteY7" fmla="*/ 5486400 h 5486403"/>
                  <a:gd name="connsiteX8" fmla="*/ 2240280 w 5669280"/>
                  <a:gd name="connsiteY8" fmla="*/ 3886200 h 5486403"/>
                  <a:gd name="connsiteX9" fmla="*/ 1737360 w 5669280"/>
                  <a:gd name="connsiteY9" fmla="*/ 2438400 h 5486403"/>
                  <a:gd name="connsiteX10" fmla="*/ 1280158 w 5669280"/>
                  <a:gd name="connsiteY10" fmla="*/ 1641165 h 5486403"/>
                  <a:gd name="connsiteX11" fmla="*/ 0 w 5669280"/>
                  <a:gd name="connsiteY11" fmla="*/ 114300 h 54864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669280" h="5486403">
                    <a:moveTo>
                      <a:pt x="182880" y="0"/>
                    </a:moveTo>
                    <a:lnTo>
                      <a:pt x="1463040" y="1524000"/>
                    </a:lnTo>
                    <a:cubicBezTo>
                      <a:pt x="1728860" y="1874042"/>
                      <a:pt x="1860233" y="2136775"/>
                      <a:pt x="1965960" y="2400300"/>
                    </a:cubicBezTo>
                    <a:lnTo>
                      <a:pt x="2495369" y="3924300"/>
                    </a:lnTo>
                    <a:cubicBezTo>
                      <a:pt x="2868493" y="4868465"/>
                      <a:pt x="3879417" y="5298683"/>
                      <a:pt x="4754880" y="5295900"/>
                    </a:cubicBezTo>
                    <a:lnTo>
                      <a:pt x="5669280" y="5295900"/>
                    </a:lnTo>
                    <a:lnTo>
                      <a:pt x="5669280" y="5486400"/>
                    </a:lnTo>
                    <a:lnTo>
                      <a:pt x="4754880" y="5486400"/>
                    </a:lnTo>
                    <a:cubicBezTo>
                      <a:pt x="3598071" y="5486403"/>
                      <a:pt x="2571752" y="4858804"/>
                      <a:pt x="2240280" y="3886200"/>
                    </a:cubicBezTo>
                    <a:lnTo>
                      <a:pt x="1737360" y="2438400"/>
                    </a:lnTo>
                    <a:cubicBezTo>
                      <a:pt x="1610677" y="2101217"/>
                      <a:pt x="1461611" y="1891033"/>
                      <a:pt x="1280158" y="1641165"/>
                    </a:cubicBezTo>
                    <a:cubicBezTo>
                      <a:pt x="960119" y="1246510"/>
                      <a:pt x="0" y="114300"/>
                      <a:pt x="0" y="114300"/>
                    </a:cubicBez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6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" name="Group 486"/>
              <p:cNvGrpSpPr/>
              <p:nvPr/>
            </p:nvGrpSpPr>
            <p:grpSpPr>
              <a:xfrm>
                <a:off x="2628505" y="446788"/>
                <a:ext cx="417520" cy="1444576"/>
                <a:chOff x="4157497" y="483771"/>
                <a:chExt cx="417520" cy="1444576"/>
              </a:xfrm>
            </p:grpSpPr>
            <p:sp>
              <p:nvSpPr>
                <p:cNvPr id="12" name="TextBox 11"/>
                <p:cNvSpPr txBox="1"/>
                <p:nvPr/>
              </p:nvSpPr>
              <p:spPr>
                <a:xfrm>
                  <a:off x="4157497" y="1790245"/>
                  <a:ext cx="224258" cy="1381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/>
                    <a:t>A St.</a:t>
                  </a: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4327549" y="1425163"/>
                  <a:ext cx="209268" cy="1381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/>
                    <a:t>ASH</a:t>
                  </a: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4288507" y="1100762"/>
                  <a:ext cx="280174" cy="1381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/>
                    <a:t>BEECH</a:t>
                  </a: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4318173" y="483771"/>
                  <a:ext cx="239429" cy="1381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/>
                    <a:t>DATE</a:t>
                  </a: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4287228" y="814398"/>
                  <a:ext cx="287789" cy="1381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/>
                    <a:t>CEDAR</a:t>
                  </a:r>
                </a:p>
              </p:txBody>
            </p:sp>
          </p:grpSp>
        </p:grpSp>
        <p:sp>
          <p:nvSpPr>
            <p:cNvPr id="4" name="TextBox 3"/>
            <p:cNvSpPr txBox="1"/>
            <p:nvPr/>
          </p:nvSpPr>
          <p:spPr>
            <a:xfrm rot="16200000">
              <a:off x="1648446" y="4918718"/>
              <a:ext cx="540909" cy="2257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FRONT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 rot="16200000">
              <a:off x="1234826" y="4923463"/>
              <a:ext cx="550549" cy="2257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UNION</a:t>
              </a:r>
            </a:p>
          </p:txBody>
        </p:sp>
      </p:grpSp>
      <p:grpSp>
        <p:nvGrpSpPr>
          <p:cNvPr id="130" name="Group 572"/>
          <p:cNvGrpSpPr/>
          <p:nvPr/>
        </p:nvGrpSpPr>
        <p:grpSpPr>
          <a:xfrm>
            <a:off x="8877269" y="5601755"/>
            <a:ext cx="609600" cy="989806"/>
            <a:chOff x="5638800" y="1676400"/>
            <a:chExt cx="609600" cy="989806"/>
          </a:xfrm>
        </p:grpSpPr>
        <p:grpSp>
          <p:nvGrpSpPr>
            <p:cNvPr id="131" name="Group 195"/>
            <p:cNvGrpSpPr/>
            <p:nvPr/>
          </p:nvGrpSpPr>
          <p:grpSpPr>
            <a:xfrm>
              <a:off x="5638800" y="2057400"/>
              <a:ext cx="609600" cy="608806"/>
              <a:chOff x="5486400" y="1677988"/>
              <a:chExt cx="609600" cy="608806"/>
            </a:xfrm>
          </p:grpSpPr>
          <p:sp>
            <p:nvSpPr>
              <p:cNvPr id="133" name="Oval 132"/>
              <p:cNvSpPr>
                <a:spLocks noChangeAspect="1"/>
              </p:cNvSpPr>
              <p:nvPr/>
            </p:nvSpPr>
            <p:spPr>
              <a:xfrm>
                <a:off x="5715000" y="19050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4" name="Straight Arrow Connector 133"/>
              <p:cNvCxnSpPr/>
              <p:nvPr/>
            </p:nvCxnSpPr>
            <p:spPr>
              <a:xfrm rot="5400000" flipH="1" flipV="1">
                <a:off x="5487194" y="1981994"/>
                <a:ext cx="608806" cy="79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stealth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Arrow Connector 134"/>
              <p:cNvCxnSpPr/>
              <p:nvPr/>
            </p:nvCxnSpPr>
            <p:spPr>
              <a:xfrm>
                <a:off x="5486400" y="1981994"/>
                <a:ext cx="6096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stealth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2" name="TextBox 131"/>
            <p:cNvSpPr txBox="1"/>
            <p:nvPr/>
          </p:nvSpPr>
          <p:spPr>
            <a:xfrm>
              <a:off x="5791200" y="1676400"/>
              <a:ext cx="30480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Castellar" pitchFamily="18" charset="0"/>
                </a:rPr>
                <a:t>N</a:t>
              </a:r>
            </a:p>
          </p:txBody>
        </p:sp>
      </p:grpSp>
      <p:sp>
        <p:nvSpPr>
          <p:cNvPr id="208" name="Rectangle 207"/>
          <p:cNvSpPr/>
          <p:nvPr/>
        </p:nvSpPr>
        <p:spPr>
          <a:xfrm>
            <a:off x="5237951" y="2830600"/>
            <a:ext cx="478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137" name="Rectangle 136"/>
          <p:cNvSpPr/>
          <p:nvPr/>
        </p:nvSpPr>
        <p:spPr>
          <a:xfrm>
            <a:off x="4062882" y="2619519"/>
            <a:ext cx="382630" cy="5931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998669" y="2017972"/>
            <a:ext cx="387795" cy="4731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600">
              <a:solidFill>
                <a:schemeClr val="tx1"/>
              </a:solidFill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8525486" y="1959891"/>
            <a:ext cx="469233" cy="4301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60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9552908" y="2104711"/>
            <a:ext cx="52238" cy="5161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60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9556846" y="2745612"/>
            <a:ext cx="37745" cy="6245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600">
              <a:solidFill>
                <a:schemeClr val="tx1"/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9067887" y="2036091"/>
            <a:ext cx="320492" cy="4301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600">
              <a:solidFill>
                <a:schemeClr val="tx1"/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4540196" y="2257685"/>
            <a:ext cx="43172" cy="3877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600">
              <a:solidFill>
                <a:schemeClr val="tx1"/>
              </a:solidFill>
            </a:endParaRPr>
          </a:p>
        </p:txBody>
      </p:sp>
      <p:pic>
        <p:nvPicPr>
          <p:cNvPr id="136" name="Picture 135">
            <a:hlinkClick r:id="rId2"/>
            <a:extLst>
              <a:ext uri="{FF2B5EF4-FFF2-40B4-BE49-F238E27FC236}">
                <a16:creationId xmlns:a16="http://schemas.microsoft.com/office/drawing/2014/main" id="{76E1CDD5-A981-425F-A80C-6DC1C735C1D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3652" y="356644"/>
            <a:ext cx="1680883" cy="701973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Rectangle 139">
            <a:extLst>
              <a:ext uri="{FF2B5EF4-FFF2-40B4-BE49-F238E27FC236}">
                <a16:creationId xmlns:a16="http://schemas.microsoft.com/office/drawing/2014/main" id="{4798B552-2637-422F-AB90-2A450569FB4A}"/>
              </a:ext>
            </a:extLst>
          </p:cNvPr>
          <p:cNvSpPr/>
          <p:nvPr/>
        </p:nvSpPr>
        <p:spPr>
          <a:xfrm>
            <a:off x="700887" y="3243860"/>
            <a:ext cx="366052" cy="266715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84EA8AB2-8D68-4F22-AA5C-DC49DC7F4E48}"/>
              </a:ext>
            </a:extLst>
          </p:cNvPr>
          <p:cNvSpPr/>
          <p:nvPr/>
        </p:nvSpPr>
        <p:spPr>
          <a:xfrm>
            <a:off x="6337578" y="3956918"/>
            <a:ext cx="466638" cy="45719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2211842D-19CB-423D-90B4-5841D0203EB8}"/>
              </a:ext>
            </a:extLst>
          </p:cNvPr>
          <p:cNvSpPr/>
          <p:nvPr/>
        </p:nvSpPr>
        <p:spPr>
          <a:xfrm rot="16200000">
            <a:off x="6076817" y="3707800"/>
            <a:ext cx="541567" cy="45719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798AB203-0F30-4020-9AD7-3E70F3046F8B}"/>
              </a:ext>
            </a:extLst>
          </p:cNvPr>
          <p:cNvSpPr/>
          <p:nvPr/>
        </p:nvSpPr>
        <p:spPr>
          <a:xfrm rot="5400000">
            <a:off x="8170807" y="1694864"/>
            <a:ext cx="46973" cy="4167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4AB96C7A-1D45-49D7-BA77-E4199A52BB99}"/>
              </a:ext>
            </a:extLst>
          </p:cNvPr>
          <p:cNvSpPr/>
          <p:nvPr/>
        </p:nvSpPr>
        <p:spPr>
          <a:xfrm flipV="1">
            <a:off x="8564872" y="1814596"/>
            <a:ext cx="411187" cy="45719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12114792-7A6C-4149-9213-8FFF090128FE}"/>
              </a:ext>
            </a:extLst>
          </p:cNvPr>
          <p:cNvSpPr/>
          <p:nvPr/>
        </p:nvSpPr>
        <p:spPr>
          <a:xfrm flipH="1">
            <a:off x="8940899" y="4153669"/>
            <a:ext cx="50199" cy="541567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1843184-286B-48FC-A628-525231744FC2}"/>
              </a:ext>
            </a:extLst>
          </p:cNvPr>
          <p:cNvSpPr txBox="1"/>
          <p:nvPr/>
        </p:nvSpPr>
        <p:spPr>
          <a:xfrm>
            <a:off x="1189593" y="3250567"/>
            <a:ext cx="15935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/>
              <a:t>2</a:t>
            </a:r>
            <a:r>
              <a:rPr lang="en-US" sz="1400" b="1" i="1" baseline="30000" dirty="0"/>
              <a:t>nd</a:t>
            </a:r>
            <a:r>
              <a:rPr lang="en-US" sz="1400" b="1" i="1" dirty="0"/>
              <a:t> Monday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35A84400-B239-4804-8FE0-56F005184F46}"/>
              </a:ext>
            </a:extLst>
          </p:cNvPr>
          <p:cNvSpPr/>
          <p:nvPr/>
        </p:nvSpPr>
        <p:spPr>
          <a:xfrm>
            <a:off x="611685" y="613028"/>
            <a:ext cx="242325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Following are cleaning dates</a:t>
            </a:r>
          </a:p>
          <a:p>
            <a:r>
              <a:rPr lang="en-US" sz="1400" b="1" u="sng" dirty="0"/>
              <a:t>in addition </a:t>
            </a:r>
            <a:r>
              <a:rPr lang="en-US" sz="1400" b="1" dirty="0"/>
              <a:t>to the initial monthly cleaning.</a:t>
            </a:r>
          </a:p>
        </p:txBody>
      </p:sp>
      <p:sp>
        <p:nvSpPr>
          <p:cNvPr id="101" name="5-Point Star 253">
            <a:extLst>
              <a:ext uri="{FF2B5EF4-FFF2-40B4-BE49-F238E27FC236}">
                <a16:creationId xmlns:a16="http://schemas.microsoft.com/office/drawing/2014/main" id="{F27436F8-EB5C-4E3F-9DF4-75B7FD012E00}"/>
              </a:ext>
            </a:extLst>
          </p:cNvPr>
          <p:cNvSpPr/>
          <p:nvPr/>
        </p:nvSpPr>
        <p:spPr>
          <a:xfrm>
            <a:off x="259560" y="675271"/>
            <a:ext cx="228600" cy="189204"/>
          </a:xfrm>
          <a:prstGeom prst="star5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23E338CB-6AAD-4702-B154-12F93FD132C4}"/>
              </a:ext>
            </a:extLst>
          </p:cNvPr>
          <p:cNvSpPr/>
          <p:nvPr/>
        </p:nvSpPr>
        <p:spPr>
          <a:xfrm rot="16200000">
            <a:off x="8678847" y="3013442"/>
            <a:ext cx="538402" cy="45719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Picture 104">
            <a:extLst>
              <a:ext uri="{FF2B5EF4-FFF2-40B4-BE49-F238E27FC236}">
                <a16:creationId xmlns:a16="http://schemas.microsoft.com/office/drawing/2014/main" id="{4484AE8D-A94F-48DC-B28E-AE0C444B83F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37" y="4001443"/>
            <a:ext cx="357239" cy="177931"/>
          </a:xfrm>
          <a:prstGeom prst="rect">
            <a:avLst/>
          </a:prstGeom>
        </p:spPr>
      </p:pic>
      <p:sp>
        <p:nvSpPr>
          <p:cNvPr id="106" name="TextBox 105">
            <a:extLst>
              <a:ext uri="{FF2B5EF4-FFF2-40B4-BE49-F238E27FC236}">
                <a16:creationId xmlns:a16="http://schemas.microsoft.com/office/drawing/2014/main" id="{73F9953A-B9FB-47FF-AAD7-B0EE59D5BE53}"/>
              </a:ext>
            </a:extLst>
          </p:cNvPr>
          <p:cNvSpPr txBox="1"/>
          <p:nvPr/>
        </p:nvSpPr>
        <p:spPr>
          <a:xfrm>
            <a:off x="1112399" y="3868231"/>
            <a:ext cx="198607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Construction No Access </a:t>
            </a:r>
          </a:p>
        </p:txBody>
      </p:sp>
      <p:sp>
        <p:nvSpPr>
          <p:cNvPr id="107" name="Rectangle 242">
            <a:extLst>
              <a:ext uri="{FF2B5EF4-FFF2-40B4-BE49-F238E27FC236}">
                <a16:creationId xmlns:a16="http://schemas.microsoft.com/office/drawing/2014/main" id="{EB8F19A4-9787-4A9B-B8C3-557DE841377B}"/>
              </a:ext>
            </a:extLst>
          </p:cNvPr>
          <p:cNvSpPr/>
          <p:nvPr/>
        </p:nvSpPr>
        <p:spPr>
          <a:xfrm rot="10800000">
            <a:off x="668738" y="4238972"/>
            <a:ext cx="357238" cy="2707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2534FD0-230D-4DE6-973C-B55486E77B3A}"/>
              </a:ext>
            </a:extLst>
          </p:cNvPr>
          <p:cNvSpPr txBox="1"/>
          <p:nvPr/>
        </p:nvSpPr>
        <p:spPr>
          <a:xfrm>
            <a:off x="1114243" y="4259073"/>
            <a:ext cx="172449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High Frequency</a:t>
            </a:r>
          </a:p>
        </p:txBody>
      </p:sp>
      <p:pic>
        <p:nvPicPr>
          <p:cNvPr id="109" name="Picture 108">
            <a:extLst>
              <a:ext uri="{FF2B5EF4-FFF2-40B4-BE49-F238E27FC236}">
                <a16:creationId xmlns:a16="http://schemas.microsoft.com/office/drawing/2014/main" id="{25F81BE3-144B-498B-A844-AF4A2D3CC1C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604327" y="4372104"/>
            <a:ext cx="519228" cy="127036"/>
          </a:xfrm>
          <a:prstGeom prst="rect">
            <a:avLst/>
          </a:prstGeom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id="{84C7F9B7-1FA2-479F-A6C1-18D132FFB99C}"/>
              </a:ext>
            </a:extLst>
          </p:cNvPr>
          <p:cNvSpPr txBox="1"/>
          <p:nvPr/>
        </p:nvSpPr>
        <p:spPr>
          <a:xfrm>
            <a:off x="7889547" y="1566119"/>
            <a:ext cx="12269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Tweet Street Park 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81C3AF5-EBE6-4580-9AC0-690311544C70}"/>
              </a:ext>
            </a:extLst>
          </p:cNvPr>
          <p:cNvSpPr txBox="1"/>
          <p:nvPr/>
        </p:nvSpPr>
        <p:spPr>
          <a:xfrm>
            <a:off x="1189593" y="2822965"/>
            <a:ext cx="2401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/>
              <a:t>1</a:t>
            </a:r>
            <a:r>
              <a:rPr lang="en-US" sz="1400" b="1" i="1" baseline="30000" dirty="0"/>
              <a:t>st</a:t>
            </a:r>
            <a:r>
              <a:rPr lang="en-US" sz="1400" b="1" i="1" dirty="0"/>
              <a:t>, 2</a:t>
            </a:r>
            <a:r>
              <a:rPr lang="en-US" sz="1400" b="1" i="1" baseline="30000" dirty="0"/>
              <a:t>nd</a:t>
            </a:r>
            <a:r>
              <a:rPr lang="en-US" sz="1400" b="1" i="1" dirty="0"/>
              <a:t>, 3</a:t>
            </a:r>
            <a:r>
              <a:rPr lang="en-US" sz="1400" b="1" i="1" baseline="30000" dirty="0"/>
              <a:t>rd</a:t>
            </a:r>
            <a:r>
              <a:rPr lang="en-US" sz="1400" b="1" i="1" dirty="0"/>
              <a:t> Wednesday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6635260A-3F0D-49FE-9318-468A30479F0D}"/>
              </a:ext>
            </a:extLst>
          </p:cNvPr>
          <p:cNvSpPr/>
          <p:nvPr/>
        </p:nvSpPr>
        <p:spPr>
          <a:xfrm>
            <a:off x="700887" y="2822452"/>
            <a:ext cx="366052" cy="26671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D8D9D26-8E7A-41FC-BCD0-36C5C85C18BE}"/>
              </a:ext>
            </a:extLst>
          </p:cNvPr>
          <p:cNvSpPr/>
          <p:nvPr/>
        </p:nvSpPr>
        <p:spPr>
          <a:xfrm>
            <a:off x="6891763" y="4640105"/>
            <a:ext cx="466638" cy="4571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87E5567-B576-4129-99BC-029E5CE9590B}"/>
              </a:ext>
            </a:extLst>
          </p:cNvPr>
          <p:cNvSpPr/>
          <p:nvPr/>
        </p:nvSpPr>
        <p:spPr>
          <a:xfrm>
            <a:off x="7422801" y="4640106"/>
            <a:ext cx="466638" cy="4571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234764C-5F9E-4258-BDC9-F0345BFD51D9}"/>
              </a:ext>
            </a:extLst>
          </p:cNvPr>
          <p:cNvSpPr/>
          <p:nvPr/>
        </p:nvSpPr>
        <p:spPr>
          <a:xfrm rot="5400000">
            <a:off x="7102222" y="4382909"/>
            <a:ext cx="466638" cy="4571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EC75601-B331-4D6B-9C0F-6ABDBFC516DA}"/>
              </a:ext>
            </a:extLst>
          </p:cNvPr>
          <p:cNvSpPr/>
          <p:nvPr/>
        </p:nvSpPr>
        <p:spPr>
          <a:xfrm rot="5400000">
            <a:off x="7212769" y="4389640"/>
            <a:ext cx="466638" cy="4571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5AFE389-C4B0-4E67-B370-51F548F37585}"/>
              </a:ext>
            </a:extLst>
          </p:cNvPr>
          <p:cNvSpPr/>
          <p:nvPr/>
        </p:nvSpPr>
        <p:spPr>
          <a:xfrm flipV="1">
            <a:off x="8514204" y="4650834"/>
            <a:ext cx="445420" cy="45719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58618ADF-7190-477D-B62B-449346B7127A}"/>
              </a:ext>
            </a:extLst>
          </p:cNvPr>
          <p:cNvSpPr/>
          <p:nvPr/>
        </p:nvSpPr>
        <p:spPr>
          <a:xfrm>
            <a:off x="703337" y="2343246"/>
            <a:ext cx="366052" cy="266715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B3A113C-FB24-4053-9362-5804A3B385F0}"/>
              </a:ext>
            </a:extLst>
          </p:cNvPr>
          <p:cNvSpPr txBox="1"/>
          <p:nvPr/>
        </p:nvSpPr>
        <p:spPr>
          <a:xfrm>
            <a:off x="1205440" y="2348085"/>
            <a:ext cx="2401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/>
              <a:t>4</a:t>
            </a:r>
            <a:r>
              <a:rPr lang="en-US" sz="1400" b="1" i="1" baseline="30000" dirty="0"/>
              <a:t>th</a:t>
            </a:r>
            <a:r>
              <a:rPr lang="en-US" sz="1400" b="1" i="1" dirty="0"/>
              <a:t> Tuesday 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89BFEEDE-B8E9-4058-A3E1-6FEF2D8B87BD}"/>
              </a:ext>
            </a:extLst>
          </p:cNvPr>
          <p:cNvSpPr/>
          <p:nvPr/>
        </p:nvSpPr>
        <p:spPr>
          <a:xfrm flipV="1">
            <a:off x="4693160" y="2784704"/>
            <a:ext cx="473203" cy="4571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E4469D1-FF62-41C6-A774-51F54E2EADBA}"/>
              </a:ext>
            </a:extLst>
          </p:cNvPr>
          <p:cNvSpPr/>
          <p:nvPr/>
        </p:nvSpPr>
        <p:spPr>
          <a:xfrm rot="16200000">
            <a:off x="8273204" y="3013441"/>
            <a:ext cx="538402" cy="45719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F856ADD-9DEC-4996-A7D4-9E685FFF443B}"/>
              </a:ext>
            </a:extLst>
          </p:cNvPr>
          <p:cNvSpPr txBox="1"/>
          <p:nvPr/>
        </p:nvSpPr>
        <p:spPr>
          <a:xfrm>
            <a:off x="4568739" y="356644"/>
            <a:ext cx="3326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Cortez</a:t>
            </a:r>
          </a:p>
          <a:p>
            <a:pPr algn="ctr"/>
            <a:r>
              <a:rPr lang="en-US" sz="2800" b="1" dirty="0"/>
              <a:t>High Frequency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04627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174</Words>
  <Application>Microsoft Office PowerPoint</Application>
  <PresentationFormat>Widescreen</PresentationFormat>
  <Paragraphs>76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Castellar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Gutierrez (Clean and Safe)</dc:creator>
  <cp:lastModifiedBy>Daniela Garcia</cp:lastModifiedBy>
  <cp:revision>16</cp:revision>
  <dcterms:created xsi:type="dcterms:W3CDTF">2019-02-22T18:54:09Z</dcterms:created>
  <dcterms:modified xsi:type="dcterms:W3CDTF">2020-11-20T22:28:17Z</dcterms:modified>
</cp:coreProperties>
</file>